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3"/>
    <p:sldMasterId id="2147483680" r:id="rId4"/>
  </p:sldMasterIdLst>
  <p:notesMasterIdLst>
    <p:notesMasterId r:id="rId25"/>
  </p:notesMasterIdLst>
  <p:handoutMasterIdLst>
    <p:handoutMasterId r:id="rId26"/>
  </p:handoutMasterIdLst>
  <p:sldIdLst>
    <p:sldId id="282" r:id="rId5"/>
    <p:sldId id="278" r:id="rId6"/>
    <p:sldId id="302" r:id="rId7"/>
    <p:sldId id="301" r:id="rId8"/>
    <p:sldId id="267" r:id="rId9"/>
    <p:sldId id="285" r:id="rId10"/>
    <p:sldId id="283" r:id="rId11"/>
    <p:sldId id="286" r:id="rId12"/>
    <p:sldId id="287" r:id="rId13"/>
    <p:sldId id="292" r:id="rId14"/>
    <p:sldId id="290" r:id="rId15"/>
    <p:sldId id="293" r:id="rId16"/>
    <p:sldId id="291" r:id="rId17"/>
    <p:sldId id="294" r:id="rId18"/>
    <p:sldId id="295" r:id="rId19"/>
    <p:sldId id="296" r:id="rId20"/>
    <p:sldId id="299" r:id="rId21"/>
    <p:sldId id="298" r:id="rId22"/>
    <p:sldId id="265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CF84E-C59D-41C7-9026-B59DB182ACA5}" v="71" dt="2020-07-15T13:17:53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45" y="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638CF84E-C59D-41C7-9026-B59DB182ACA5}"/>
    <pc:docChg chg="custSel delSld modSld modMainMaster">
      <pc:chgData name="Danielle" userId="e2554c37-e717-43a0-ba79-1183ca921ccd" providerId="ADAL" clId="{638CF84E-C59D-41C7-9026-B59DB182ACA5}" dt="2020-07-15T13:17:55.826" v="132" actId="1037"/>
      <pc:docMkLst>
        <pc:docMk/>
      </pc:docMkLst>
      <pc:sldChg chg="modSp del mod">
        <pc:chgData name="Danielle" userId="e2554c37-e717-43a0-ba79-1183ca921ccd" providerId="ADAL" clId="{638CF84E-C59D-41C7-9026-B59DB182ACA5}" dt="2020-07-15T13:12:50.595" v="17" actId="47"/>
        <pc:sldMkLst>
          <pc:docMk/>
          <pc:sldMk cId="3158945661" sldId="256"/>
        </pc:sldMkLst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2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3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4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5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6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7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9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10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11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12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13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14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15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16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17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1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19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25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26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27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2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30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31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32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33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35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36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37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3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40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41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42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27.586" v="15" actId="2711"/>
          <ac:spMkLst>
            <pc:docMk/>
            <pc:sldMk cId="3158945661" sldId="256"/>
            <ac:spMk id="43" creationId="{00000000-0000-0000-0000-000000000000}"/>
          </ac:spMkLst>
        </pc:spChg>
      </pc:sldChg>
      <pc:sldChg chg="delSp modSp mod">
        <pc:chgData name="Danielle" userId="e2554c37-e717-43a0-ba79-1183ca921ccd" providerId="ADAL" clId="{638CF84E-C59D-41C7-9026-B59DB182ACA5}" dt="2020-07-15T13:14:36.718" v="74" actId="1038"/>
        <pc:sldMkLst>
          <pc:docMk/>
          <pc:sldMk cId="3344650318" sldId="267"/>
        </pc:sldMkLst>
        <pc:spChg chg="del mod">
          <ac:chgData name="Danielle" userId="e2554c37-e717-43a0-ba79-1183ca921ccd" providerId="ADAL" clId="{638CF84E-C59D-41C7-9026-B59DB182ACA5}" dt="2020-07-15T13:14:23.710" v="54" actId="478"/>
          <ac:spMkLst>
            <pc:docMk/>
            <pc:sldMk cId="3344650318" sldId="267"/>
            <ac:spMk id="4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4:31.547" v="56" actId="14100"/>
          <ac:spMkLst>
            <pc:docMk/>
            <pc:sldMk cId="3344650318" sldId="267"/>
            <ac:spMk id="5" creationId="{00000000-0000-0000-0000-000000000000}"/>
          </ac:spMkLst>
        </pc:spChg>
        <pc:picChg chg="mod">
          <ac:chgData name="Danielle" userId="e2554c37-e717-43a0-ba79-1183ca921ccd" providerId="ADAL" clId="{638CF84E-C59D-41C7-9026-B59DB182ACA5}" dt="2020-07-15T13:14:36.718" v="74" actId="1038"/>
          <ac:picMkLst>
            <pc:docMk/>
            <pc:sldMk cId="3344650318" sldId="267"/>
            <ac:picMk id="1026" creationId="{00000000-0000-0000-0000-000000000000}"/>
          </ac:picMkLst>
        </pc:picChg>
        <pc:picChg chg="mod">
          <ac:chgData name="Danielle" userId="e2554c37-e717-43a0-ba79-1183ca921ccd" providerId="ADAL" clId="{638CF84E-C59D-41C7-9026-B59DB182ACA5}" dt="2020-07-15T13:14:36.718" v="74" actId="1038"/>
          <ac:picMkLst>
            <pc:docMk/>
            <pc:sldMk cId="3344650318" sldId="267"/>
            <ac:picMk id="1028" creationId="{00000000-0000-0000-0000-000000000000}"/>
          </ac:picMkLst>
        </pc:picChg>
      </pc:sldChg>
      <pc:sldChg chg="modSp">
        <pc:chgData name="Danielle" userId="e2554c37-e717-43a0-ba79-1183ca921ccd" providerId="ADAL" clId="{638CF84E-C59D-41C7-9026-B59DB182ACA5}" dt="2020-07-15T13:14:00.598" v="51" actId="2711"/>
        <pc:sldMkLst>
          <pc:docMk/>
          <pc:sldMk cId="1551576966" sldId="278"/>
        </pc:sldMkLst>
        <pc:spChg chg="mod">
          <ac:chgData name="Danielle" userId="e2554c37-e717-43a0-ba79-1183ca921ccd" providerId="ADAL" clId="{638CF84E-C59D-41C7-9026-B59DB182ACA5}" dt="2020-07-15T13:14:00.598" v="51" actId="2711"/>
          <ac:spMkLst>
            <pc:docMk/>
            <pc:sldMk cId="1551576966" sldId="278"/>
            <ac:spMk id="4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4:00.598" v="51" actId="2711"/>
          <ac:spMkLst>
            <pc:docMk/>
            <pc:sldMk cId="1551576966" sldId="278"/>
            <ac:spMk id="8" creationId="{00000000-0000-0000-0000-000000000000}"/>
          </ac:spMkLst>
        </pc:spChg>
        <pc:picChg chg="mod">
          <ac:chgData name="Danielle" userId="e2554c37-e717-43a0-ba79-1183ca921ccd" providerId="ADAL" clId="{638CF84E-C59D-41C7-9026-B59DB182ACA5}" dt="2020-07-15T13:14:00.598" v="51" actId="2711"/>
          <ac:picMkLst>
            <pc:docMk/>
            <pc:sldMk cId="1551576966" sldId="278"/>
            <ac:picMk id="2" creationId="{00000000-0000-0000-0000-000000000000}"/>
          </ac:picMkLst>
        </pc:picChg>
        <pc:picChg chg="mod">
          <ac:chgData name="Danielle" userId="e2554c37-e717-43a0-ba79-1183ca921ccd" providerId="ADAL" clId="{638CF84E-C59D-41C7-9026-B59DB182ACA5}" dt="2020-07-15T13:14:00.598" v="51" actId="2711"/>
          <ac:picMkLst>
            <pc:docMk/>
            <pc:sldMk cId="1551576966" sldId="278"/>
            <ac:picMk id="12" creationId="{00000000-0000-0000-0000-000000000000}"/>
          </ac:picMkLst>
        </pc:picChg>
        <pc:cxnChg chg="mod">
          <ac:chgData name="Danielle" userId="e2554c37-e717-43a0-ba79-1183ca921ccd" providerId="ADAL" clId="{638CF84E-C59D-41C7-9026-B59DB182ACA5}" dt="2020-07-15T13:14:00.598" v="51" actId="2711"/>
          <ac:cxnSpMkLst>
            <pc:docMk/>
            <pc:sldMk cId="1551576966" sldId="278"/>
            <ac:cxnSpMk id="5" creationId="{00000000-0000-0000-0000-000000000000}"/>
          </ac:cxnSpMkLst>
        </pc:cxnChg>
      </pc:sldChg>
      <pc:sldChg chg="addSp delSp modSp mod">
        <pc:chgData name="Danielle" userId="e2554c37-e717-43a0-ba79-1183ca921ccd" providerId="ADAL" clId="{638CF84E-C59D-41C7-9026-B59DB182ACA5}" dt="2020-07-15T13:13:43.839" v="50" actId="1582"/>
        <pc:sldMkLst>
          <pc:docMk/>
          <pc:sldMk cId="2016940052" sldId="282"/>
        </pc:sldMkLst>
        <pc:spChg chg="del mod">
          <ac:chgData name="Danielle" userId="e2554c37-e717-43a0-ba79-1183ca921ccd" providerId="ADAL" clId="{638CF84E-C59D-41C7-9026-B59DB182ACA5}" dt="2020-07-15T13:13:09.103" v="35"/>
          <ac:spMkLst>
            <pc:docMk/>
            <pc:sldMk cId="2016940052" sldId="282"/>
            <ac:spMk id="2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3:12.462" v="38" actId="20577"/>
          <ac:spMkLst>
            <pc:docMk/>
            <pc:sldMk cId="2016940052" sldId="282"/>
            <ac:spMk id="4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6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7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9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11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12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13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14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16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17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1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19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21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22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23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24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26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27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2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29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31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32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33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34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36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37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3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39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41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42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43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32.535" v="16" actId="2711"/>
          <ac:spMkLst>
            <pc:docMk/>
            <pc:sldMk cId="2016940052" sldId="282"/>
            <ac:spMk id="44" creationId="{00000000-0000-0000-0000-000000000000}"/>
          </ac:spMkLst>
        </pc:spChg>
        <pc:grpChg chg="add mod">
          <ac:chgData name="Danielle" userId="e2554c37-e717-43a0-ba79-1183ca921ccd" providerId="ADAL" clId="{638CF84E-C59D-41C7-9026-B59DB182ACA5}" dt="2020-07-15T13:13:31.256" v="42" actId="1036"/>
          <ac:grpSpMkLst>
            <pc:docMk/>
            <pc:sldMk cId="2016940052" sldId="282"/>
            <ac:grpSpMk id="3" creationId="{D5682538-7474-4296-A021-3A76B8903F30}"/>
          </ac:grpSpMkLst>
        </pc:grpChg>
        <pc:grpChg chg="mod">
          <ac:chgData name="Danielle" userId="e2554c37-e717-43a0-ba79-1183ca921ccd" providerId="ADAL" clId="{638CF84E-C59D-41C7-9026-B59DB182ACA5}" dt="2020-07-15T13:13:25.332" v="40" actId="164"/>
          <ac:grpSpMkLst>
            <pc:docMk/>
            <pc:sldMk cId="2016940052" sldId="282"/>
            <ac:grpSpMk id="5" creationId="{00000000-0000-0000-0000-000000000000}"/>
          </ac:grpSpMkLst>
        </pc:grpChg>
        <pc:grpChg chg="mod">
          <ac:chgData name="Danielle" userId="e2554c37-e717-43a0-ba79-1183ca921ccd" providerId="ADAL" clId="{638CF84E-C59D-41C7-9026-B59DB182ACA5}" dt="2020-07-15T13:13:25.332" v="40" actId="164"/>
          <ac:grpSpMkLst>
            <pc:docMk/>
            <pc:sldMk cId="2016940052" sldId="282"/>
            <ac:grpSpMk id="10" creationId="{00000000-0000-0000-0000-000000000000}"/>
          </ac:grpSpMkLst>
        </pc:grpChg>
        <pc:grpChg chg="mod">
          <ac:chgData name="Danielle" userId="e2554c37-e717-43a0-ba79-1183ca921ccd" providerId="ADAL" clId="{638CF84E-C59D-41C7-9026-B59DB182ACA5}" dt="2020-07-15T13:13:25.332" v="40" actId="164"/>
          <ac:grpSpMkLst>
            <pc:docMk/>
            <pc:sldMk cId="2016940052" sldId="282"/>
            <ac:grpSpMk id="15" creationId="{00000000-0000-0000-0000-000000000000}"/>
          </ac:grpSpMkLst>
        </pc:grpChg>
        <pc:grpChg chg="mod">
          <ac:chgData name="Danielle" userId="e2554c37-e717-43a0-ba79-1183ca921ccd" providerId="ADAL" clId="{638CF84E-C59D-41C7-9026-B59DB182ACA5}" dt="2020-07-15T13:13:25.332" v="40" actId="164"/>
          <ac:grpSpMkLst>
            <pc:docMk/>
            <pc:sldMk cId="2016940052" sldId="282"/>
            <ac:grpSpMk id="20" creationId="{00000000-0000-0000-0000-000000000000}"/>
          </ac:grpSpMkLst>
        </pc:grpChg>
        <pc:grpChg chg="mod">
          <ac:chgData name="Danielle" userId="e2554c37-e717-43a0-ba79-1183ca921ccd" providerId="ADAL" clId="{638CF84E-C59D-41C7-9026-B59DB182ACA5}" dt="2020-07-15T13:13:25.332" v="40" actId="164"/>
          <ac:grpSpMkLst>
            <pc:docMk/>
            <pc:sldMk cId="2016940052" sldId="282"/>
            <ac:grpSpMk id="25" creationId="{00000000-0000-0000-0000-000000000000}"/>
          </ac:grpSpMkLst>
        </pc:grpChg>
        <pc:grpChg chg="mod">
          <ac:chgData name="Danielle" userId="e2554c37-e717-43a0-ba79-1183ca921ccd" providerId="ADAL" clId="{638CF84E-C59D-41C7-9026-B59DB182ACA5}" dt="2020-07-15T13:13:25.332" v="40" actId="164"/>
          <ac:grpSpMkLst>
            <pc:docMk/>
            <pc:sldMk cId="2016940052" sldId="282"/>
            <ac:grpSpMk id="30" creationId="{00000000-0000-0000-0000-000000000000}"/>
          </ac:grpSpMkLst>
        </pc:grpChg>
        <pc:grpChg chg="mod">
          <ac:chgData name="Danielle" userId="e2554c37-e717-43a0-ba79-1183ca921ccd" providerId="ADAL" clId="{638CF84E-C59D-41C7-9026-B59DB182ACA5}" dt="2020-07-15T13:13:25.332" v="40" actId="164"/>
          <ac:grpSpMkLst>
            <pc:docMk/>
            <pc:sldMk cId="2016940052" sldId="282"/>
            <ac:grpSpMk id="35" creationId="{00000000-0000-0000-0000-000000000000}"/>
          </ac:grpSpMkLst>
        </pc:grpChg>
        <pc:grpChg chg="mod">
          <ac:chgData name="Danielle" userId="e2554c37-e717-43a0-ba79-1183ca921ccd" providerId="ADAL" clId="{638CF84E-C59D-41C7-9026-B59DB182ACA5}" dt="2020-07-15T13:13:25.332" v="40" actId="164"/>
          <ac:grpSpMkLst>
            <pc:docMk/>
            <pc:sldMk cId="2016940052" sldId="282"/>
            <ac:grpSpMk id="40" creationId="{00000000-0000-0000-0000-000000000000}"/>
          </ac:grpSpMkLst>
        </pc:grpChg>
        <pc:cxnChg chg="mod">
          <ac:chgData name="Danielle" userId="e2554c37-e717-43a0-ba79-1183ca921ccd" providerId="ADAL" clId="{638CF84E-C59D-41C7-9026-B59DB182ACA5}" dt="2020-07-15T13:13:43.839" v="50" actId="1582"/>
          <ac:cxnSpMkLst>
            <pc:docMk/>
            <pc:sldMk cId="2016940052" sldId="282"/>
            <ac:cxnSpMk id="45" creationId="{00000000-0000-0000-0000-000000000000}"/>
          </ac:cxnSpMkLst>
        </pc:cxnChg>
        <pc:cxnChg chg="mod">
          <ac:chgData name="Danielle" userId="e2554c37-e717-43a0-ba79-1183ca921ccd" providerId="ADAL" clId="{638CF84E-C59D-41C7-9026-B59DB182ACA5}" dt="2020-07-15T13:13:43.839" v="50" actId="1582"/>
          <ac:cxnSpMkLst>
            <pc:docMk/>
            <pc:sldMk cId="2016940052" sldId="282"/>
            <ac:cxnSpMk id="46" creationId="{00000000-0000-0000-0000-000000000000}"/>
          </ac:cxnSpMkLst>
        </pc:cxnChg>
        <pc:cxnChg chg="mod">
          <ac:chgData name="Danielle" userId="e2554c37-e717-43a0-ba79-1183ca921ccd" providerId="ADAL" clId="{638CF84E-C59D-41C7-9026-B59DB182ACA5}" dt="2020-07-15T13:13:43.839" v="50" actId="1582"/>
          <ac:cxnSpMkLst>
            <pc:docMk/>
            <pc:sldMk cId="2016940052" sldId="282"/>
            <ac:cxnSpMk id="50" creationId="{00000000-0000-0000-0000-000000000000}"/>
          </ac:cxnSpMkLst>
        </pc:cxnChg>
        <pc:cxnChg chg="mod">
          <ac:chgData name="Danielle" userId="e2554c37-e717-43a0-ba79-1183ca921ccd" providerId="ADAL" clId="{638CF84E-C59D-41C7-9026-B59DB182ACA5}" dt="2020-07-15T13:13:43.839" v="50" actId="1582"/>
          <ac:cxnSpMkLst>
            <pc:docMk/>
            <pc:sldMk cId="2016940052" sldId="282"/>
            <ac:cxnSpMk id="51" creationId="{00000000-0000-0000-0000-000000000000}"/>
          </ac:cxnSpMkLst>
        </pc:cxnChg>
      </pc:sldChg>
      <pc:sldChg chg="modSp mod">
        <pc:chgData name="Danielle" userId="e2554c37-e717-43a0-ba79-1183ca921ccd" providerId="ADAL" clId="{638CF84E-C59D-41C7-9026-B59DB182ACA5}" dt="2020-07-15T13:15:48.992" v="97" actId="208"/>
        <pc:sldMkLst>
          <pc:docMk/>
          <pc:sldMk cId="682086069" sldId="283"/>
        </pc:sldMkLst>
        <pc:spChg chg="mod">
          <ac:chgData name="Danielle" userId="e2554c37-e717-43a0-ba79-1183ca921ccd" providerId="ADAL" clId="{638CF84E-C59D-41C7-9026-B59DB182ACA5}" dt="2020-07-15T13:15:48.992" v="97" actId="208"/>
          <ac:spMkLst>
            <pc:docMk/>
            <pc:sldMk cId="682086069" sldId="283"/>
            <ac:spMk id="5" creationId="{00000000-0000-0000-0000-000000000000}"/>
          </ac:spMkLst>
        </pc:spChg>
        <pc:picChg chg="mod">
          <ac:chgData name="Danielle" userId="e2554c37-e717-43a0-ba79-1183ca921ccd" providerId="ADAL" clId="{638CF84E-C59D-41C7-9026-B59DB182ACA5}" dt="2020-07-15T13:15:45.229" v="96" actId="2711"/>
          <ac:picMkLst>
            <pc:docMk/>
            <pc:sldMk cId="682086069" sldId="283"/>
            <ac:picMk id="6" creationId="{00000000-0000-0000-0000-000000000000}"/>
          </ac:picMkLst>
        </pc:picChg>
        <pc:picChg chg="mod">
          <ac:chgData name="Danielle" userId="e2554c37-e717-43a0-ba79-1183ca921ccd" providerId="ADAL" clId="{638CF84E-C59D-41C7-9026-B59DB182ACA5}" dt="2020-07-15T13:15:45.229" v="96" actId="2711"/>
          <ac:picMkLst>
            <pc:docMk/>
            <pc:sldMk cId="682086069" sldId="283"/>
            <ac:picMk id="2054" creationId="{00000000-0000-0000-0000-000000000000}"/>
          </ac:picMkLst>
        </pc:picChg>
        <pc:cxnChg chg="mod">
          <ac:chgData name="Danielle" userId="e2554c37-e717-43a0-ba79-1183ca921ccd" providerId="ADAL" clId="{638CF84E-C59D-41C7-9026-B59DB182ACA5}" dt="2020-07-15T13:15:45.229" v="96" actId="2711"/>
          <ac:cxnSpMkLst>
            <pc:docMk/>
            <pc:sldMk cId="682086069" sldId="283"/>
            <ac:cxnSpMk id="2" creationId="{00000000-0000-0000-0000-000000000000}"/>
          </ac:cxnSpMkLst>
        </pc:cxnChg>
      </pc:sldChg>
      <pc:sldChg chg="delSp modSp mod modAnim">
        <pc:chgData name="Danielle" userId="e2554c37-e717-43a0-ba79-1183ca921ccd" providerId="ADAL" clId="{638CF84E-C59D-41C7-9026-B59DB182ACA5}" dt="2020-07-15T13:15:31.036" v="95"/>
        <pc:sldMkLst>
          <pc:docMk/>
          <pc:sldMk cId="3886357664" sldId="285"/>
        </pc:sldMkLst>
        <pc:spChg chg="del">
          <ac:chgData name="Danielle" userId="e2554c37-e717-43a0-ba79-1183ca921ccd" providerId="ADAL" clId="{638CF84E-C59D-41C7-9026-B59DB182ACA5}" dt="2020-07-15T13:14:40.357" v="75" actId="478"/>
          <ac:spMkLst>
            <pc:docMk/>
            <pc:sldMk cId="3886357664" sldId="285"/>
            <ac:spMk id="4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5:30.307" v="91"/>
          <ac:spMkLst>
            <pc:docMk/>
            <pc:sldMk cId="3886357664" sldId="285"/>
            <ac:spMk id="5" creationId="{00000000-0000-0000-0000-000000000000}"/>
          </ac:spMkLst>
        </pc:spChg>
        <pc:spChg chg="del mod">
          <ac:chgData name="Danielle" userId="e2554c37-e717-43a0-ba79-1183ca921ccd" providerId="ADAL" clId="{638CF84E-C59D-41C7-9026-B59DB182ACA5}" dt="2020-07-15T13:15:31.032" v="93"/>
          <ac:spMkLst>
            <pc:docMk/>
            <pc:sldMk cId="3886357664" sldId="285"/>
            <ac:spMk id="6" creationId="{00000000-0000-0000-0000-000000000000}"/>
          </ac:spMkLst>
        </pc:spChg>
        <pc:spChg chg="del mod">
          <ac:chgData name="Danielle" userId="e2554c37-e717-43a0-ba79-1183ca921ccd" providerId="ADAL" clId="{638CF84E-C59D-41C7-9026-B59DB182ACA5}" dt="2020-07-15T13:15:31.036" v="95"/>
          <ac:spMkLst>
            <pc:docMk/>
            <pc:sldMk cId="3886357664" sldId="285"/>
            <ac:spMk id="7" creationId="{00000000-0000-0000-0000-000000000000}"/>
          </ac:spMkLst>
        </pc:spChg>
      </pc:sldChg>
      <pc:sldChg chg="modSp mod">
        <pc:chgData name="Danielle" userId="e2554c37-e717-43a0-ba79-1183ca921ccd" providerId="ADAL" clId="{638CF84E-C59D-41C7-9026-B59DB182ACA5}" dt="2020-07-15T13:16:10.974" v="108" actId="208"/>
        <pc:sldMkLst>
          <pc:docMk/>
          <pc:sldMk cId="2295424274" sldId="286"/>
        </pc:sldMkLst>
        <pc:spChg chg="mod">
          <ac:chgData name="Danielle" userId="e2554c37-e717-43a0-ba79-1183ca921ccd" providerId="ADAL" clId="{638CF84E-C59D-41C7-9026-B59DB182ACA5}" dt="2020-07-15T13:16:10.974" v="108" actId="208"/>
          <ac:spMkLst>
            <pc:docMk/>
            <pc:sldMk cId="2295424274" sldId="286"/>
            <ac:spMk id="8" creationId="{00000000-0000-0000-0000-000000000000}"/>
          </ac:spMkLst>
        </pc:spChg>
      </pc:sldChg>
      <pc:sldChg chg="modSp mod">
        <pc:chgData name="Danielle" userId="e2554c37-e717-43a0-ba79-1183ca921ccd" providerId="ADAL" clId="{638CF84E-C59D-41C7-9026-B59DB182ACA5}" dt="2020-07-15T13:16:22.880" v="110" actId="2711"/>
        <pc:sldMkLst>
          <pc:docMk/>
          <pc:sldMk cId="1581374886" sldId="287"/>
        </pc:sldMkLst>
        <pc:spChg chg="mod">
          <ac:chgData name="Danielle" userId="e2554c37-e717-43a0-ba79-1183ca921ccd" providerId="ADAL" clId="{638CF84E-C59D-41C7-9026-B59DB182ACA5}" dt="2020-07-15T13:16:22.880" v="110" actId="2711"/>
          <ac:spMkLst>
            <pc:docMk/>
            <pc:sldMk cId="1581374886" sldId="287"/>
            <ac:spMk id="3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6:22.880" v="110" actId="2711"/>
          <ac:spMkLst>
            <pc:docMk/>
            <pc:sldMk cId="1581374886" sldId="287"/>
            <ac:spMk id="4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6:22.880" v="110" actId="2711"/>
          <ac:spMkLst>
            <pc:docMk/>
            <pc:sldMk cId="1581374886" sldId="287"/>
            <ac:spMk id="6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6:22.880" v="110" actId="2711"/>
          <ac:spMkLst>
            <pc:docMk/>
            <pc:sldMk cId="1581374886" sldId="287"/>
            <ac:spMk id="8" creationId="{00000000-0000-0000-0000-000000000000}"/>
          </ac:spMkLst>
        </pc:spChg>
        <pc:cxnChg chg="mod">
          <ac:chgData name="Danielle" userId="e2554c37-e717-43a0-ba79-1183ca921ccd" providerId="ADAL" clId="{638CF84E-C59D-41C7-9026-B59DB182ACA5}" dt="2020-07-15T13:16:22.880" v="110" actId="2711"/>
          <ac:cxnSpMkLst>
            <pc:docMk/>
            <pc:sldMk cId="1581374886" sldId="287"/>
            <ac:cxnSpMk id="2" creationId="{00000000-0000-0000-0000-000000000000}"/>
          </ac:cxnSpMkLst>
        </pc:cxnChg>
      </pc:sldChg>
      <pc:sldChg chg="modSp mod">
        <pc:chgData name="Danielle" userId="e2554c37-e717-43a0-ba79-1183ca921ccd" providerId="ADAL" clId="{638CF84E-C59D-41C7-9026-B59DB182ACA5}" dt="2020-07-15T13:16:45.261" v="114" actId="2711"/>
        <pc:sldMkLst>
          <pc:docMk/>
          <pc:sldMk cId="290705222" sldId="290"/>
        </pc:sldMkLst>
        <pc:spChg chg="mod">
          <ac:chgData name="Danielle" userId="e2554c37-e717-43a0-ba79-1183ca921ccd" providerId="ADAL" clId="{638CF84E-C59D-41C7-9026-B59DB182ACA5}" dt="2020-07-15T13:16:45.261" v="114" actId="2711"/>
          <ac:spMkLst>
            <pc:docMk/>
            <pc:sldMk cId="290705222" sldId="290"/>
            <ac:spMk id="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6:45.261" v="114" actId="2711"/>
          <ac:spMkLst>
            <pc:docMk/>
            <pc:sldMk cId="290705222" sldId="290"/>
            <ac:spMk id="9" creationId="{00000000-0000-0000-0000-000000000000}"/>
          </ac:spMkLst>
        </pc:spChg>
      </pc:sldChg>
      <pc:sldChg chg="modSp mod">
        <pc:chgData name="Danielle" userId="e2554c37-e717-43a0-ba79-1183ca921ccd" providerId="ADAL" clId="{638CF84E-C59D-41C7-9026-B59DB182ACA5}" dt="2020-07-15T13:17:05.131" v="118" actId="2711"/>
        <pc:sldMkLst>
          <pc:docMk/>
          <pc:sldMk cId="710201363" sldId="291"/>
        </pc:sldMkLst>
        <pc:spChg chg="mod">
          <ac:chgData name="Danielle" userId="e2554c37-e717-43a0-ba79-1183ca921ccd" providerId="ADAL" clId="{638CF84E-C59D-41C7-9026-B59DB182ACA5}" dt="2020-07-15T13:17:05.131" v="118" actId="2711"/>
          <ac:spMkLst>
            <pc:docMk/>
            <pc:sldMk cId="710201363" sldId="291"/>
            <ac:spMk id="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7:05.131" v="118" actId="2711"/>
          <ac:spMkLst>
            <pc:docMk/>
            <pc:sldMk cId="710201363" sldId="291"/>
            <ac:spMk id="9" creationId="{00000000-0000-0000-0000-000000000000}"/>
          </ac:spMkLst>
        </pc:spChg>
      </pc:sldChg>
      <pc:sldChg chg="modSp mod">
        <pc:chgData name="Danielle" userId="e2554c37-e717-43a0-ba79-1183ca921ccd" providerId="ADAL" clId="{638CF84E-C59D-41C7-9026-B59DB182ACA5}" dt="2020-07-15T13:16:34.591" v="112" actId="208"/>
        <pc:sldMkLst>
          <pc:docMk/>
          <pc:sldMk cId="3692591813" sldId="292"/>
        </pc:sldMkLst>
        <pc:spChg chg="mod">
          <ac:chgData name="Danielle" userId="e2554c37-e717-43a0-ba79-1183ca921ccd" providerId="ADAL" clId="{638CF84E-C59D-41C7-9026-B59DB182ACA5}" dt="2020-07-15T13:16:29.901" v="111" actId="2711"/>
          <ac:spMkLst>
            <pc:docMk/>
            <pc:sldMk cId="3692591813" sldId="292"/>
            <ac:spMk id="3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6:34.591" v="112" actId="208"/>
          <ac:spMkLst>
            <pc:docMk/>
            <pc:sldMk cId="3692591813" sldId="292"/>
            <ac:spMk id="4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6:29.901" v="111" actId="2711"/>
          <ac:spMkLst>
            <pc:docMk/>
            <pc:sldMk cId="3692591813" sldId="292"/>
            <ac:spMk id="5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6:29.901" v="111" actId="2711"/>
          <ac:spMkLst>
            <pc:docMk/>
            <pc:sldMk cId="3692591813" sldId="292"/>
            <ac:spMk id="6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6:34.591" v="112" actId="208"/>
          <ac:spMkLst>
            <pc:docMk/>
            <pc:sldMk cId="3692591813" sldId="292"/>
            <ac:spMk id="8" creationId="{00000000-0000-0000-0000-000000000000}"/>
          </ac:spMkLst>
        </pc:spChg>
        <pc:cxnChg chg="mod">
          <ac:chgData name="Danielle" userId="e2554c37-e717-43a0-ba79-1183ca921ccd" providerId="ADAL" clId="{638CF84E-C59D-41C7-9026-B59DB182ACA5}" dt="2020-07-15T13:16:29.901" v="111" actId="2711"/>
          <ac:cxnSpMkLst>
            <pc:docMk/>
            <pc:sldMk cId="3692591813" sldId="292"/>
            <ac:cxnSpMk id="2" creationId="{00000000-0000-0000-0000-000000000000}"/>
          </ac:cxnSpMkLst>
        </pc:cxnChg>
        <pc:cxnChg chg="mod">
          <ac:chgData name="Danielle" userId="e2554c37-e717-43a0-ba79-1183ca921ccd" providerId="ADAL" clId="{638CF84E-C59D-41C7-9026-B59DB182ACA5}" dt="2020-07-15T13:16:29.901" v="111" actId="2711"/>
          <ac:cxnSpMkLst>
            <pc:docMk/>
            <pc:sldMk cId="3692591813" sldId="292"/>
            <ac:cxnSpMk id="9" creationId="{00000000-0000-0000-0000-000000000000}"/>
          </ac:cxnSpMkLst>
        </pc:cxnChg>
      </pc:sldChg>
      <pc:sldChg chg="modSp mod">
        <pc:chgData name="Danielle" userId="e2554c37-e717-43a0-ba79-1183ca921ccd" providerId="ADAL" clId="{638CF84E-C59D-41C7-9026-B59DB182ACA5}" dt="2020-07-15T13:16:58.392" v="116" actId="2711"/>
        <pc:sldMkLst>
          <pc:docMk/>
          <pc:sldMk cId="4163325801" sldId="293"/>
        </pc:sldMkLst>
        <pc:spChg chg="mod">
          <ac:chgData name="Danielle" userId="e2554c37-e717-43a0-ba79-1183ca921ccd" providerId="ADAL" clId="{638CF84E-C59D-41C7-9026-B59DB182ACA5}" dt="2020-07-15T13:16:58.392" v="116" actId="2711"/>
          <ac:spMkLst>
            <pc:docMk/>
            <pc:sldMk cId="4163325801" sldId="293"/>
            <ac:spMk id="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6:58.392" v="116" actId="2711"/>
          <ac:spMkLst>
            <pc:docMk/>
            <pc:sldMk cId="4163325801" sldId="293"/>
            <ac:spMk id="9" creationId="{00000000-0000-0000-0000-000000000000}"/>
          </ac:spMkLst>
        </pc:spChg>
      </pc:sldChg>
      <pc:sldChg chg="modSp mod">
        <pc:chgData name="Danielle" userId="e2554c37-e717-43a0-ba79-1183ca921ccd" providerId="ADAL" clId="{638CF84E-C59D-41C7-9026-B59DB182ACA5}" dt="2020-07-15T13:17:14.150" v="120" actId="2711"/>
        <pc:sldMkLst>
          <pc:docMk/>
          <pc:sldMk cId="1313125288" sldId="294"/>
        </pc:sldMkLst>
        <pc:spChg chg="mod">
          <ac:chgData name="Danielle" userId="e2554c37-e717-43a0-ba79-1183ca921ccd" providerId="ADAL" clId="{638CF84E-C59D-41C7-9026-B59DB182ACA5}" dt="2020-07-15T13:17:14.150" v="120" actId="2711"/>
          <ac:spMkLst>
            <pc:docMk/>
            <pc:sldMk cId="1313125288" sldId="294"/>
            <ac:spMk id="4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7:14.150" v="120" actId="2711"/>
          <ac:spMkLst>
            <pc:docMk/>
            <pc:sldMk cId="1313125288" sldId="294"/>
            <ac:spMk id="8" creationId="{00000000-0000-0000-0000-000000000000}"/>
          </ac:spMkLst>
        </pc:spChg>
      </pc:sldChg>
      <pc:sldChg chg="modSp mod">
        <pc:chgData name="Danielle" userId="e2554c37-e717-43a0-ba79-1183ca921ccd" providerId="ADAL" clId="{638CF84E-C59D-41C7-9026-B59DB182ACA5}" dt="2020-07-15T13:17:24.351" v="122" actId="2711"/>
        <pc:sldMkLst>
          <pc:docMk/>
          <pc:sldMk cId="313753481" sldId="295"/>
        </pc:sldMkLst>
        <pc:spChg chg="mod">
          <ac:chgData name="Danielle" userId="e2554c37-e717-43a0-ba79-1183ca921ccd" providerId="ADAL" clId="{638CF84E-C59D-41C7-9026-B59DB182ACA5}" dt="2020-07-15T13:17:24.351" v="122" actId="2711"/>
          <ac:spMkLst>
            <pc:docMk/>
            <pc:sldMk cId="313753481" sldId="295"/>
            <ac:spMk id="4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7:24.351" v="122" actId="2711"/>
          <ac:spMkLst>
            <pc:docMk/>
            <pc:sldMk cId="313753481" sldId="295"/>
            <ac:spMk id="8" creationId="{00000000-0000-0000-0000-000000000000}"/>
          </ac:spMkLst>
        </pc:spChg>
      </pc:sldChg>
      <pc:sldChg chg="modSp mod">
        <pc:chgData name="Danielle" userId="e2554c37-e717-43a0-ba79-1183ca921ccd" providerId="ADAL" clId="{638CF84E-C59D-41C7-9026-B59DB182ACA5}" dt="2020-07-15T13:17:30.341" v="124" actId="2711"/>
        <pc:sldMkLst>
          <pc:docMk/>
          <pc:sldMk cId="1099801605" sldId="296"/>
        </pc:sldMkLst>
        <pc:spChg chg="mod">
          <ac:chgData name="Danielle" userId="e2554c37-e717-43a0-ba79-1183ca921ccd" providerId="ADAL" clId="{638CF84E-C59D-41C7-9026-B59DB182ACA5}" dt="2020-07-15T13:17:30.341" v="124" actId="2711"/>
          <ac:spMkLst>
            <pc:docMk/>
            <pc:sldMk cId="1099801605" sldId="296"/>
            <ac:spMk id="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7:30.341" v="124" actId="2711"/>
          <ac:spMkLst>
            <pc:docMk/>
            <pc:sldMk cId="1099801605" sldId="296"/>
            <ac:spMk id="9" creationId="{00000000-0000-0000-0000-000000000000}"/>
          </ac:spMkLst>
        </pc:spChg>
      </pc:sldChg>
      <pc:sldChg chg="modSp mod">
        <pc:chgData name="Danielle" userId="e2554c37-e717-43a0-ba79-1183ca921ccd" providerId="ADAL" clId="{638CF84E-C59D-41C7-9026-B59DB182ACA5}" dt="2020-07-15T13:17:45.422" v="128" actId="2711"/>
        <pc:sldMkLst>
          <pc:docMk/>
          <pc:sldMk cId="3947421475" sldId="298"/>
        </pc:sldMkLst>
        <pc:spChg chg="mod">
          <ac:chgData name="Danielle" userId="e2554c37-e717-43a0-ba79-1183ca921ccd" providerId="ADAL" clId="{638CF84E-C59D-41C7-9026-B59DB182ACA5}" dt="2020-07-15T13:17:45.422" v="128" actId="2711"/>
          <ac:spMkLst>
            <pc:docMk/>
            <pc:sldMk cId="3947421475" sldId="298"/>
            <ac:spMk id="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7:45.422" v="128" actId="2711"/>
          <ac:spMkLst>
            <pc:docMk/>
            <pc:sldMk cId="3947421475" sldId="298"/>
            <ac:spMk id="9" creationId="{00000000-0000-0000-0000-000000000000}"/>
          </ac:spMkLst>
        </pc:spChg>
      </pc:sldChg>
      <pc:sldChg chg="modSp mod">
        <pc:chgData name="Danielle" userId="e2554c37-e717-43a0-ba79-1183ca921ccd" providerId="ADAL" clId="{638CF84E-C59D-41C7-9026-B59DB182ACA5}" dt="2020-07-15T13:17:37.191" v="126" actId="208"/>
        <pc:sldMkLst>
          <pc:docMk/>
          <pc:sldMk cId="2519306701" sldId="299"/>
        </pc:sldMkLst>
        <pc:spChg chg="mod">
          <ac:chgData name="Danielle" userId="e2554c37-e717-43a0-ba79-1183ca921ccd" providerId="ADAL" clId="{638CF84E-C59D-41C7-9026-B59DB182ACA5}" dt="2020-07-15T13:17:37.191" v="126" actId="208"/>
          <ac:spMkLst>
            <pc:docMk/>
            <pc:sldMk cId="2519306701" sldId="299"/>
            <ac:spMk id="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7:37.191" v="126" actId="208"/>
          <ac:spMkLst>
            <pc:docMk/>
            <pc:sldMk cId="2519306701" sldId="299"/>
            <ac:spMk id="17" creationId="{00000000-0000-0000-0000-000000000000}"/>
          </ac:spMkLst>
        </pc:spChg>
      </pc:sldChg>
      <pc:sldChg chg="modSp mod">
        <pc:chgData name="Danielle" userId="e2554c37-e717-43a0-ba79-1183ca921ccd" providerId="ADAL" clId="{638CF84E-C59D-41C7-9026-B59DB182ACA5}" dt="2020-07-15T13:14:12.691" v="52" actId="2711"/>
        <pc:sldMkLst>
          <pc:docMk/>
          <pc:sldMk cId="1480650076" sldId="301"/>
        </pc:sldMkLst>
        <pc:graphicFrameChg chg="modGraphic">
          <ac:chgData name="Danielle" userId="e2554c37-e717-43a0-ba79-1183ca921ccd" providerId="ADAL" clId="{638CF84E-C59D-41C7-9026-B59DB182ACA5}" dt="2020-07-15T13:14:12.691" v="52" actId="2711"/>
          <ac:graphicFrameMkLst>
            <pc:docMk/>
            <pc:sldMk cId="1480650076" sldId="301"/>
            <ac:graphicFrameMk id="2" creationId="{00000000-0000-0000-0000-000000000000}"/>
          </ac:graphicFrameMkLst>
        </pc:graphicFrameChg>
      </pc:sldChg>
      <pc:sldChg chg="modSp mod">
        <pc:chgData name="Danielle" userId="e2554c37-e717-43a0-ba79-1183ca921ccd" providerId="ADAL" clId="{638CF84E-C59D-41C7-9026-B59DB182ACA5}" dt="2020-07-15T13:15:58.639" v="106" actId="20577"/>
        <pc:sldMkLst>
          <pc:docMk/>
          <pc:sldMk cId="1128076392" sldId="302"/>
        </pc:sldMkLst>
        <pc:spChg chg="mod">
          <ac:chgData name="Danielle" userId="e2554c37-e717-43a0-ba79-1183ca921ccd" providerId="ADAL" clId="{638CF84E-C59D-41C7-9026-B59DB182ACA5}" dt="2020-07-15T13:15:58.639" v="106" actId="20577"/>
          <ac:spMkLst>
            <pc:docMk/>
            <pc:sldMk cId="1128076392" sldId="302"/>
            <ac:spMk id="3" creationId="{00000000-0000-0000-0000-000000000000}"/>
          </ac:spMkLst>
        </pc:spChg>
        <pc:graphicFrameChg chg="modGraphic">
          <ac:chgData name="Danielle" userId="e2554c37-e717-43a0-ba79-1183ca921ccd" providerId="ADAL" clId="{638CF84E-C59D-41C7-9026-B59DB182ACA5}" dt="2020-07-15T13:14:50.337" v="76" actId="2711"/>
          <ac:graphicFrameMkLst>
            <pc:docMk/>
            <pc:sldMk cId="1128076392" sldId="302"/>
            <ac:graphicFrameMk id="2" creationId="{00000000-0000-0000-0000-000000000000}"/>
          </ac:graphicFrameMkLst>
        </pc:graphicFrameChg>
      </pc:sldChg>
      <pc:sldChg chg="modSp mod">
        <pc:chgData name="Danielle" userId="e2554c37-e717-43a0-ba79-1183ca921ccd" providerId="ADAL" clId="{638CF84E-C59D-41C7-9026-B59DB182ACA5}" dt="2020-07-15T13:17:55.826" v="132" actId="1037"/>
        <pc:sldMkLst>
          <pc:docMk/>
          <pc:sldMk cId="3994426470" sldId="303"/>
        </pc:sldMkLst>
        <pc:spChg chg="mod">
          <ac:chgData name="Danielle" userId="e2554c37-e717-43a0-ba79-1183ca921ccd" providerId="ADAL" clId="{638CF84E-C59D-41C7-9026-B59DB182ACA5}" dt="2020-07-15T13:17:55.826" v="132" actId="1037"/>
          <ac:spMkLst>
            <pc:docMk/>
            <pc:sldMk cId="3994426470" sldId="303"/>
            <ac:spMk id="2" creationId="{00000000-0000-0000-0000-000000000000}"/>
          </ac:spMkLst>
        </pc:spChg>
      </pc:sldChg>
      <pc:sldMasterChg chg="modSp delSldLayout modSldLayout">
        <pc:chgData name="Danielle" userId="e2554c37-e717-43a0-ba79-1183ca921ccd" providerId="ADAL" clId="{638CF84E-C59D-41C7-9026-B59DB182ACA5}" dt="2020-07-15T13:12:05.688" v="12" actId="2696"/>
        <pc:sldMasterMkLst>
          <pc:docMk/>
          <pc:sldMasterMk cId="1922970536" sldId="2147483673"/>
        </pc:sldMasterMkLst>
        <pc:spChg chg="mod">
          <ac:chgData name="Danielle" userId="e2554c37-e717-43a0-ba79-1183ca921ccd" providerId="ADAL" clId="{638CF84E-C59D-41C7-9026-B59DB182ACA5}" dt="2020-07-15T13:11:33.121" v="0" actId="2711"/>
          <ac:spMkLst>
            <pc:docMk/>
            <pc:sldMasterMk cId="1922970536" sldId="2147483673"/>
            <ac:spMk id="14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1:33.121" v="0" actId="2711"/>
          <ac:spMkLst>
            <pc:docMk/>
            <pc:sldMasterMk cId="1922970536" sldId="2147483673"/>
            <ac:spMk id="15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1:33.121" v="0" actId="2711"/>
          <ac:spMkLst>
            <pc:docMk/>
            <pc:sldMasterMk cId="1922970536" sldId="2147483673"/>
            <ac:spMk id="16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1:33.121" v="0" actId="2711"/>
          <ac:spMkLst>
            <pc:docMk/>
            <pc:sldMasterMk cId="1922970536" sldId="2147483673"/>
            <ac:spMk id="17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1:33.121" v="0" actId="2711"/>
          <ac:spMkLst>
            <pc:docMk/>
            <pc:sldMasterMk cId="1922970536" sldId="2147483673"/>
            <ac:spMk id="18" creationId="{00000000-0000-0000-0000-000000000000}"/>
          </ac:spMkLst>
        </pc:spChg>
        <pc:picChg chg="mod">
          <ac:chgData name="Danielle" userId="e2554c37-e717-43a0-ba79-1183ca921ccd" providerId="ADAL" clId="{638CF84E-C59D-41C7-9026-B59DB182ACA5}" dt="2020-07-15T13:11:33.121" v="0" actId="2711"/>
          <ac:picMkLst>
            <pc:docMk/>
            <pc:sldMasterMk cId="1922970536" sldId="2147483673"/>
            <ac:picMk id="13" creationId="{00000000-0000-0000-0000-000000000000}"/>
          </ac:picMkLst>
        </pc:picChg>
        <pc:picChg chg="mod">
          <ac:chgData name="Danielle" userId="e2554c37-e717-43a0-ba79-1183ca921ccd" providerId="ADAL" clId="{638CF84E-C59D-41C7-9026-B59DB182ACA5}" dt="2020-07-15T13:11:33.121" v="0" actId="2711"/>
          <ac:picMkLst>
            <pc:docMk/>
            <pc:sldMasterMk cId="1922970536" sldId="2147483673"/>
            <ac:picMk id="29" creationId="{00000000-0000-0000-0000-000000000000}"/>
          </ac:picMkLst>
        </pc:picChg>
        <pc:picChg chg="mod">
          <ac:chgData name="Danielle" userId="e2554c37-e717-43a0-ba79-1183ca921ccd" providerId="ADAL" clId="{638CF84E-C59D-41C7-9026-B59DB182ACA5}" dt="2020-07-15T13:11:33.121" v="0" actId="2711"/>
          <ac:picMkLst>
            <pc:docMk/>
            <pc:sldMasterMk cId="1922970536" sldId="2147483673"/>
            <ac:picMk id="31" creationId="{00000000-0000-0000-0000-000000000000}"/>
          </ac:picMkLst>
        </pc:picChg>
        <pc:picChg chg="mod">
          <ac:chgData name="Danielle" userId="e2554c37-e717-43a0-ba79-1183ca921ccd" providerId="ADAL" clId="{638CF84E-C59D-41C7-9026-B59DB182ACA5}" dt="2020-07-15T13:11:33.121" v="0" actId="2711"/>
          <ac:picMkLst>
            <pc:docMk/>
            <pc:sldMasterMk cId="1922970536" sldId="2147483673"/>
            <ac:picMk id="32" creationId="{00000000-0000-0000-0000-000000000000}"/>
          </ac:picMkLst>
        </pc:picChg>
        <pc:picChg chg="mod">
          <ac:chgData name="Danielle" userId="e2554c37-e717-43a0-ba79-1183ca921ccd" providerId="ADAL" clId="{638CF84E-C59D-41C7-9026-B59DB182ACA5}" dt="2020-07-15T13:11:33.121" v="0" actId="2711"/>
          <ac:picMkLst>
            <pc:docMk/>
            <pc:sldMasterMk cId="1922970536" sldId="2147483673"/>
            <ac:picMk id="33" creationId="{00000000-0000-0000-0000-000000000000}"/>
          </ac:picMkLst>
        </pc:picChg>
        <pc:picChg chg="mod">
          <ac:chgData name="Danielle" userId="e2554c37-e717-43a0-ba79-1183ca921ccd" providerId="ADAL" clId="{638CF84E-C59D-41C7-9026-B59DB182ACA5}" dt="2020-07-15T13:11:33.121" v="0" actId="2711"/>
          <ac:picMkLst>
            <pc:docMk/>
            <pc:sldMasterMk cId="1922970536" sldId="2147483673"/>
            <ac:picMk id="34" creationId="{00000000-0000-0000-0000-000000000000}"/>
          </ac:picMkLst>
        </pc:picChg>
        <pc:picChg chg="mod">
          <ac:chgData name="Danielle" userId="e2554c37-e717-43a0-ba79-1183ca921ccd" providerId="ADAL" clId="{638CF84E-C59D-41C7-9026-B59DB182ACA5}" dt="2020-07-15T13:11:33.121" v="0" actId="2711"/>
          <ac:picMkLst>
            <pc:docMk/>
            <pc:sldMasterMk cId="1922970536" sldId="2147483673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638CF84E-C59D-41C7-9026-B59DB182ACA5}" dt="2020-07-15T13:11:38.245" v="1" actId="2711"/>
          <pc:sldLayoutMkLst>
            <pc:docMk/>
            <pc:sldMasterMk cId="1922970536" sldId="2147483673"/>
            <pc:sldLayoutMk cId="1954329499" sldId="2147483675"/>
          </pc:sldLayoutMkLst>
          <pc:spChg chg="mod">
            <ac:chgData name="Danielle" userId="e2554c37-e717-43a0-ba79-1183ca921ccd" providerId="ADAL" clId="{638CF84E-C59D-41C7-9026-B59DB182ACA5}" dt="2020-07-15T13:11:38.245" v="1" actId="2711"/>
            <ac:spMkLst>
              <pc:docMk/>
              <pc:sldMasterMk cId="1922970536" sldId="2147483673"/>
              <pc:sldLayoutMk cId="1954329499" sldId="2147483675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638CF84E-C59D-41C7-9026-B59DB182ACA5}" dt="2020-07-15T13:11:56.296" v="8" actId="1035"/>
          <pc:sldLayoutMkLst>
            <pc:docMk/>
            <pc:sldMasterMk cId="1922970536" sldId="2147483673"/>
            <pc:sldLayoutMk cId="2044584544" sldId="2147483676"/>
          </pc:sldLayoutMkLst>
          <pc:spChg chg="mod">
            <ac:chgData name="Danielle" userId="e2554c37-e717-43a0-ba79-1183ca921ccd" providerId="ADAL" clId="{638CF84E-C59D-41C7-9026-B59DB182ACA5}" dt="2020-07-15T13:11:45.928" v="3" actId="13822"/>
            <ac:spMkLst>
              <pc:docMk/>
              <pc:sldMasterMk cId="1922970536" sldId="2147483673"/>
              <pc:sldLayoutMk cId="2044584544" sldId="2147483676"/>
              <ac:spMk id="2" creationId="{00000000-0000-0000-0000-000000000000}"/>
            </ac:spMkLst>
          </pc:spChg>
          <pc:spChg chg="mod">
            <ac:chgData name="Danielle" userId="e2554c37-e717-43a0-ba79-1183ca921ccd" providerId="ADAL" clId="{638CF84E-C59D-41C7-9026-B59DB182ACA5}" dt="2020-07-15T13:11:45.928" v="3" actId="13822"/>
            <ac:spMkLst>
              <pc:docMk/>
              <pc:sldMasterMk cId="1922970536" sldId="2147483673"/>
              <pc:sldLayoutMk cId="2044584544" sldId="2147483676"/>
              <ac:spMk id="8" creationId="{00000000-0000-0000-0000-000000000000}"/>
            </ac:spMkLst>
          </pc:spChg>
          <pc:spChg chg="mod">
            <ac:chgData name="Danielle" userId="e2554c37-e717-43a0-ba79-1183ca921ccd" providerId="ADAL" clId="{638CF84E-C59D-41C7-9026-B59DB182ACA5}" dt="2020-07-15T13:11:56.296" v="8" actId="1035"/>
            <ac:spMkLst>
              <pc:docMk/>
              <pc:sldMasterMk cId="1922970536" sldId="2147483673"/>
              <pc:sldLayoutMk cId="2044584544" sldId="2147483676"/>
              <ac:spMk id="9" creationId="{00000000-0000-0000-0000-000000000000}"/>
            </ac:spMkLst>
          </pc:spChg>
          <pc:spChg chg="mod">
            <ac:chgData name="Danielle" userId="e2554c37-e717-43a0-ba79-1183ca921ccd" providerId="ADAL" clId="{638CF84E-C59D-41C7-9026-B59DB182ACA5}" dt="2020-07-15T13:11:52.942" v="6" actId="1036"/>
            <ac:spMkLst>
              <pc:docMk/>
              <pc:sldMasterMk cId="1922970536" sldId="2147483673"/>
              <pc:sldLayoutMk cId="2044584544" sldId="2147483676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638CF84E-C59D-41C7-9026-B59DB182ACA5}" dt="2020-07-15T13:11:45.928" v="3" actId="13822"/>
            <ac:cxnSpMkLst>
              <pc:docMk/>
              <pc:sldMasterMk cId="1922970536" sldId="2147483673"/>
              <pc:sldLayoutMk cId="2044584544" sldId="2147483676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638CF84E-C59D-41C7-9026-B59DB182ACA5}" dt="2020-07-15T13:11:45.928" v="3" actId="13822"/>
            <ac:cxnSpMkLst>
              <pc:docMk/>
              <pc:sldMasterMk cId="1922970536" sldId="2147483673"/>
              <pc:sldLayoutMk cId="2044584544" sldId="2147483676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638CF84E-C59D-41C7-9026-B59DB182ACA5}" dt="2020-07-15T13:11:45.928" v="3" actId="13822"/>
            <ac:cxnSpMkLst>
              <pc:docMk/>
              <pc:sldMasterMk cId="1922970536" sldId="2147483673"/>
              <pc:sldLayoutMk cId="2044584544" sldId="2147483676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638CF84E-C59D-41C7-9026-B59DB182ACA5}" dt="2020-07-15T13:11:45.928" v="3" actId="13822"/>
            <ac:cxnSpMkLst>
              <pc:docMk/>
              <pc:sldMasterMk cId="1922970536" sldId="2147483673"/>
              <pc:sldLayoutMk cId="2044584544" sldId="2147483676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638CF84E-C59D-41C7-9026-B59DB182ACA5}" dt="2020-07-15T13:11:45.928" v="3" actId="13822"/>
            <ac:cxnSpMkLst>
              <pc:docMk/>
              <pc:sldMasterMk cId="1922970536" sldId="2147483673"/>
              <pc:sldLayoutMk cId="2044584544" sldId="2147483676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638CF84E-C59D-41C7-9026-B59DB182ACA5}" dt="2020-07-15T13:12:01.930" v="11" actId="1036"/>
          <pc:sldLayoutMkLst>
            <pc:docMk/>
            <pc:sldMasterMk cId="1922970536" sldId="2147483673"/>
            <pc:sldLayoutMk cId="3821594208" sldId="2147483677"/>
          </pc:sldLayoutMkLst>
          <pc:spChg chg="mod">
            <ac:chgData name="Danielle" userId="e2554c37-e717-43a0-ba79-1183ca921ccd" providerId="ADAL" clId="{638CF84E-C59D-41C7-9026-B59DB182ACA5}" dt="2020-07-15T13:12:01.930" v="11" actId="1036"/>
            <ac:spMkLst>
              <pc:docMk/>
              <pc:sldMasterMk cId="1922970536" sldId="2147483673"/>
              <pc:sldLayoutMk cId="3821594208" sldId="2147483677"/>
              <ac:spMk id="2" creationId="{00000000-0000-0000-0000-000000000000}"/>
            </ac:spMkLst>
          </pc:spChg>
          <pc:spChg chg="mod">
            <ac:chgData name="Danielle" userId="e2554c37-e717-43a0-ba79-1183ca921ccd" providerId="ADAL" clId="{638CF84E-C59D-41C7-9026-B59DB182ACA5}" dt="2020-07-15T13:12:01.930" v="11" actId="1036"/>
            <ac:spMkLst>
              <pc:docMk/>
              <pc:sldMasterMk cId="1922970536" sldId="2147483673"/>
              <pc:sldLayoutMk cId="3821594208" sldId="2147483677"/>
              <ac:spMk id="3" creationId="{00000000-0000-0000-0000-000000000000}"/>
            </ac:spMkLst>
          </pc:spChg>
        </pc:sldLayoutChg>
        <pc:sldLayoutChg chg="del">
          <pc:chgData name="Danielle" userId="e2554c37-e717-43a0-ba79-1183ca921ccd" providerId="ADAL" clId="{638CF84E-C59D-41C7-9026-B59DB182ACA5}" dt="2020-07-15T13:12:05.688" v="12" actId="2696"/>
          <pc:sldLayoutMkLst>
            <pc:docMk/>
            <pc:sldMasterMk cId="1922970536" sldId="2147483673"/>
            <pc:sldLayoutMk cId="1834396377" sldId="2147483679"/>
          </pc:sldLayoutMkLst>
        </pc:sldLayoutChg>
      </pc:sldMasterChg>
      <pc:sldMasterChg chg="modSp modSldLayout">
        <pc:chgData name="Danielle" userId="e2554c37-e717-43a0-ba79-1183ca921ccd" providerId="ADAL" clId="{638CF84E-C59D-41C7-9026-B59DB182ACA5}" dt="2020-07-15T13:12:16.795" v="14" actId="2711"/>
        <pc:sldMasterMkLst>
          <pc:docMk/>
          <pc:sldMasterMk cId="1697891930" sldId="2147483680"/>
        </pc:sldMasterMkLst>
        <pc:spChg chg="mod">
          <ac:chgData name="Danielle" userId="e2554c37-e717-43a0-ba79-1183ca921ccd" providerId="ADAL" clId="{638CF84E-C59D-41C7-9026-B59DB182ACA5}" dt="2020-07-15T13:12:10.455" v="13" actId="2711"/>
          <ac:spMkLst>
            <pc:docMk/>
            <pc:sldMasterMk cId="1697891930" sldId="2147483680"/>
            <ac:spMk id="18" creationId="{00000000-0000-0000-0000-000000000000}"/>
          </ac:spMkLst>
        </pc:spChg>
        <pc:spChg chg="mod">
          <ac:chgData name="Danielle" userId="e2554c37-e717-43a0-ba79-1183ca921ccd" providerId="ADAL" clId="{638CF84E-C59D-41C7-9026-B59DB182ACA5}" dt="2020-07-15T13:12:10.455" v="13" actId="2711"/>
          <ac:spMkLst>
            <pc:docMk/>
            <pc:sldMasterMk cId="1697891930" sldId="2147483680"/>
            <ac:spMk id="19" creationId="{00000000-0000-0000-0000-000000000000}"/>
          </ac:spMkLst>
        </pc:spChg>
        <pc:picChg chg="mod">
          <ac:chgData name="Danielle" userId="e2554c37-e717-43a0-ba79-1183ca921ccd" providerId="ADAL" clId="{638CF84E-C59D-41C7-9026-B59DB182ACA5}" dt="2020-07-15T13:12:10.455" v="13" actId="2711"/>
          <ac:picMkLst>
            <pc:docMk/>
            <pc:sldMasterMk cId="1697891930" sldId="2147483680"/>
            <ac:picMk id="14" creationId="{00000000-0000-0000-0000-000000000000}"/>
          </ac:picMkLst>
        </pc:picChg>
        <pc:picChg chg="mod">
          <ac:chgData name="Danielle" userId="e2554c37-e717-43a0-ba79-1183ca921ccd" providerId="ADAL" clId="{638CF84E-C59D-41C7-9026-B59DB182ACA5}" dt="2020-07-15T13:12:10.455" v="13" actId="2711"/>
          <ac:picMkLst>
            <pc:docMk/>
            <pc:sldMasterMk cId="1697891930" sldId="2147483680"/>
            <ac:picMk id="15" creationId="{00000000-0000-0000-0000-000000000000}"/>
          </ac:picMkLst>
        </pc:picChg>
        <pc:picChg chg="mod">
          <ac:chgData name="Danielle" userId="e2554c37-e717-43a0-ba79-1183ca921ccd" providerId="ADAL" clId="{638CF84E-C59D-41C7-9026-B59DB182ACA5}" dt="2020-07-15T13:12:10.455" v="13" actId="2711"/>
          <ac:picMkLst>
            <pc:docMk/>
            <pc:sldMasterMk cId="1697891930" sldId="2147483680"/>
            <ac:picMk id="16" creationId="{00000000-0000-0000-0000-000000000000}"/>
          </ac:picMkLst>
        </pc:picChg>
        <pc:picChg chg="mod">
          <ac:chgData name="Danielle" userId="e2554c37-e717-43a0-ba79-1183ca921ccd" providerId="ADAL" clId="{638CF84E-C59D-41C7-9026-B59DB182ACA5}" dt="2020-07-15T13:12:10.455" v="13" actId="2711"/>
          <ac:picMkLst>
            <pc:docMk/>
            <pc:sldMasterMk cId="1697891930" sldId="2147483680"/>
            <ac:picMk id="17" creationId="{00000000-0000-0000-0000-000000000000}"/>
          </ac:picMkLst>
        </pc:picChg>
        <pc:picChg chg="mod">
          <ac:chgData name="Danielle" userId="e2554c37-e717-43a0-ba79-1183ca921ccd" providerId="ADAL" clId="{638CF84E-C59D-41C7-9026-B59DB182ACA5}" dt="2020-07-15T13:12:10.455" v="13" actId="2711"/>
          <ac:picMkLst>
            <pc:docMk/>
            <pc:sldMasterMk cId="1697891930" sldId="2147483680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638CF84E-C59D-41C7-9026-B59DB182ACA5}" dt="2020-07-15T13:12:16.795" v="14" actId="2711"/>
          <pc:sldLayoutMkLst>
            <pc:docMk/>
            <pc:sldMasterMk cId="1697891930" sldId="2147483680"/>
            <pc:sldLayoutMk cId="3346795519" sldId="2147483682"/>
          </pc:sldLayoutMkLst>
          <pc:spChg chg="mod">
            <ac:chgData name="Danielle" userId="e2554c37-e717-43a0-ba79-1183ca921ccd" providerId="ADAL" clId="{638CF84E-C59D-41C7-9026-B59DB182ACA5}" dt="2020-07-15T13:12:16.795" v="14" actId="2711"/>
            <ac:spMkLst>
              <pc:docMk/>
              <pc:sldMasterMk cId="1697891930" sldId="2147483680"/>
              <pc:sldLayoutMk cId="3346795519" sldId="2147483682"/>
              <ac:spMk id="2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FEA86-C8EB-A643-811A-CB972E2E7CA3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2C421-88D6-5F41-8A79-A64F924E5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30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6FF58-49DE-4859-AC07-3D7CE9AD6B02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E8DEF-56B6-413B-8B3A-202D11A3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8DEF-56B6-413B-8B3A-202D11A3C0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6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41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43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458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9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02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1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9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Wednesday, 15 July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Reflection and Symmetry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6411" y="5949281"/>
            <a:ext cx="6918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Reflection, symmetry, mirror line, line of symmetry, symmetrical, asymmetrical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identify a mirror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line in a symmetrical shape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reflect shapes in a given mirror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reflect shapes where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the mirror line is a linear equation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7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Wednesday, 15 July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1" y="372730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Reflection and Symmetry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7825" y="1164153"/>
            <a:ext cx="6505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Match the images to their reflections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682538-7474-4296-A021-3A76B8903F30}"/>
              </a:ext>
            </a:extLst>
          </p:cNvPr>
          <p:cNvGrpSpPr/>
          <p:nvPr/>
        </p:nvGrpSpPr>
        <p:grpSpPr>
          <a:xfrm>
            <a:off x="4134972" y="2476599"/>
            <a:ext cx="2591226" cy="2752601"/>
            <a:chOff x="4139952" y="2572524"/>
            <a:chExt cx="2591226" cy="2752601"/>
          </a:xfrm>
        </p:grpSpPr>
        <p:grpSp>
          <p:nvGrpSpPr>
            <p:cNvPr id="5" name="Group 4"/>
            <p:cNvGrpSpPr/>
            <p:nvPr/>
          </p:nvGrpSpPr>
          <p:grpSpPr>
            <a:xfrm>
              <a:off x="4139952" y="3284984"/>
              <a:ext cx="576064" cy="576064"/>
              <a:chOff x="2492152" y="2372779"/>
              <a:chExt cx="576064" cy="57606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492152" y="2372779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92152" y="2660811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80184" y="2372779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80184" y="2660811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139952" y="4028981"/>
              <a:ext cx="576064" cy="576064"/>
              <a:chOff x="3995936" y="3933056"/>
              <a:chExt cx="576064" cy="57606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283968" y="4221088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95936" y="4221088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95936" y="3933056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3968" y="3933056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139952" y="2572524"/>
              <a:ext cx="576064" cy="576064"/>
              <a:chOff x="3851920" y="2332583"/>
              <a:chExt cx="576064" cy="57606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39952" y="2620615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39952" y="2332583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51920" y="2332583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851920" y="2620615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139952" y="4749061"/>
              <a:ext cx="576064" cy="576064"/>
              <a:chOff x="2442872" y="4077072"/>
              <a:chExt cx="576064" cy="57606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445505" y="4079843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730904" y="4077072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442872" y="4365104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30904" y="4365104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flipH="1">
              <a:off x="6155114" y="2572524"/>
              <a:ext cx="576064" cy="576064"/>
              <a:chOff x="2492152" y="2372779"/>
              <a:chExt cx="576064" cy="5760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492152" y="2372779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92152" y="2660811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780184" y="2372779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780184" y="2660811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flipH="1">
              <a:off x="6152481" y="3284984"/>
              <a:ext cx="576064" cy="576064"/>
              <a:chOff x="3995936" y="3933056"/>
              <a:chExt cx="576064" cy="57606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283968" y="4221088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995936" y="4221088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95936" y="3933056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83968" y="3933056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flipH="1">
              <a:off x="6155114" y="4749061"/>
              <a:ext cx="576064" cy="576064"/>
              <a:chOff x="3851920" y="2332583"/>
              <a:chExt cx="576064" cy="576064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139952" y="2620615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139952" y="2332583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851920" y="2332583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851920" y="2620615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flipH="1">
              <a:off x="6155114" y="4012685"/>
              <a:ext cx="576064" cy="576064"/>
              <a:chOff x="2442872" y="4077072"/>
              <a:chExt cx="576064" cy="57606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445505" y="4079843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730904" y="4077072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442872" y="4365104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730904" y="4365104"/>
                <a:ext cx="288032" cy="2880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5" name="Straight Arrow Connector 44"/>
          <p:cNvCxnSpPr/>
          <p:nvPr/>
        </p:nvCxnSpPr>
        <p:spPr>
          <a:xfrm>
            <a:off x="4863727" y="2749447"/>
            <a:ext cx="1152128" cy="21765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860032" y="2749447"/>
            <a:ext cx="1150812" cy="688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860032" y="3468440"/>
            <a:ext cx="1150812" cy="688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867676" y="4252543"/>
            <a:ext cx="1150812" cy="688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94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8674" y="2276872"/>
            <a:ext cx="2016224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5474898" y="1506747"/>
            <a:ext cx="0" cy="3933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2706018" y="912507"/>
            <a:ext cx="6248588" cy="5794553"/>
          </a:xfrm>
          <a:prstGeom prst="rect">
            <a:avLst/>
          </a:prstGeom>
          <a:solidFill>
            <a:srgbClr val="EAEAEA">
              <a:alpha val="5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8673" y="2276872"/>
            <a:ext cx="2016224" cy="2520280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932040" y="858674"/>
            <a:ext cx="1944216" cy="64807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of symmetry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1188" y="1147912"/>
            <a:ext cx="2604827" cy="912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the object and the line of symmetry on the tracing paper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74898" y="1506746"/>
            <a:ext cx="0" cy="393364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59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8674" y="2276872"/>
            <a:ext cx="2016224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5474898" y="1506747"/>
            <a:ext cx="0" cy="3933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2627784" y="639735"/>
            <a:ext cx="6248588" cy="5794553"/>
          </a:xfrm>
          <a:prstGeom prst="rect">
            <a:avLst/>
          </a:prstGeom>
          <a:solidFill>
            <a:srgbClr val="EAEAEA">
              <a:alpha val="5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932040" y="858674"/>
            <a:ext cx="1944216" cy="64807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of symmetry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5474898" y="2276871"/>
            <a:ext cx="2016224" cy="2520280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111188" y="1147912"/>
            <a:ext cx="2604827" cy="912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 the tracing paper over the line of symmetry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474898" y="1506746"/>
            <a:ext cx="0" cy="393364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8674" y="2276872"/>
            <a:ext cx="2016224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5474898" y="1506747"/>
            <a:ext cx="0" cy="3933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2627784" y="639735"/>
            <a:ext cx="6248588" cy="5794553"/>
          </a:xfrm>
          <a:prstGeom prst="rect">
            <a:avLst/>
          </a:prstGeom>
          <a:solidFill>
            <a:srgbClr val="EAEAEA">
              <a:alpha val="5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932040" y="858674"/>
            <a:ext cx="1944216" cy="64807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of symmetry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5474898" y="2276871"/>
            <a:ext cx="2016224" cy="2520280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111188" y="1147912"/>
            <a:ext cx="2604827" cy="912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over the lines so the pencil transfers over to the paper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74898" y="1506746"/>
            <a:ext cx="0" cy="393364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74897" y="2285999"/>
            <a:ext cx="2016224" cy="2520280"/>
          </a:xfrm>
          <a:prstGeom prst="rect">
            <a:avLst/>
          </a:prstGeom>
          <a:noFill/>
          <a:ln w="38100">
            <a:solidFill>
              <a:srgbClr val="4D4D4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2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74898" y="2276872"/>
            <a:ext cx="2016224" cy="25202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458674" y="2276872"/>
            <a:ext cx="2016224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5474898" y="1506747"/>
            <a:ext cx="0" cy="3933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2627784" y="639735"/>
            <a:ext cx="6248588" cy="5794553"/>
          </a:xfrm>
          <a:prstGeom prst="rect">
            <a:avLst/>
          </a:prstGeom>
          <a:solidFill>
            <a:srgbClr val="EAEAEA">
              <a:alpha val="5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74898" y="2282594"/>
            <a:ext cx="2016224" cy="2520280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Callout 7"/>
          <p:cNvSpPr/>
          <p:nvPr/>
        </p:nvSpPr>
        <p:spPr>
          <a:xfrm>
            <a:off x="4932040" y="858674"/>
            <a:ext cx="1944216" cy="64807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of symmetry</a:t>
            </a:r>
          </a:p>
        </p:txBody>
      </p:sp>
      <p:sp>
        <p:nvSpPr>
          <p:cNvPr id="9" name="Rectangle 8"/>
          <p:cNvSpPr/>
          <p:nvPr/>
        </p:nvSpPr>
        <p:spPr>
          <a:xfrm>
            <a:off x="2111188" y="1147912"/>
            <a:ext cx="2604827" cy="912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the tracing paper</a:t>
            </a:r>
          </a:p>
        </p:txBody>
      </p:sp>
    </p:spTree>
    <p:extLst>
      <p:ext uri="{BB962C8B-B14F-4D97-AF65-F5344CB8AC3E}">
        <p14:creationId xmlns:p14="http://schemas.microsoft.com/office/powerpoint/2010/main" val="7102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307582" y="1742151"/>
            <a:ext cx="2167316" cy="3670110"/>
          </a:xfrm>
          <a:prstGeom prst="rect">
            <a:avLst/>
          </a:prstGeom>
        </p:spPr>
      </p:pic>
      <p:cxnSp>
        <p:nvCxnSpPr>
          <p:cNvPr id="2" name="Straight Arrow Connector 1"/>
          <p:cNvCxnSpPr/>
          <p:nvPr/>
        </p:nvCxnSpPr>
        <p:spPr>
          <a:xfrm>
            <a:off x="5474898" y="1506747"/>
            <a:ext cx="0" cy="3933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2706018" y="912507"/>
            <a:ext cx="6248588" cy="5794553"/>
          </a:xfrm>
          <a:prstGeom prst="rect">
            <a:avLst/>
          </a:prstGeom>
          <a:solidFill>
            <a:srgbClr val="EAEAEA">
              <a:alpha val="5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932040" y="858674"/>
            <a:ext cx="1944216" cy="64807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of symmetry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1188" y="1147912"/>
            <a:ext cx="2604827" cy="912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tracing paper to help you</a:t>
            </a:r>
          </a:p>
        </p:txBody>
      </p:sp>
    </p:spTree>
    <p:extLst>
      <p:ext uri="{BB962C8B-B14F-4D97-AF65-F5344CB8AC3E}">
        <p14:creationId xmlns:p14="http://schemas.microsoft.com/office/powerpoint/2010/main" val="13131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307582" y="1742151"/>
            <a:ext cx="2167316" cy="3670110"/>
          </a:xfrm>
          <a:prstGeom prst="rect">
            <a:avLst/>
          </a:prstGeom>
        </p:spPr>
      </p:pic>
      <p:cxnSp>
        <p:nvCxnSpPr>
          <p:cNvPr id="2" name="Straight Arrow Connector 1"/>
          <p:cNvCxnSpPr/>
          <p:nvPr/>
        </p:nvCxnSpPr>
        <p:spPr>
          <a:xfrm>
            <a:off x="5474898" y="1506747"/>
            <a:ext cx="0" cy="3933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2706018" y="912507"/>
            <a:ext cx="6248588" cy="5794553"/>
          </a:xfrm>
          <a:prstGeom prst="rect">
            <a:avLst/>
          </a:prstGeom>
          <a:solidFill>
            <a:srgbClr val="EAEAEA">
              <a:alpha val="5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932040" y="858674"/>
            <a:ext cx="1944216" cy="64807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of symmetry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1188" y="1147912"/>
            <a:ext cx="2604827" cy="912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the object and the line of symmetry on the tracing paper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74898" y="1506746"/>
            <a:ext cx="0" cy="393364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004048" y="1844824"/>
            <a:ext cx="470850" cy="1296144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68868" y="3140968"/>
            <a:ext cx="163518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39952" y="4581128"/>
            <a:ext cx="1334946" cy="831133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39952" y="4005064"/>
            <a:ext cx="504056" cy="1435328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368868" y="3140968"/>
            <a:ext cx="1275140" cy="86409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307582" y="1742151"/>
            <a:ext cx="2167316" cy="3670110"/>
          </a:xfrm>
          <a:prstGeom prst="rect">
            <a:avLst/>
          </a:prstGeom>
        </p:spPr>
      </p:pic>
      <p:cxnSp>
        <p:nvCxnSpPr>
          <p:cNvPr id="2" name="Straight Arrow Connector 1"/>
          <p:cNvCxnSpPr/>
          <p:nvPr/>
        </p:nvCxnSpPr>
        <p:spPr>
          <a:xfrm>
            <a:off x="5474898" y="1506747"/>
            <a:ext cx="0" cy="3933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2627784" y="639735"/>
            <a:ext cx="6248588" cy="5794553"/>
          </a:xfrm>
          <a:prstGeom prst="rect">
            <a:avLst/>
          </a:prstGeom>
          <a:solidFill>
            <a:srgbClr val="EAEAEA">
              <a:alpha val="5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932040" y="858674"/>
            <a:ext cx="1944216" cy="64807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of symmetry</a:t>
            </a:r>
          </a:p>
        </p:txBody>
      </p:sp>
      <p:sp>
        <p:nvSpPr>
          <p:cNvPr id="9" name="Rectangle 8"/>
          <p:cNvSpPr/>
          <p:nvPr/>
        </p:nvSpPr>
        <p:spPr>
          <a:xfrm>
            <a:off x="2111188" y="1147912"/>
            <a:ext cx="2604827" cy="912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 the tracing paper over the line of symmetry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474898" y="1506746"/>
            <a:ext cx="0" cy="393364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flipH="1">
            <a:off x="5457099" y="1816693"/>
            <a:ext cx="2106030" cy="3595568"/>
            <a:chOff x="3368868" y="1844824"/>
            <a:chExt cx="2106030" cy="3595568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004048" y="1844824"/>
              <a:ext cx="470850" cy="1296144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368868" y="3140968"/>
              <a:ext cx="1635180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139952" y="4581128"/>
              <a:ext cx="1334946" cy="831133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139952" y="4005064"/>
              <a:ext cx="504056" cy="1435328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368868" y="3140968"/>
              <a:ext cx="1275140" cy="864096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98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307582" y="1742151"/>
            <a:ext cx="2167316" cy="3670110"/>
          </a:xfrm>
          <a:prstGeom prst="rect">
            <a:avLst/>
          </a:prstGeom>
        </p:spPr>
      </p:pic>
      <p:cxnSp>
        <p:nvCxnSpPr>
          <p:cNvPr id="2" name="Straight Arrow Connector 1"/>
          <p:cNvCxnSpPr/>
          <p:nvPr/>
        </p:nvCxnSpPr>
        <p:spPr>
          <a:xfrm>
            <a:off x="5474898" y="1506747"/>
            <a:ext cx="0" cy="3933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2627784" y="639735"/>
            <a:ext cx="6248588" cy="5794553"/>
          </a:xfrm>
          <a:prstGeom prst="rect">
            <a:avLst/>
          </a:prstGeom>
          <a:solidFill>
            <a:srgbClr val="EAEAEA">
              <a:alpha val="5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932040" y="858674"/>
            <a:ext cx="1944216" cy="64807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of symmetry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474898" y="1506746"/>
            <a:ext cx="0" cy="393364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flipH="1">
            <a:off x="5457099" y="1816693"/>
            <a:ext cx="2106030" cy="3595568"/>
            <a:chOff x="3368868" y="1844824"/>
            <a:chExt cx="2106030" cy="3595568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004048" y="1844824"/>
              <a:ext cx="470850" cy="1296144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368868" y="3140968"/>
              <a:ext cx="1635180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139952" y="4581128"/>
              <a:ext cx="1334946" cy="831133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139952" y="4005064"/>
              <a:ext cx="504056" cy="1435328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368868" y="3140968"/>
              <a:ext cx="1275140" cy="864096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2111188" y="1147912"/>
            <a:ext cx="2604827" cy="912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over the lines so the pencil transfers over to the paper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56437" y="1816693"/>
            <a:ext cx="470850" cy="1296144"/>
          </a:xfrm>
          <a:prstGeom prst="line">
            <a:avLst/>
          </a:prstGeom>
          <a:ln w="381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27287" y="3112837"/>
            <a:ext cx="1635180" cy="0"/>
          </a:xfrm>
          <a:prstGeom prst="line">
            <a:avLst/>
          </a:prstGeom>
          <a:ln w="381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56437" y="4552997"/>
            <a:ext cx="1334946" cy="831133"/>
          </a:xfrm>
          <a:prstGeom prst="line">
            <a:avLst/>
          </a:prstGeom>
          <a:ln w="381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287327" y="3976933"/>
            <a:ext cx="504056" cy="1435328"/>
          </a:xfrm>
          <a:prstGeom prst="line">
            <a:avLst/>
          </a:prstGeom>
          <a:ln w="381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287327" y="3112837"/>
            <a:ext cx="1275140" cy="864096"/>
          </a:xfrm>
          <a:prstGeom prst="line">
            <a:avLst/>
          </a:prstGeom>
          <a:ln w="381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3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307582" y="1742151"/>
            <a:ext cx="2167316" cy="367011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72501" y="1779422"/>
            <a:ext cx="2106030" cy="3595568"/>
            <a:chOff x="8366215" y="1735541"/>
            <a:chExt cx="2106030" cy="359556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366215" y="1735541"/>
              <a:ext cx="470850" cy="12961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837065" y="3031685"/>
              <a:ext cx="16351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366215" y="4471845"/>
              <a:ext cx="1334946" cy="8311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9197105" y="3895781"/>
              <a:ext cx="504056" cy="14353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9197105" y="3031685"/>
              <a:ext cx="1275140" cy="864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Straight Arrow Connector 1"/>
          <p:cNvCxnSpPr/>
          <p:nvPr/>
        </p:nvCxnSpPr>
        <p:spPr>
          <a:xfrm>
            <a:off x="5474898" y="1506747"/>
            <a:ext cx="0" cy="3933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307582" y="1742151"/>
            <a:ext cx="2167316" cy="367011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5474898" y="1506747"/>
            <a:ext cx="0" cy="3933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30"/>
          <p:cNvSpPr>
            <a:spLocks noChangeArrowheads="1"/>
          </p:cNvSpPr>
          <p:nvPr/>
        </p:nvSpPr>
        <p:spPr bwMode="auto">
          <a:xfrm>
            <a:off x="2627784" y="639735"/>
            <a:ext cx="6248588" cy="5794553"/>
          </a:xfrm>
          <a:prstGeom prst="rect">
            <a:avLst/>
          </a:prstGeom>
          <a:solidFill>
            <a:srgbClr val="EAEAEA">
              <a:alpha val="5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474898" y="1506746"/>
            <a:ext cx="0" cy="393364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 flipH="1">
            <a:off x="5457099" y="1816693"/>
            <a:ext cx="2106030" cy="3595568"/>
            <a:chOff x="3368868" y="1844824"/>
            <a:chExt cx="2106030" cy="3595568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5004048" y="1844824"/>
              <a:ext cx="470850" cy="1296144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368868" y="3140968"/>
              <a:ext cx="1635180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139952" y="4581128"/>
              <a:ext cx="1334946" cy="831133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139952" y="4005064"/>
              <a:ext cx="504056" cy="1435328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3368868" y="3140968"/>
              <a:ext cx="1275140" cy="864096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5456437" y="1816693"/>
            <a:ext cx="470850" cy="1296144"/>
          </a:xfrm>
          <a:prstGeom prst="line">
            <a:avLst/>
          </a:prstGeom>
          <a:ln w="381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11188" y="1147912"/>
            <a:ext cx="2604827" cy="912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the tracing paper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927287" y="3112837"/>
            <a:ext cx="1635180" cy="0"/>
          </a:xfrm>
          <a:prstGeom prst="line">
            <a:avLst/>
          </a:prstGeom>
          <a:ln w="381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456437" y="4552997"/>
            <a:ext cx="1334946" cy="831133"/>
          </a:xfrm>
          <a:prstGeom prst="line">
            <a:avLst/>
          </a:prstGeom>
          <a:ln w="381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287327" y="3976933"/>
            <a:ext cx="504056" cy="1435328"/>
          </a:xfrm>
          <a:prstGeom prst="line">
            <a:avLst/>
          </a:prstGeom>
          <a:ln w="381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287327" y="3112837"/>
            <a:ext cx="1275140" cy="864096"/>
          </a:xfrm>
          <a:prstGeom prst="line">
            <a:avLst/>
          </a:prstGeom>
          <a:ln w="381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Callout 7"/>
          <p:cNvSpPr/>
          <p:nvPr/>
        </p:nvSpPr>
        <p:spPr>
          <a:xfrm>
            <a:off x="4932040" y="858674"/>
            <a:ext cx="1944216" cy="64807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of symmetry</a:t>
            </a:r>
          </a:p>
        </p:txBody>
      </p:sp>
    </p:spTree>
    <p:extLst>
      <p:ext uri="{BB962C8B-B14F-4D97-AF65-F5344CB8AC3E}">
        <p14:creationId xmlns:p14="http://schemas.microsoft.com/office/powerpoint/2010/main" val="39474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47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21049" y="1631109"/>
            <a:ext cx="266429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 hangingPunct="1"/>
            <a:r>
              <a:rPr lang="en-GB" sz="2000" dirty="0">
                <a:cs typeface="Arial" panose="020B0604020202020204" pitchFamily="34" charset="0"/>
              </a:rPr>
              <a:t>When an object has symmetry, we say it is </a:t>
            </a:r>
            <a:r>
              <a:rPr lang="en-GB" sz="2000" b="1" dirty="0">
                <a:cs typeface="Arial" panose="020B0604020202020204" pitchFamily="34" charset="0"/>
              </a:rPr>
              <a:t>symmetrical</a:t>
            </a:r>
            <a:r>
              <a:rPr lang="en-GB" sz="20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24128" y="4005064"/>
            <a:ext cx="26642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/>
            <a:r>
              <a:rPr lang="en-GB" sz="2000" dirty="0">
                <a:cs typeface="Arial" panose="020B0604020202020204" pitchFamily="34" charset="0"/>
              </a:rPr>
              <a:t>When an object does not have symmetry, we say it is </a:t>
            </a:r>
            <a:r>
              <a:rPr lang="en-GB" sz="2000" b="1" dirty="0">
                <a:cs typeface="Arial" panose="020B0604020202020204" pitchFamily="34" charset="0"/>
              </a:rPr>
              <a:t>asymmetrical</a:t>
            </a:r>
            <a:r>
              <a:rPr lang="en-GB" sz="20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2" descr="Image result for lea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51" y="1264143"/>
            <a:ext cx="2479546" cy="245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292080" y="2135165"/>
            <a:ext cx="3364370" cy="641146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3951" t="67718" r="49446" b="14564"/>
          <a:stretch/>
        </p:blipFill>
        <p:spPr>
          <a:xfrm rot="16200000">
            <a:off x="2433362" y="3551414"/>
            <a:ext cx="2412269" cy="144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484784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Swap your sheet with someone near you.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Check your partner’s work.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Write them a WWW (what went well) and an EBI (even better if) using the keywords below.</a:t>
            </a:r>
          </a:p>
        </p:txBody>
      </p:sp>
    </p:spTree>
    <p:extLst>
      <p:ext uri="{BB962C8B-B14F-4D97-AF65-F5344CB8AC3E}">
        <p14:creationId xmlns:p14="http://schemas.microsoft.com/office/powerpoint/2010/main" val="39944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372170"/>
              </p:ext>
            </p:extLst>
          </p:nvPr>
        </p:nvGraphicFramePr>
        <p:xfrm>
          <a:off x="251517" y="1124741"/>
          <a:ext cx="8640962" cy="5544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2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Asymmetrical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line of symmetry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u="sng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lines of symmetry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or more lines of symmetry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Explosion 2 2"/>
          <p:cNvSpPr/>
          <p:nvPr/>
        </p:nvSpPr>
        <p:spPr>
          <a:xfrm>
            <a:off x="-612576" y="1556790"/>
            <a:ext cx="11233248" cy="4680520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Categorise the pictures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line of symmetry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lines of symmetry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or more lines of symmetry</a:t>
            </a:r>
          </a:p>
        </p:txBody>
      </p:sp>
    </p:spTree>
    <p:extLst>
      <p:ext uri="{BB962C8B-B14F-4D97-AF65-F5344CB8AC3E}">
        <p14:creationId xmlns:p14="http://schemas.microsoft.com/office/powerpoint/2010/main" val="112807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71666"/>
              </p:ext>
            </p:extLst>
          </p:nvPr>
        </p:nvGraphicFramePr>
        <p:xfrm>
          <a:off x="251517" y="1124741"/>
          <a:ext cx="8640962" cy="5544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2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Asymmetrical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u="sng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line of symmetry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u="sng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lines of symmetry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or more lines of symmetry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6" name="Picture 4" descr="http://nrn.com/site-files/nrn.com/files/imagecache/medium_img/uploads/2012/11/mcdonaldslogopromo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5" r="24400"/>
          <a:stretch>
            <a:fillRect/>
          </a:stretch>
        </p:blipFill>
        <p:spPr bwMode="auto">
          <a:xfrm>
            <a:off x="7345422" y="2149620"/>
            <a:ext cx="777229" cy="7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8" descr="http://stupidknews.com/wp-content/uploads/2011/09/smiley-f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07" y="2260872"/>
            <a:ext cx="832093" cy="83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6" descr="http://creativestickers.com/stickerstore/images/cartoon_r13_c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11" y="2834464"/>
            <a:ext cx="827520" cy="84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2" descr="http://upload.wikimedia.org/wikipedia/commons/4/40/Road_narrows_(Israel_road_sign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46" y="2958844"/>
            <a:ext cx="900671" cy="7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35" descr="Image result for symmetrical log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10" y="2857323"/>
            <a:ext cx="822948" cy="8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0" descr="Image result for log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71" y="1612513"/>
            <a:ext cx="873239" cy="8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32" descr="Image result for symmetrical log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31" y="4925084"/>
            <a:ext cx="827520" cy="79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3" descr="Image result for symmetrical logo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02" y="4996998"/>
            <a:ext cx="928103" cy="3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4" descr="Image result for symmetrical log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3" t="20341" r="32471" b="19679"/>
          <a:stretch>
            <a:fillRect/>
          </a:stretch>
        </p:blipFill>
        <p:spPr bwMode="auto">
          <a:xfrm>
            <a:off x="1933214" y="2058173"/>
            <a:ext cx="909815" cy="9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" descr="http://www.clker.com/cliparts/7/d/0/3/1194985139102872120no_entry.svg.h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11" y="4696935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7" descr="Image result for symmetrical logo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5"/>
          <a:stretch>
            <a:fillRect/>
          </a:stretch>
        </p:blipFill>
        <p:spPr bwMode="auto">
          <a:xfrm>
            <a:off x="7734037" y="1468410"/>
            <a:ext cx="886955" cy="6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1" descr="Image result for log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918959" cy="54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5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124744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reflection mean?</a:t>
            </a:r>
          </a:p>
        </p:txBody>
      </p:sp>
      <p:pic>
        <p:nvPicPr>
          <p:cNvPr id="1026" name="Picture 2" descr="Image result for refl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73" y="1993006"/>
            <a:ext cx="3041851" cy="20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fle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1" r="31400"/>
          <a:stretch/>
        </p:blipFill>
        <p:spPr bwMode="auto">
          <a:xfrm>
            <a:off x="2836130" y="1993006"/>
            <a:ext cx="1737148" cy="20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124744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Reflection is a type of transformation.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reflection flips an object. The size and shape stay exactly but the shape is mirrored.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describe reflections with a line of symmetry.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5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butterfl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893"/>
          <a:stretch/>
        </p:blipFill>
        <p:spPr bwMode="auto">
          <a:xfrm>
            <a:off x="3341491" y="1700808"/>
            <a:ext cx="2133407" cy="325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butterfl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893"/>
          <a:stretch/>
        </p:blipFill>
        <p:spPr bwMode="auto">
          <a:xfrm flipH="1">
            <a:off x="5474898" y="1700807"/>
            <a:ext cx="2133407" cy="325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Arrow Connector 1"/>
          <p:cNvCxnSpPr/>
          <p:nvPr/>
        </p:nvCxnSpPr>
        <p:spPr>
          <a:xfrm>
            <a:off x="5474898" y="1506747"/>
            <a:ext cx="0" cy="3933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4932040" y="858674"/>
            <a:ext cx="1944216" cy="64807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of symmetry</a:t>
            </a:r>
          </a:p>
        </p:txBody>
      </p:sp>
    </p:spTree>
    <p:extLst>
      <p:ext uri="{BB962C8B-B14F-4D97-AF65-F5344CB8AC3E}">
        <p14:creationId xmlns:p14="http://schemas.microsoft.com/office/powerpoint/2010/main" val="6820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07"/>
          <a:stretch/>
        </p:blipFill>
        <p:spPr>
          <a:xfrm>
            <a:off x="3818713" y="1612213"/>
            <a:ext cx="1656184" cy="3722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07"/>
          <a:stretch/>
        </p:blipFill>
        <p:spPr>
          <a:xfrm flipH="1">
            <a:off x="5474898" y="1612213"/>
            <a:ext cx="1656184" cy="3722712"/>
          </a:xfrm>
          <a:prstGeom prst="rect">
            <a:avLst/>
          </a:prstGeom>
        </p:spPr>
      </p:pic>
      <p:cxnSp>
        <p:nvCxnSpPr>
          <p:cNvPr id="2" name="Straight Arrow Connector 1"/>
          <p:cNvCxnSpPr/>
          <p:nvPr/>
        </p:nvCxnSpPr>
        <p:spPr>
          <a:xfrm>
            <a:off x="5474898" y="1506747"/>
            <a:ext cx="0" cy="3933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Callout 7"/>
          <p:cNvSpPr/>
          <p:nvPr/>
        </p:nvSpPr>
        <p:spPr>
          <a:xfrm>
            <a:off x="4932040" y="858674"/>
            <a:ext cx="1944216" cy="64807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of symmetry</a:t>
            </a:r>
          </a:p>
        </p:txBody>
      </p:sp>
    </p:spTree>
    <p:extLst>
      <p:ext uri="{BB962C8B-B14F-4D97-AF65-F5344CB8AC3E}">
        <p14:creationId xmlns:p14="http://schemas.microsoft.com/office/powerpoint/2010/main" val="22954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8674" y="2276872"/>
            <a:ext cx="2016224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5474898" y="1506747"/>
            <a:ext cx="0" cy="3933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2706018" y="912507"/>
            <a:ext cx="6248588" cy="5794553"/>
          </a:xfrm>
          <a:prstGeom prst="rect">
            <a:avLst/>
          </a:prstGeom>
          <a:solidFill>
            <a:srgbClr val="EAEAEA">
              <a:alpha val="5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932040" y="858674"/>
            <a:ext cx="1944216" cy="64807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of symmetry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1188" y="1147912"/>
            <a:ext cx="2604827" cy="912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tracing paper to help you</a:t>
            </a:r>
          </a:p>
        </p:txBody>
      </p:sp>
    </p:spTree>
    <p:extLst>
      <p:ext uri="{BB962C8B-B14F-4D97-AF65-F5344CB8AC3E}">
        <p14:creationId xmlns:p14="http://schemas.microsoft.com/office/powerpoint/2010/main" val="15813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E401156F4764BB2C6F20A964BCCEC" ma:contentTypeVersion="4" ma:contentTypeDescription="Create a new document." ma:contentTypeScope="" ma:versionID="e896c31a357fae3f56ede82f8715a737">
  <xsd:schema xmlns:xsd="http://www.w3.org/2001/XMLSchema" xmlns:xs="http://www.w3.org/2001/XMLSchema" xmlns:p="http://schemas.microsoft.com/office/2006/metadata/properties" xmlns:ns2="557e22d3-7b3f-4e7c-8253-1b6f825f5a4b" xmlns:ns3="f864f35b-862f-415f-8c45-f63899e63674" targetNamespace="http://schemas.microsoft.com/office/2006/metadata/properties" ma:root="true" ma:fieldsID="36b4bfac6347007d17695a869c3705c8" ns2:_="" ns3:_="">
    <xsd:import namespace="557e22d3-7b3f-4e7c-8253-1b6f825f5a4b"/>
    <xsd:import namespace="f864f35b-862f-415f-8c45-f63899e636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e22d3-7b3f-4e7c-8253-1b6f825f5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4f35b-862f-415f-8c45-f63899e63674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92FBF0-9409-4E13-9C5B-B39B631100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5820A8-73ED-494A-B359-BB5EDB54EC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e22d3-7b3f-4e7c-8253-1b6f825f5a4b"/>
    <ds:schemaRef ds:uri="f864f35b-862f-415f-8c45-f63899e63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DGL bearings TDS</Template>
  <TotalTime>460</TotalTime>
  <Words>281</Words>
  <Application>Microsoft Office PowerPoint</Application>
  <PresentationFormat>On-screen Show (4:3)</PresentationFormat>
  <Paragraphs>54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52</cp:revision>
  <dcterms:created xsi:type="dcterms:W3CDTF">2014-04-29T13:36:55Z</dcterms:created>
  <dcterms:modified xsi:type="dcterms:W3CDTF">2020-07-15T13:18:05Z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0x010100D76E401156F4764BB2C6F20A964BCCEC</vt:lpwstr>
  </property>
</Properties>
</file>