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01" r:id="rId2"/>
  </p:sldMasterIdLst>
  <p:notesMasterIdLst>
    <p:notesMasterId r:id="rId17"/>
  </p:notesMasterIdLst>
  <p:handoutMasterIdLst>
    <p:handoutMasterId r:id="rId18"/>
  </p:handoutMasterIdLst>
  <p:sldIdLst>
    <p:sldId id="286" r:id="rId3"/>
    <p:sldId id="297" r:id="rId4"/>
    <p:sldId id="294" r:id="rId5"/>
    <p:sldId id="295" r:id="rId6"/>
    <p:sldId id="298" r:id="rId7"/>
    <p:sldId id="288" r:id="rId8"/>
    <p:sldId id="289" r:id="rId9"/>
    <p:sldId id="299" r:id="rId10"/>
    <p:sldId id="300" r:id="rId11"/>
    <p:sldId id="290" r:id="rId12"/>
    <p:sldId id="292" r:id="rId13"/>
    <p:sldId id="293" r:id="rId14"/>
    <p:sldId id="302" r:id="rId15"/>
    <p:sldId id="285" r:id="rId1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06DF8-40FC-4EB1-86C9-5026B8E4D88B}" v="1435" dt="2020-07-20T20:56:08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DA906DF8-40FC-4EB1-86C9-5026B8E4D88B}"/>
    <pc:docChg chg="custSel addSld delSld modSld modMainMaster">
      <pc:chgData name="Danielle" userId="e2554c37-e717-43a0-ba79-1183ca921ccd" providerId="ADAL" clId="{DA906DF8-40FC-4EB1-86C9-5026B8E4D88B}" dt="2020-07-20T20:56:13.660" v="1674" actId="47"/>
      <pc:docMkLst>
        <pc:docMk/>
      </pc:docMkLst>
      <pc:sldChg chg="del">
        <pc:chgData name="Danielle" userId="e2554c37-e717-43a0-ba79-1183ca921ccd" providerId="ADAL" clId="{DA906DF8-40FC-4EB1-86C9-5026B8E4D88B}" dt="2020-07-20T19:50:47.340" v="45" actId="47"/>
        <pc:sldMkLst>
          <pc:docMk/>
          <pc:sldMk cId="3386332384" sldId="284"/>
        </pc:sldMkLst>
      </pc:sldChg>
      <pc:sldChg chg="delSp mod modClrScheme chgLayout">
        <pc:chgData name="Danielle" userId="e2554c37-e717-43a0-ba79-1183ca921ccd" providerId="ADAL" clId="{DA906DF8-40FC-4EB1-86C9-5026B8E4D88B}" dt="2020-07-20T19:50:33.425" v="44" actId="700"/>
        <pc:sldMkLst>
          <pc:docMk/>
          <pc:sldMk cId="2278711343" sldId="285"/>
        </pc:sldMkLst>
        <pc:spChg chg="del">
          <ac:chgData name="Danielle" userId="e2554c37-e717-43a0-ba79-1183ca921ccd" providerId="ADAL" clId="{DA906DF8-40FC-4EB1-86C9-5026B8E4D88B}" dt="2020-07-20T19:50:29.274" v="43" actId="478"/>
          <ac:spMkLst>
            <pc:docMk/>
            <pc:sldMk cId="2278711343" sldId="285"/>
            <ac:spMk id="6" creationId="{00000000-0000-0000-0000-000000000000}"/>
          </ac:spMkLst>
        </pc:spChg>
        <pc:spChg chg="del">
          <ac:chgData name="Danielle" userId="e2554c37-e717-43a0-ba79-1183ca921ccd" providerId="ADAL" clId="{DA906DF8-40FC-4EB1-86C9-5026B8E4D88B}" dt="2020-07-20T19:50:29.274" v="43" actId="478"/>
          <ac:spMkLst>
            <pc:docMk/>
            <pc:sldMk cId="2278711343" sldId="285"/>
            <ac:spMk id="7" creationId="{00000000-0000-0000-0000-000000000000}"/>
          </ac:spMkLst>
        </pc:spChg>
        <pc:spChg chg="del">
          <ac:chgData name="Danielle" userId="e2554c37-e717-43a0-ba79-1183ca921ccd" providerId="ADAL" clId="{DA906DF8-40FC-4EB1-86C9-5026B8E4D88B}" dt="2020-07-20T19:50:29.274" v="43" actId="478"/>
          <ac:spMkLst>
            <pc:docMk/>
            <pc:sldMk cId="2278711343" sldId="285"/>
            <ac:spMk id="9" creationId="{00000000-0000-0000-0000-000000000000}"/>
          </ac:spMkLst>
        </pc:spChg>
        <pc:graphicFrameChg chg="del">
          <ac:chgData name="Danielle" userId="e2554c37-e717-43a0-ba79-1183ca921ccd" providerId="ADAL" clId="{DA906DF8-40FC-4EB1-86C9-5026B8E4D88B}" dt="2020-07-20T19:50:29.274" v="43" actId="478"/>
          <ac:graphicFrameMkLst>
            <pc:docMk/>
            <pc:sldMk cId="2278711343" sldId="285"/>
            <ac:graphicFrameMk id="8" creationId="{00000000-0000-0000-0000-000000000000}"/>
          </ac:graphicFrameMkLst>
        </pc:graphicFrameChg>
        <pc:graphicFrameChg chg="del">
          <ac:chgData name="Danielle" userId="e2554c37-e717-43a0-ba79-1183ca921ccd" providerId="ADAL" clId="{DA906DF8-40FC-4EB1-86C9-5026B8E4D88B}" dt="2020-07-20T19:50:29.274" v="43" actId="478"/>
          <ac:graphicFrameMkLst>
            <pc:docMk/>
            <pc:sldMk cId="2278711343" sldId="285"/>
            <ac:graphicFrameMk id="10" creationId="{00000000-0000-0000-0000-000000000000}"/>
          </ac:graphicFrameMkLst>
        </pc:graphicFrameChg>
      </pc:sldChg>
      <pc:sldChg chg="modSp mod modAnim">
        <pc:chgData name="Danielle" userId="e2554c37-e717-43a0-ba79-1183ca921ccd" providerId="ADAL" clId="{DA906DF8-40FC-4EB1-86C9-5026B8E4D88B}" dt="2020-07-20T19:51:42.042" v="159" actId="313"/>
        <pc:sldMkLst>
          <pc:docMk/>
          <pc:sldMk cId="2845790084" sldId="286"/>
        </pc:sldMkLst>
        <pc:spChg chg="mod">
          <ac:chgData name="Danielle" userId="e2554c37-e717-43a0-ba79-1183ca921ccd" providerId="ADAL" clId="{DA906DF8-40FC-4EB1-86C9-5026B8E4D88B}" dt="2020-07-20T19:51:42.042" v="159" actId="313"/>
          <ac:spMkLst>
            <pc:docMk/>
            <pc:sldMk cId="2845790084" sldId="286"/>
            <ac:spMk id="4" creationId="{00000000-0000-0000-0000-000000000000}"/>
          </ac:spMkLst>
        </pc:spChg>
      </pc:sldChg>
      <pc:sldChg chg="modSp">
        <pc:chgData name="Danielle" userId="e2554c37-e717-43a0-ba79-1183ca921ccd" providerId="ADAL" clId="{DA906DF8-40FC-4EB1-86C9-5026B8E4D88B}" dt="2020-07-20T20:06:49.835" v="220" actId="20577"/>
        <pc:sldMkLst>
          <pc:docMk/>
          <pc:sldMk cId="4084097894" sldId="288"/>
        </pc:sldMkLst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20:06:49.835" v="220" actId="20577"/>
          <ac:spMkLst>
            <pc:docMk/>
            <pc:sldMk cId="4084097894" sldId="288"/>
            <ac:spMk id="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9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10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11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1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1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38.846" v="31" actId="2711"/>
          <ac:spMkLst>
            <pc:docMk/>
            <pc:sldMk cId="4084097894" sldId="288"/>
            <ac:spMk id="16" creationId="{00000000-0000-0000-0000-000000000000}"/>
          </ac:spMkLst>
        </pc:spChg>
        <pc:cxnChg chg="mod">
          <ac:chgData name="Danielle" userId="e2554c37-e717-43a0-ba79-1183ca921ccd" providerId="ADAL" clId="{DA906DF8-40FC-4EB1-86C9-5026B8E4D88B}" dt="2020-07-20T19:49:38.846" v="31" actId="2711"/>
          <ac:cxnSpMkLst>
            <pc:docMk/>
            <pc:sldMk cId="4084097894" sldId="288"/>
            <ac:cxnSpMk id="13" creationId="{00000000-0000-0000-0000-000000000000}"/>
          </ac:cxnSpMkLst>
        </pc:cxnChg>
      </pc:sldChg>
      <pc:sldChg chg="modSp">
        <pc:chgData name="Danielle" userId="e2554c37-e717-43a0-ba79-1183ca921ccd" providerId="ADAL" clId="{DA906DF8-40FC-4EB1-86C9-5026B8E4D88B}" dt="2020-07-20T19:49:45.392" v="32" actId="2711"/>
        <pc:sldMkLst>
          <pc:docMk/>
          <pc:sldMk cId="2479021644" sldId="289"/>
        </pc:sldMkLst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9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1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2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3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45.392" v="32" actId="2711"/>
          <ac:spMkLst>
            <pc:docMk/>
            <pc:sldMk cId="2479021644" sldId="289"/>
            <ac:spMk id="17" creationId="{00000000-0000-0000-0000-000000000000}"/>
          </ac:spMkLst>
        </pc:spChg>
        <pc:cxnChg chg="mod">
          <ac:chgData name="Danielle" userId="e2554c37-e717-43a0-ba79-1183ca921ccd" providerId="ADAL" clId="{DA906DF8-40FC-4EB1-86C9-5026B8E4D88B}" dt="2020-07-20T19:49:45.392" v="32" actId="2711"/>
          <ac:cxnSpMkLst>
            <pc:docMk/>
            <pc:sldMk cId="2479021644" sldId="289"/>
            <ac:cxnSpMk id="10" creationId="{00000000-0000-0000-0000-000000000000}"/>
          </ac:cxnSpMkLst>
        </pc:cxnChg>
      </pc:sldChg>
      <pc:sldChg chg="modSp">
        <pc:chgData name="Danielle" userId="e2554c37-e717-43a0-ba79-1183ca921ccd" providerId="ADAL" clId="{DA906DF8-40FC-4EB1-86C9-5026B8E4D88B}" dt="2020-07-20T20:06:58.135" v="221" actId="20577"/>
        <pc:sldMkLst>
          <pc:docMk/>
          <pc:sldMk cId="2479021644" sldId="290"/>
        </pc:sldMkLst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20:06:58.135" v="221" actId="20577"/>
          <ac:spMkLst>
            <pc:docMk/>
            <pc:sldMk cId="2479021644" sldId="290"/>
            <ac:spMk id="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9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11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12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13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9:53.894" v="33" actId="2711"/>
          <ac:spMkLst>
            <pc:docMk/>
            <pc:sldMk cId="2479021644" sldId="290"/>
            <ac:spMk id="14" creationId="{00000000-0000-0000-0000-000000000000}"/>
          </ac:spMkLst>
        </pc:spChg>
        <pc:cxnChg chg="mod">
          <ac:chgData name="Danielle" userId="e2554c37-e717-43a0-ba79-1183ca921ccd" providerId="ADAL" clId="{DA906DF8-40FC-4EB1-86C9-5026B8E4D88B}" dt="2020-07-20T19:49:53.894" v="33" actId="2711"/>
          <ac:cxnSpMkLst>
            <pc:docMk/>
            <pc:sldMk cId="2479021644" sldId="290"/>
            <ac:cxnSpMk id="10" creationId="{00000000-0000-0000-0000-000000000000}"/>
          </ac:cxnSpMkLst>
        </pc:cxnChg>
      </pc:sldChg>
      <pc:sldChg chg="modSp">
        <pc:chgData name="Danielle" userId="e2554c37-e717-43a0-ba79-1183ca921ccd" providerId="ADAL" clId="{DA906DF8-40FC-4EB1-86C9-5026B8E4D88B}" dt="2020-07-20T19:50:01.093" v="34" actId="2711"/>
        <pc:sldMkLst>
          <pc:docMk/>
          <pc:sldMk cId="1661954376" sldId="292"/>
        </pc:sldMkLst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1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19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50:01.093" v="34" actId="2711"/>
          <ac:spMkLst>
            <pc:docMk/>
            <pc:sldMk cId="1661954376" sldId="292"/>
            <ac:spMk id="20" creationId="{00000000-0000-0000-0000-000000000000}"/>
          </ac:spMkLst>
        </pc:spChg>
        <pc:cxnChg chg="mod">
          <ac:chgData name="Danielle" userId="e2554c37-e717-43a0-ba79-1183ca921ccd" providerId="ADAL" clId="{DA906DF8-40FC-4EB1-86C9-5026B8E4D88B}" dt="2020-07-20T19:50:01.093" v="34" actId="2711"/>
          <ac:cxnSpMkLst>
            <pc:docMk/>
            <pc:sldMk cId="1661954376" sldId="292"/>
            <ac:cxnSpMk id="10" creationId="{00000000-0000-0000-0000-000000000000}"/>
          </ac:cxnSpMkLst>
        </pc:cxnChg>
      </pc:sldChg>
      <pc:sldChg chg="delSp modSp mod">
        <pc:chgData name="Danielle" userId="e2554c37-e717-43a0-ba79-1183ca921ccd" providerId="ADAL" clId="{DA906DF8-40FC-4EB1-86C9-5026B8E4D88B}" dt="2020-07-20T19:49:12.091" v="27" actId="14100"/>
        <pc:sldMkLst>
          <pc:docMk/>
          <pc:sldMk cId="4008423498" sldId="294"/>
        </pc:sldMkLst>
        <pc:spChg chg="mod">
          <ac:chgData name="Danielle" userId="e2554c37-e717-43a0-ba79-1183ca921ccd" providerId="ADAL" clId="{DA906DF8-40FC-4EB1-86C9-5026B8E4D88B}" dt="2020-07-20T19:49:12.091" v="27" actId="14100"/>
          <ac:spMkLst>
            <pc:docMk/>
            <pc:sldMk cId="4008423498" sldId="294"/>
            <ac:spMk id="2" creationId="{00000000-0000-0000-0000-000000000000}"/>
          </ac:spMkLst>
        </pc:spChg>
        <pc:spChg chg="del mod">
          <ac:chgData name="Danielle" userId="e2554c37-e717-43a0-ba79-1183ca921ccd" providerId="ADAL" clId="{DA906DF8-40FC-4EB1-86C9-5026B8E4D88B}" dt="2020-07-20T19:49:04.160" v="23" actId="478"/>
          <ac:spMkLst>
            <pc:docMk/>
            <pc:sldMk cId="4008423498" sldId="294"/>
            <ac:spMk id="3" creationId="{00000000-0000-0000-0000-000000000000}"/>
          </ac:spMkLst>
        </pc:spChg>
      </pc:sldChg>
      <pc:sldChg chg="addSp delSp modSp mod modClrScheme chgLayout">
        <pc:chgData name="Danielle" userId="e2554c37-e717-43a0-ba79-1183ca921ccd" providerId="ADAL" clId="{DA906DF8-40FC-4EB1-86C9-5026B8E4D88B}" dt="2020-07-20T20:06:26.216" v="219" actId="1076"/>
        <pc:sldMkLst>
          <pc:docMk/>
          <pc:sldMk cId="4142510813" sldId="295"/>
        </pc:sldMkLst>
        <pc:spChg chg="mod">
          <ac:chgData name="Danielle" userId="e2554c37-e717-43a0-ba79-1183ca921ccd" providerId="ADAL" clId="{DA906DF8-40FC-4EB1-86C9-5026B8E4D88B}" dt="2020-07-20T20:01:40.283" v="166" actId="404"/>
          <ac:spMkLst>
            <pc:docMk/>
            <pc:sldMk cId="4142510813" sldId="295"/>
            <ac:spMk id="3" creationId="{00000000-0000-0000-0000-000000000000}"/>
          </ac:spMkLst>
        </pc:spChg>
        <pc:graphicFrameChg chg="add mod modGraphic">
          <ac:chgData name="Danielle" userId="e2554c37-e717-43a0-ba79-1183ca921ccd" providerId="ADAL" clId="{DA906DF8-40FC-4EB1-86C9-5026B8E4D88B}" dt="2020-07-20T20:06:26.216" v="219" actId="1076"/>
          <ac:graphicFrameMkLst>
            <pc:docMk/>
            <pc:sldMk cId="4142510813" sldId="295"/>
            <ac:graphicFrameMk id="2" creationId="{EC580300-2C3E-43C1-B39B-CA112EB18B9F}"/>
          </ac:graphicFrameMkLst>
        </pc:graphicFrameChg>
        <pc:picChg chg="del mod">
          <ac:chgData name="Danielle" userId="e2554c37-e717-43a0-ba79-1183ca921ccd" providerId="ADAL" clId="{DA906DF8-40FC-4EB1-86C9-5026B8E4D88B}" dt="2020-07-20T20:01:26.239" v="160" actId="478"/>
          <ac:picMkLst>
            <pc:docMk/>
            <pc:sldMk cId="4142510813" sldId="295"/>
            <ac:picMk id="5122" creationId="{00000000-0000-0000-0000-000000000000}"/>
          </ac:picMkLst>
        </pc:picChg>
      </pc:sldChg>
      <pc:sldChg chg="modSp del">
        <pc:chgData name="Danielle" userId="e2554c37-e717-43a0-ba79-1183ca921ccd" providerId="ADAL" clId="{DA906DF8-40FC-4EB1-86C9-5026B8E4D88B}" dt="2020-07-20T20:56:13.660" v="1674" actId="47"/>
        <pc:sldMkLst>
          <pc:docMk/>
          <pc:sldMk cId="3014904875" sldId="296"/>
        </pc:sldMkLst>
        <pc:spChg chg="mod">
          <ac:chgData name="Danielle" userId="e2554c37-e717-43a0-ba79-1183ca921ccd" providerId="ADAL" clId="{DA906DF8-40FC-4EB1-86C9-5026B8E4D88B}" dt="2020-07-20T19:50:10.378" v="37" actId="113"/>
          <ac:spMkLst>
            <pc:docMk/>
            <pc:sldMk cId="3014904875" sldId="296"/>
            <ac:spMk id="5" creationId="{00000000-0000-0000-0000-000000000000}"/>
          </ac:spMkLst>
        </pc:spChg>
        <pc:picChg chg="mod">
          <ac:chgData name="Danielle" userId="e2554c37-e717-43a0-ba79-1183ca921ccd" providerId="ADAL" clId="{DA906DF8-40FC-4EB1-86C9-5026B8E4D88B}" dt="2020-07-20T19:50:10.378" v="37" actId="113"/>
          <ac:picMkLst>
            <pc:docMk/>
            <pc:sldMk cId="3014904875" sldId="296"/>
            <ac:picMk id="2050" creationId="{00000000-0000-0000-0000-000000000000}"/>
          </ac:picMkLst>
        </pc:picChg>
      </pc:sldChg>
      <pc:sldChg chg="modSp mod">
        <pc:chgData name="Danielle" userId="e2554c37-e717-43a0-ba79-1183ca921ccd" providerId="ADAL" clId="{DA906DF8-40FC-4EB1-86C9-5026B8E4D88B}" dt="2020-07-20T19:48:51.643" v="20" actId="208"/>
        <pc:sldMkLst>
          <pc:docMk/>
          <pc:sldMk cId="993683005" sldId="297"/>
        </pc:sldMkLst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2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3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9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12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51.643" v="20" actId="208"/>
          <ac:spMkLst>
            <pc:docMk/>
            <pc:sldMk cId="993683005" sldId="297"/>
            <ac:spMk id="13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1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42.466" v="19" actId="2711"/>
          <ac:spMkLst>
            <pc:docMk/>
            <pc:sldMk cId="993683005" sldId="297"/>
            <ac:spMk id="1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8:51.643" v="20" actId="208"/>
          <ac:spMkLst>
            <pc:docMk/>
            <pc:sldMk cId="993683005" sldId="297"/>
            <ac:spMk id="17" creationId="{00000000-0000-0000-0000-000000000000}"/>
          </ac:spMkLst>
        </pc:spChg>
        <pc:cxnChg chg="mod">
          <ac:chgData name="Danielle" userId="e2554c37-e717-43a0-ba79-1183ca921ccd" providerId="ADAL" clId="{DA906DF8-40FC-4EB1-86C9-5026B8E4D88B}" dt="2020-07-20T19:48:42.466" v="19" actId="2711"/>
          <ac:cxnSpMkLst>
            <pc:docMk/>
            <pc:sldMk cId="993683005" sldId="297"/>
            <ac:cxnSpMk id="6" creationId="{00000000-0000-0000-0000-000000000000}"/>
          </ac:cxnSpMkLst>
        </pc:cxnChg>
        <pc:cxnChg chg="mod">
          <ac:chgData name="Danielle" userId="e2554c37-e717-43a0-ba79-1183ca921ccd" providerId="ADAL" clId="{DA906DF8-40FC-4EB1-86C9-5026B8E4D88B}" dt="2020-07-20T19:48:42.466" v="19" actId="2711"/>
          <ac:cxnSpMkLst>
            <pc:docMk/>
            <pc:sldMk cId="993683005" sldId="297"/>
            <ac:cxnSpMk id="7" creationId="{00000000-0000-0000-0000-000000000000}"/>
          </ac:cxnSpMkLst>
        </pc:cxnChg>
        <pc:cxnChg chg="mod">
          <ac:chgData name="Danielle" userId="e2554c37-e717-43a0-ba79-1183ca921ccd" providerId="ADAL" clId="{DA906DF8-40FC-4EB1-86C9-5026B8E4D88B}" dt="2020-07-20T19:48:42.466" v="19" actId="2711"/>
          <ac:cxnSpMkLst>
            <pc:docMk/>
            <pc:sldMk cId="993683005" sldId="297"/>
            <ac:cxnSpMk id="8" creationId="{00000000-0000-0000-0000-000000000000}"/>
          </ac:cxnSpMkLst>
        </pc:cxnChg>
        <pc:cxnChg chg="mod">
          <ac:chgData name="Danielle" userId="e2554c37-e717-43a0-ba79-1183ca921ccd" providerId="ADAL" clId="{DA906DF8-40FC-4EB1-86C9-5026B8E4D88B}" dt="2020-07-20T19:48:42.466" v="19" actId="2711"/>
          <ac:cxnSpMkLst>
            <pc:docMk/>
            <pc:sldMk cId="993683005" sldId="297"/>
            <ac:cxnSpMk id="11" creationId="{00000000-0000-0000-0000-000000000000}"/>
          </ac:cxnSpMkLst>
        </pc:cxnChg>
        <pc:cxnChg chg="mod">
          <ac:chgData name="Danielle" userId="e2554c37-e717-43a0-ba79-1183ca921ccd" providerId="ADAL" clId="{DA906DF8-40FC-4EB1-86C9-5026B8E4D88B}" dt="2020-07-20T19:48:42.466" v="19" actId="2711"/>
          <ac:cxnSpMkLst>
            <pc:docMk/>
            <pc:sldMk cId="993683005" sldId="297"/>
            <ac:cxnSpMk id="15" creationId="{00000000-0000-0000-0000-000000000000}"/>
          </ac:cxnSpMkLst>
        </pc:cxnChg>
      </pc:sldChg>
      <pc:sldChg chg="modSp mod">
        <pc:chgData name="Danielle" userId="e2554c37-e717-43a0-ba79-1183ca921ccd" providerId="ADAL" clId="{DA906DF8-40FC-4EB1-86C9-5026B8E4D88B}" dt="2020-07-20T19:49:32.161" v="30" actId="404"/>
        <pc:sldMkLst>
          <pc:docMk/>
          <pc:sldMk cId="126613393" sldId="298"/>
        </pc:sldMkLst>
        <pc:spChg chg="mod">
          <ac:chgData name="Danielle" userId="e2554c37-e717-43a0-ba79-1183ca921ccd" providerId="ADAL" clId="{DA906DF8-40FC-4EB1-86C9-5026B8E4D88B}" dt="2020-07-20T19:49:32.161" v="30" actId="404"/>
          <ac:spMkLst>
            <pc:docMk/>
            <pc:sldMk cId="126613393" sldId="298"/>
            <ac:spMk id="2" creationId="{00000000-0000-0000-0000-000000000000}"/>
          </ac:spMkLst>
        </pc:spChg>
      </pc:sldChg>
      <pc:sldChg chg="addSp delSp modSp mod">
        <pc:chgData name="Danielle" userId="e2554c37-e717-43a0-ba79-1183ca921ccd" providerId="ADAL" clId="{DA906DF8-40FC-4EB1-86C9-5026B8E4D88B}" dt="2020-07-20T20:35:54.303" v="985" actId="20577"/>
        <pc:sldMkLst>
          <pc:docMk/>
          <pc:sldMk cId="3957292058" sldId="300"/>
        </pc:sldMkLst>
        <pc:spChg chg="mod">
          <ac:chgData name="Danielle" userId="e2554c37-e717-43a0-ba79-1183ca921ccd" providerId="ADAL" clId="{DA906DF8-40FC-4EB1-86C9-5026B8E4D88B}" dt="2020-07-20T20:25:12.197" v="228" actId="14100"/>
          <ac:spMkLst>
            <pc:docMk/>
            <pc:sldMk cId="3957292058" sldId="300"/>
            <ac:spMk id="3" creationId="{00000000-0000-0000-0000-000000000000}"/>
          </ac:spMkLst>
        </pc:spChg>
        <pc:graphicFrameChg chg="add mod modGraphic">
          <ac:chgData name="Danielle" userId="e2554c37-e717-43a0-ba79-1183ca921ccd" providerId="ADAL" clId="{DA906DF8-40FC-4EB1-86C9-5026B8E4D88B}" dt="2020-07-20T20:35:54.303" v="985" actId="20577"/>
          <ac:graphicFrameMkLst>
            <pc:docMk/>
            <pc:sldMk cId="3957292058" sldId="300"/>
            <ac:graphicFrameMk id="2" creationId="{7E7C225F-02BE-439A-B602-636B75838E89}"/>
          </ac:graphicFrameMkLst>
        </pc:graphicFrameChg>
        <pc:picChg chg="del">
          <ac:chgData name="Danielle" userId="e2554c37-e717-43a0-ba79-1183ca921ccd" providerId="ADAL" clId="{DA906DF8-40FC-4EB1-86C9-5026B8E4D88B}" dt="2020-07-20T20:23:03.834" v="223" actId="478"/>
          <ac:picMkLst>
            <pc:docMk/>
            <pc:sldMk cId="3957292058" sldId="300"/>
            <ac:picMk id="1026" creationId="{00000000-0000-0000-0000-000000000000}"/>
          </ac:picMkLst>
        </pc:picChg>
        <pc:cxnChg chg="add mod">
          <ac:chgData name="Danielle" userId="e2554c37-e717-43a0-ba79-1183ca921ccd" providerId="ADAL" clId="{DA906DF8-40FC-4EB1-86C9-5026B8E4D88B}" dt="2020-07-20T20:28:53.275" v="305" actId="1036"/>
          <ac:cxnSpMkLst>
            <pc:docMk/>
            <pc:sldMk cId="3957292058" sldId="300"/>
            <ac:cxnSpMk id="5" creationId="{B54951B8-5762-410D-A12A-EC21CFC9725E}"/>
          </ac:cxnSpMkLst>
        </pc:cxnChg>
        <pc:cxnChg chg="add mod">
          <ac:chgData name="Danielle" userId="e2554c37-e717-43a0-ba79-1183ca921ccd" providerId="ADAL" clId="{DA906DF8-40FC-4EB1-86C9-5026B8E4D88B}" dt="2020-07-20T20:28:28.928" v="300" actId="14100"/>
          <ac:cxnSpMkLst>
            <pc:docMk/>
            <pc:sldMk cId="3957292058" sldId="300"/>
            <ac:cxnSpMk id="9" creationId="{6A04DFCF-ACE9-4028-BF5E-878E8C111080}"/>
          </ac:cxnSpMkLst>
        </pc:cxnChg>
        <pc:cxnChg chg="add mod">
          <ac:chgData name="Danielle" userId="e2554c37-e717-43a0-ba79-1183ca921ccd" providerId="ADAL" clId="{DA906DF8-40FC-4EB1-86C9-5026B8E4D88B}" dt="2020-07-20T20:28:38.213" v="302" actId="1076"/>
          <ac:cxnSpMkLst>
            <pc:docMk/>
            <pc:sldMk cId="3957292058" sldId="300"/>
            <ac:cxnSpMk id="11" creationId="{62A941C4-2350-4457-BCF3-581DD34D2170}"/>
          </ac:cxnSpMkLst>
        </pc:cxnChg>
        <pc:cxnChg chg="add mod">
          <ac:chgData name="Danielle" userId="e2554c37-e717-43a0-ba79-1183ca921ccd" providerId="ADAL" clId="{DA906DF8-40FC-4EB1-86C9-5026B8E4D88B}" dt="2020-07-20T20:28:53.275" v="305" actId="1036"/>
          <ac:cxnSpMkLst>
            <pc:docMk/>
            <pc:sldMk cId="3957292058" sldId="300"/>
            <ac:cxnSpMk id="12" creationId="{50CEF3A1-CD38-42E5-BF4C-0B7C1075E064}"/>
          </ac:cxnSpMkLst>
        </pc:cxnChg>
      </pc:sldChg>
      <pc:sldChg chg="add del">
        <pc:chgData name="Danielle" userId="e2554c37-e717-43a0-ba79-1183ca921ccd" providerId="ADAL" clId="{DA906DF8-40FC-4EB1-86C9-5026B8E4D88B}" dt="2020-07-20T20:36:18.281" v="988" actId="47"/>
        <pc:sldMkLst>
          <pc:docMk/>
          <pc:sldMk cId="1608683643" sldId="301"/>
        </pc:sldMkLst>
      </pc:sldChg>
      <pc:sldChg chg="addSp modSp new mod modClrScheme chgLayout">
        <pc:chgData name="Danielle" userId="e2554c37-e717-43a0-ba79-1183ca921ccd" providerId="ADAL" clId="{DA906DF8-40FC-4EB1-86C9-5026B8E4D88B}" dt="2020-07-20T20:56:08.587" v="1673" actId="20577"/>
        <pc:sldMkLst>
          <pc:docMk/>
          <pc:sldMk cId="2063209771" sldId="302"/>
        </pc:sldMkLst>
        <pc:spChg chg="add">
          <ac:chgData name="Danielle" userId="e2554c37-e717-43a0-ba79-1183ca921ccd" providerId="ADAL" clId="{DA906DF8-40FC-4EB1-86C9-5026B8E4D88B}" dt="2020-07-20T20:25:27.254" v="232" actId="22"/>
          <ac:spMkLst>
            <pc:docMk/>
            <pc:sldMk cId="2063209771" sldId="302"/>
            <ac:spMk id="3" creationId="{C47CCD89-4292-45E0-881E-53F76EE93971}"/>
          </ac:spMkLst>
        </pc:spChg>
        <pc:graphicFrameChg chg="add mod modGraphic">
          <ac:chgData name="Danielle" userId="e2554c37-e717-43a0-ba79-1183ca921ccd" providerId="ADAL" clId="{DA906DF8-40FC-4EB1-86C9-5026B8E4D88B}" dt="2020-07-20T20:56:08.587" v="1673" actId="20577"/>
          <ac:graphicFrameMkLst>
            <pc:docMk/>
            <pc:sldMk cId="2063209771" sldId="302"/>
            <ac:graphicFrameMk id="5" creationId="{210C4BC1-CD84-4FBD-A499-2A52B50FA8FE}"/>
          </ac:graphicFrameMkLst>
        </pc:graphicFrameChg>
        <pc:cxnChg chg="add mod">
          <ac:chgData name="Danielle" userId="e2554c37-e717-43a0-ba79-1183ca921ccd" providerId="ADAL" clId="{DA906DF8-40FC-4EB1-86C9-5026B8E4D88B}" dt="2020-07-20T20:47:55.110" v="1006"/>
          <ac:cxnSpMkLst>
            <pc:docMk/>
            <pc:sldMk cId="2063209771" sldId="302"/>
            <ac:cxnSpMk id="6" creationId="{3CF76AAE-32BA-4B4B-82B2-B88DFB291E18}"/>
          </ac:cxnSpMkLst>
        </pc:cxnChg>
        <pc:cxnChg chg="add mod">
          <ac:chgData name="Danielle" userId="e2554c37-e717-43a0-ba79-1183ca921ccd" providerId="ADAL" clId="{DA906DF8-40FC-4EB1-86C9-5026B8E4D88B}" dt="2020-07-20T20:47:55.110" v="1006"/>
          <ac:cxnSpMkLst>
            <pc:docMk/>
            <pc:sldMk cId="2063209771" sldId="302"/>
            <ac:cxnSpMk id="7" creationId="{1E69751F-F68E-4308-8CF8-65D19A736410}"/>
          </ac:cxnSpMkLst>
        </pc:cxnChg>
        <pc:cxnChg chg="add mod">
          <ac:chgData name="Danielle" userId="e2554c37-e717-43a0-ba79-1183ca921ccd" providerId="ADAL" clId="{DA906DF8-40FC-4EB1-86C9-5026B8E4D88B}" dt="2020-07-20T20:47:55.110" v="1006"/>
          <ac:cxnSpMkLst>
            <pc:docMk/>
            <pc:sldMk cId="2063209771" sldId="302"/>
            <ac:cxnSpMk id="8" creationId="{6A9BC7A3-61B7-467E-947E-B7D3BFDBEDB8}"/>
          </ac:cxnSpMkLst>
        </pc:cxnChg>
        <pc:cxnChg chg="add mod">
          <ac:chgData name="Danielle" userId="e2554c37-e717-43a0-ba79-1183ca921ccd" providerId="ADAL" clId="{DA906DF8-40FC-4EB1-86C9-5026B8E4D88B}" dt="2020-07-20T20:47:55.110" v="1006"/>
          <ac:cxnSpMkLst>
            <pc:docMk/>
            <pc:sldMk cId="2063209771" sldId="302"/>
            <ac:cxnSpMk id="9" creationId="{39C0B8A8-C42A-42B5-A82C-345F211F458B}"/>
          </ac:cxnSpMkLst>
        </pc:cxnChg>
      </pc:sldChg>
      <pc:sldMasterChg chg="modSp delSldLayout modSldLayout">
        <pc:chgData name="Danielle" userId="e2554c37-e717-43a0-ba79-1183ca921ccd" providerId="ADAL" clId="{DA906DF8-40FC-4EB1-86C9-5026B8E4D88B}" dt="2020-07-20T19:50:47.340" v="45" actId="47"/>
        <pc:sldMasterMkLst>
          <pc:docMk/>
          <pc:sldMasterMk cId="372130799" sldId="2147483692"/>
        </pc:sldMasterMkLst>
        <pc:spChg chg="mod">
          <ac:chgData name="Danielle" userId="e2554c37-e717-43a0-ba79-1183ca921ccd" providerId="ADAL" clId="{DA906DF8-40FC-4EB1-86C9-5026B8E4D88B}" dt="2020-07-20T19:47:30.252" v="4" actId="2711"/>
          <ac:spMkLst>
            <pc:docMk/>
            <pc:sldMasterMk cId="372130799" sldId="2147483692"/>
            <ac:spMk id="14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7:30.252" v="4" actId="2711"/>
          <ac:spMkLst>
            <pc:docMk/>
            <pc:sldMasterMk cId="372130799" sldId="2147483692"/>
            <ac:spMk id="15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7:30.252" v="4" actId="2711"/>
          <ac:spMkLst>
            <pc:docMk/>
            <pc:sldMasterMk cId="372130799" sldId="2147483692"/>
            <ac:spMk id="16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7:30.252" v="4" actId="2711"/>
          <ac:spMkLst>
            <pc:docMk/>
            <pc:sldMasterMk cId="372130799" sldId="2147483692"/>
            <ac:spMk id="17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7:30.252" v="4" actId="2711"/>
          <ac:spMkLst>
            <pc:docMk/>
            <pc:sldMasterMk cId="372130799" sldId="2147483692"/>
            <ac:spMk id="18" creationId="{00000000-0000-0000-0000-000000000000}"/>
          </ac:spMkLst>
        </pc:sp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13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29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31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32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33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34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30.252" v="4" actId="2711"/>
          <ac:picMkLst>
            <pc:docMk/>
            <pc:sldMasterMk cId="372130799" sldId="2147483692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DA906DF8-40FC-4EB1-86C9-5026B8E4D88B}" dt="2020-07-20T19:47:37.571" v="5" actId="2711"/>
          <pc:sldLayoutMkLst>
            <pc:docMk/>
            <pc:sldMasterMk cId="372130799" sldId="2147483692"/>
            <pc:sldLayoutMk cId="1628646293" sldId="2147483694"/>
          </pc:sldLayoutMkLst>
          <pc:spChg chg="mod">
            <ac:chgData name="Danielle" userId="e2554c37-e717-43a0-ba79-1183ca921ccd" providerId="ADAL" clId="{DA906DF8-40FC-4EB1-86C9-5026B8E4D88B}" dt="2020-07-20T19:47:37.571" v="5" actId="2711"/>
            <ac:spMkLst>
              <pc:docMk/>
              <pc:sldMasterMk cId="372130799" sldId="2147483692"/>
              <pc:sldLayoutMk cId="1628646293" sldId="2147483694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DA906DF8-40FC-4EB1-86C9-5026B8E4D88B}" dt="2020-07-20T19:47:50.653" v="12" actId="1036"/>
          <pc:sldLayoutMkLst>
            <pc:docMk/>
            <pc:sldMasterMk cId="372130799" sldId="2147483692"/>
            <pc:sldLayoutMk cId="604371507" sldId="2147483695"/>
          </pc:sldLayoutMkLst>
          <pc:spChg chg="mod">
            <ac:chgData name="Danielle" userId="e2554c37-e717-43a0-ba79-1183ca921ccd" providerId="ADAL" clId="{DA906DF8-40FC-4EB1-86C9-5026B8E4D88B}" dt="2020-07-20T19:47:45.616" v="7" actId="13822"/>
            <ac:spMkLst>
              <pc:docMk/>
              <pc:sldMasterMk cId="372130799" sldId="2147483692"/>
              <pc:sldLayoutMk cId="604371507" sldId="2147483695"/>
              <ac:spMk id="2" creationId="{00000000-0000-0000-0000-000000000000}"/>
            </ac:spMkLst>
          </pc:spChg>
          <pc:spChg chg="mod">
            <ac:chgData name="Danielle" userId="e2554c37-e717-43a0-ba79-1183ca921ccd" providerId="ADAL" clId="{DA906DF8-40FC-4EB1-86C9-5026B8E4D88B}" dt="2020-07-20T19:47:45.616" v="7" actId="13822"/>
            <ac:spMkLst>
              <pc:docMk/>
              <pc:sldMasterMk cId="372130799" sldId="2147483692"/>
              <pc:sldLayoutMk cId="604371507" sldId="2147483695"/>
              <ac:spMk id="8" creationId="{00000000-0000-0000-0000-000000000000}"/>
            </ac:spMkLst>
          </pc:spChg>
          <pc:spChg chg="mod">
            <ac:chgData name="Danielle" userId="e2554c37-e717-43a0-ba79-1183ca921ccd" providerId="ADAL" clId="{DA906DF8-40FC-4EB1-86C9-5026B8E4D88B}" dt="2020-07-20T19:47:47.803" v="9" actId="1035"/>
            <ac:spMkLst>
              <pc:docMk/>
              <pc:sldMasterMk cId="372130799" sldId="2147483692"/>
              <pc:sldLayoutMk cId="604371507" sldId="2147483695"/>
              <ac:spMk id="9" creationId="{00000000-0000-0000-0000-000000000000}"/>
            </ac:spMkLst>
          </pc:spChg>
          <pc:spChg chg="mod">
            <ac:chgData name="Danielle" userId="e2554c37-e717-43a0-ba79-1183ca921ccd" providerId="ADAL" clId="{DA906DF8-40FC-4EB1-86C9-5026B8E4D88B}" dt="2020-07-20T19:47:50.653" v="12" actId="1036"/>
            <ac:spMkLst>
              <pc:docMk/>
              <pc:sldMasterMk cId="372130799" sldId="2147483692"/>
              <pc:sldLayoutMk cId="604371507" sldId="2147483695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DA906DF8-40FC-4EB1-86C9-5026B8E4D88B}" dt="2020-07-20T19:47:45.616" v="7" actId="13822"/>
            <ac:cxnSpMkLst>
              <pc:docMk/>
              <pc:sldMasterMk cId="372130799" sldId="2147483692"/>
              <pc:sldLayoutMk cId="604371507" sldId="2147483695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DA906DF8-40FC-4EB1-86C9-5026B8E4D88B}" dt="2020-07-20T19:47:45.616" v="7" actId="13822"/>
            <ac:cxnSpMkLst>
              <pc:docMk/>
              <pc:sldMasterMk cId="372130799" sldId="2147483692"/>
              <pc:sldLayoutMk cId="604371507" sldId="2147483695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DA906DF8-40FC-4EB1-86C9-5026B8E4D88B}" dt="2020-07-20T19:47:45.616" v="7" actId="13822"/>
            <ac:cxnSpMkLst>
              <pc:docMk/>
              <pc:sldMasterMk cId="372130799" sldId="2147483692"/>
              <pc:sldLayoutMk cId="604371507" sldId="2147483695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DA906DF8-40FC-4EB1-86C9-5026B8E4D88B}" dt="2020-07-20T19:47:45.616" v="7" actId="13822"/>
            <ac:cxnSpMkLst>
              <pc:docMk/>
              <pc:sldMasterMk cId="372130799" sldId="2147483692"/>
              <pc:sldLayoutMk cId="604371507" sldId="2147483695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DA906DF8-40FC-4EB1-86C9-5026B8E4D88B}" dt="2020-07-20T19:47:45.616" v="7" actId="13822"/>
            <ac:cxnSpMkLst>
              <pc:docMk/>
              <pc:sldMasterMk cId="372130799" sldId="2147483692"/>
              <pc:sldLayoutMk cId="604371507" sldId="2147483695"/>
              <ac:cxnSpMk id="7" creationId="{00000000-0000-0000-0000-000000000000}"/>
            </ac:cxnSpMkLst>
          </pc:cxnChg>
        </pc:sldLayoutChg>
        <pc:sldLayoutChg chg="delSp del mod">
          <pc:chgData name="Danielle" userId="e2554c37-e717-43a0-ba79-1183ca921ccd" providerId="ADAL" clId="{DA906DF8-40FC-4EB1-86C9-5026B8E4D88B}" dt="2020-07-20T19:50:47.340" v="45" actId="47"/>
          <pc:sldLayoutMkLst>
            <pc:docMk/>
            <pc:sldMasterMk cId="372130799" sldId="2147483692"/>
            <pc:sldLayoutMk cId="2887193414" sldId="2147483697"/>
          </pc:sldLayoutMkLst>
          <pc:spChg chg="del">
            <ac:chgData name="Danielle" userId="e2554c37-e717-43a0-ba79-1183ca921ccd" providerId="ADAL" clId="{DA906DF8-40FC-4EB1-86C9-5026B8E4D88B}" dt="2020-07-20T19:47:10.755" v="0" actId="478"/>
            <ac:spMkLst>
              <pc:docMk/>
              <pc:sldMasterMk cId="372130799" sldId="2147483692"/>
              <pc:sldLayoutMk cId="2887193414" sldId="2147483697"/>
              <ac:spMk id="2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0.755" v="0" actId="478"/>
            <ac:spMkLst>
              <pc:docMk/>
              <pc:sldMasterMk cId="372130799" sldId="2147483692"/>
              <pc:sldLayoutMk cId="2887193414" sldId="2147483697"/>
              <ac:spMk id="3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0.755" v="0" actId="478"/>
            <ac:spMkLst>
              <pc:docMk/>
              <pc:sldMasterMk cId="372130799" sldId="2147483692"/>
              <pc:sldLayoutMk cId="2887193414" sldId="2147483697"/>
              <ac:spMk id="4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0.755" v="0" actId="478"/>
            <ac:spMkLst>
              <pc:docMk/>
              <pc:sldMasterMk cId="372130799" sldId="2147483692"/>
              <pc:sldLayoutMk cId="2887193414" sldId="2147483697"/>
              <ac:spMk id="5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0.755" v="0" actId="478"/>
            <ac:spMkLst>
              <pc:docMk/>
              <pc:sldMasterMk cId="372130799" sldId="2147483692"/>
              <pc:sldLayoutMk cId="2887193414" sldId="2147483697"/>
              <ac:spMk id="6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DA906DF8-40FC-4EB1-86C9-5026B8E4D88B}" dt="2020-07-20T19:47:13.089" v="1" actId="478"/>
          <pc:sldLayoutMkLst>
            <pc:docMk/>
            <pc:sldMasterMk cId="372130799" sldId="2147483692"/>
            <pc:sldLayoutMk cId="4093383202" sldId="2147483698"/>
          </pc:sldLayoutMkLst>
          <pc:spChg chg="del">
            <ac:chgData name="Danielle" userId="e2554c37-e717-43a0-ba79-1183ca921ccd" providerId="ADAL" clId="{DA906DF8-40FC-4EB1-86C9-5026B8E4D88B}" dt="2020-07-20T19:47:13.089" v="1" actId="478"/>
            <ac:spMkLst>
              <pc:docMk/>
              <pc:sldMasterMk cId="372130799" sldId="2147483692"/>
              <pc:sldLayoutMk cId="4093383202" sldId="2147483698"/>
              <ac:spMk id="2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3.089" v="1" actId="478"/>
            <ac:spMkLst>
              <pc:docMk/>
              <pc:sldMasterMk cId="372130799" sldId="2147483692"/>
              <pc:sldLayoutMk cId="4093383202" sldId="2147483698"/>
              <ac:spMk id="3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3.089" v="1" actId="478"/>
            <ac:spMkLst>
              <pc:docMk/>
              <pc:sldMasterMk cId="372130799" sldId="2147483692"/>
              <pc:sldLayoutMk cId="4093383202" sldId="2147483698"/>
              <ac:spMk id="4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3.089" v="1" actId="478"/>
            <ac:spMkLst>
              <pc:docMk/>
              <pc:sldMasterMk cId="372130799" sldId="2147483692"/>
              <pc:sldLayoutMk cId="4093383202" sldId="2147483698"/>
              <ac:spMk id="5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3.089" v="1" actId="478"/>
            <ac:spMkLst>
              <pc:docMk/>
              <pc:sldMasterMk cId="372130799" sldId="2147483692"/>
              <pc:sldLayoutMk cId="4093383202" sldId="2147483698"/>
              <ac:spMk id="6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DA906DF8-40FC-4EB1-86C9-5026B8E4D88B}" dt="2020-07-20T19:47:15.545" v="2" actId="478"/>
          <pc:sldLayoutMkLst>
            <pc:docMk/>
            <pc:sldMasterMk cId="372130799" sldId="2147483692"/>
            <pc:sldLayoutMk cId="3208208321" sldId="2147483699"/>
          </pc:sldLayoutMkLst>
          <pc:spChg chg="del">
            <ac:chgData name="Danielle" userId="e2554c37-e717-43a0-ba79-1183ca921ccd" providerId="ADAL" clId="{DA906DF8-40FC-4EB1-86C9-5026B8E4D88B}" dt="2020-07-20T19:47:15.545" v="2" actId="478"/>
            <ac:spMkLst>
              <pc:docMk/>
              <pc:sldMasterMk cId="372130799" sldId="2147483692"/>
              <pc:sldLayoutMk cId="3208208321" sldId="2147483699"/>
              <ac:spMk id="2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5.545" v="2" actId="478"/>
            <ac:spMkLst>
              <pc:docMk/>
              <pc:sldMasterMk cId="372130799" sldId="2147483692"/>
              <pc:sldLayoutMk cId="3208208321" sldId="2147483699"/>
              <ac:spMk id="3" creationId="{00000000-0000-0000-0000-000000000000}"/>
            </ac:spMkLst>
          </pc:spChg>
          <pc:spChg chg="del">
            <ac:chgData name="Danielle" userId="e2554c37-e717-43a0-ba79-1183ca921ccd" providerId="ADAL" clId="{DA906DF8-40FC-4EB1-86C9-5026B8E4D88B}" dt="2020-07-20T19:47:15.545" v="2" actId="478"/>
            <ac:spMkLst>
              <pc:docMk/>
              <pc:sldMasterMk cId="372130799" sldId="2147483692"/>
              <pc:sldLayoutMk cId="3208208321" sldId="2147483699"/>
              <ac:spMk id="4" creationId="{00000000-0000-0000-0000-000000000000}"/>
            </ac:spMkLst>
          </pc:spChg>
        </pc:sldLayoutChg>
        <pc:sldLayoutChg chg="del">
          <pc:chgData name="Danielle" userId="e2554c37-e717-43a0-ba79-1183ca921ccd" providerId="ADAL" clId="{DA906DF8-40FC-4EB1-86C9-5026B8E4D88B}" dt="2020-07-20T19:47:21.088" v="3" actId="2696"/>
          <pc:sldLayoutMkLst>
            <pc:docMk/>
            <pc:sldMasterMk cId="372130799" sldId="2147483692"/>
            <pc:sldLayoutMk cId="3645881546" sldId="2147483700"/>
          </pc:sldLayoutMkLst>
        </pc:sldLayoutChg>
      </pc:sldMasterChg>
      <pc:sldMasterChg chg="modSp modSldLayout">
        <pc:chgData name="Danielle" userId="e2554c37-e717-43a0-ba79-1183ca921ccd" providerId="ADAL" clId="{DA906DF8-40FC-4EB1-86C9-5026B8E4D88B}" dt="2020-07-20T19:48:04.515" v="14" actId="2711"/>
        <pc:sldMasterMkLst>
          <pc:docMk/>
          <pc:sldMasterMk cId="100401677" sldId="2147483701"/>
        </pc:sldMasterMkLst>
        <pc:spChg chg="mod">
          <ac:chgData name="Danielle" userId="e2554c37-e717-43a0-ba79-1183ca921ccd" providerId="ADAL" clId="{DA906DF8-40FC-4EB1-86C9-5026B8E4D88B}" dt="2020-07-20T19:47:58.794" v="13" actId="2711"/>
          <ac:spMkLst>
            <pc:docMk/>
            <pc:sldMasterMk cId="100401677" sldId="2147483701"/>
            <ac:spMk id="18" creationId="{00000000-0000-0000-0000-000000000000}"/>
          </ac:spMkLst>
        </pc:spChg>
        <pc:spChg chg="mod">
          <ac:chgData name="Danielle" userId="e2554c37-e717-43a0-ba79-1183ca921ccd" providerId="ADAL" clId="{DA906DF8-40FC-4EB1-86C9-5026B8E4D88B}" dt="2020-07-20T19:47:58.794" v="13" actId="2711"/>
          <ac:spMkLst>
            <pc:docMk/>
            <pc:sldMasterMk cId="100401677" sldId="2147483701"/>
            <ac:spMk id="19" creationId="{00000000-0000-0000-0000-000000000000}"/>
          </ac:spMkLst>
        </pc:spChg>
        <pc:picChg chg="mod">
          <ac:chgData name="Danielle" userId="e2554c37-e717-43a0-ba79-1183ca921ccd" providerId="ADAL" clId="{DA906DF8-40FC-4EB1-86C9-5026B8E4D88B}" dt="2020-07-20T19:47:58.794" v="13" actId="2711"/>
          <ac:picMkLst>
            <pc:docMk/>
            <pc:sldMasterMk cId="100401677" sldId="2147483701"/>
            <ac:picMk id="14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58.794" v="13" actId="2711"/>
          <ac:picMkLst>
            <pc:docMk/>
            <pc:sldMasterMk cId="100401677" sldId="2147483701"/>
            <ac:picMk id="15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58.794" v="13" actId="2711"/>
          <ac:picMkLst>
            <pc:docMk/>
            <pc:sldMasterMk cId="100401677" sldId="2147483701"/>
            <ac:picMk id="16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58.794" v="13" actId="2711"/>
          <ac:picMkLst>
            <pc:docMk/>
            <pc:sldMasterMk cId="100401677" sldId="2147483701"/>
            <ac:picMk id="17" creationId="{00000000-0000-0000-0000-000000000000}"/>
          </ac:picMkLst>
        </pc:picChg>
        <pc:picChg chg="mod">
          <ac:chgData name="Danielle" userId="e2554c37-e717-43a0-ba79-1183ca921ccd" providerId="ADAL" clId="{DA906DF8-40FC-4EB1-86C9-5026B8E4D88B}" dt="2020-07-20T19:47:58.794" v="13" actId="2711"/>
          <ac:picMkLst>
            <pc:docMk/>
            <pc:sldMasterMk cId="100401677" sldId="2147483701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DA906DF8-40FC-4EB1-86C9-5026B8E4D88B}" dt="2020-07-20T19:48:04.515" v="14" actId="2711"/>
          <pc:sldLayoutMkLst>
            <pc:docMk/>
            <pc:sldMasterMk cId="100401677" sldId="2147483701"/>
            <pc:sldLayoutMk cId="847318299" sldId="2147483703"/>
          </pc:sldLayoutMkLst>
          <pc:spChg chg="mod">
            <ac:chgData name="Danielle" userId="e2554c37-e717-43a0-ba79-1183ca921ccd" providerId="ADAL" clId="{DA906DF8-40FC-4EB1-86C9-5026B8E4D88B}" dt="2020-07-20T19:48:04.515" v="14" actId="2711"/>
            <ac:spMkLst>
              <pc:docMk/>
              <pc:sldMasterMk cId="100401677" sldId="2147483701"/>
              <pc:sldLayoutMk cId="847318299" sldId="2147483703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F1B13-FE40-4876-822A-D99872335F17}" type="datetimeFigureOut">
              <a:rPr lang="en-GB" smtClean="0"/>
              <a:t>20/07/2020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53D3A-2CF3-4DFE-BE23-BD177CAEE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262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1E0B8-DB97-41C2-8BA3-F2A8D2D98EED}" type="datetimeFigureOut">
              <a:rPr lang="en-GB" smtClean="0"/>
              <a:t>20/07/2020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ACECB-4F60-4D4F-898E-7D200EA47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4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65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2864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437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3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38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20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660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1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20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Direct and Inverse Proportion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6411" y="6025715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Constant,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proportion, direct, inverse, substitute, rearrange, solve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the constant k.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problems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involving direct proportion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solve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problems involving inverse proportion.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8" r:id="rId5"/>
    <p:sldLayoutId id="2147483699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20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Direct and Inverse Proportion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124744"/>
            <a:ext cx="67687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does it mean for two things to be ‘in proportion’?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quantities are said to be in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direct proportion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they increase and decrease at the same rate. That is, if the ratio between the two quantities is always the same.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quantities are said to be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inversely proportional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if, as one quantity increases, the other quantity decreases at the same rate.</a:t>
            </a:r>
          </a:p>
        </p:txBody>
      </p:sp>
    </p:spTree>
    <p:extLst>
      <p:ext uri="{BB962C8B-B14F-4D97-AF65-F5344CB8AC3E}">
        <p14:creationId xmlns:p14="http://schemas.microsoft.com/office/powerpoint/2010/main" val="28457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74246" y="2255529"/>
                <a:ext cx="134856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246" y="2255529"/>
                <a:ext cx="1348560" cy="6950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940414" y="3089148"/>
                <a:ext cx="2016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414" y="3089148"/>
                <a:ext cx="2016224" cy="707886"/>
              </a:xfrm>
              <a:prstGeom prst="rect">
                <a:avLst/>
              </a:prstGeom>
              <a:blipFill>
                <a:blip r:embed="rId3"/>
                <a:stretch>
                  <a:fillRect t="-4310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408466" y="3759167"/>
                <a:ext cx="108012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466" y="3759167"/>
                <a:ext cx="1080120" cy="695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144797" y="4470467"/>
                <a:ext cx="14780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27=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797" y="4470467"/>
                <a:ext cx="1478009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032014" y="4870577"/>
                <a:ext cx="1924624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014" y="4870577"/>
                <a:ext cx="1924624" cy="6950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372200" y="2253868"/>
                <a:ext cx="1368152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253868"/>
                <a:ext cx="1368152" cy="6950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 bwMode="auto">
          <a:xfrm>
            <a:off x="5652120" y="2291212"/>
            <a:ext cx="0" cy="292201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084168" y="3524556"/>
                <a:ext cx="1944216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524556"/>
                <a:ext cx="1944216" cy="6950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012160" y="4270412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270412"/>
                <a:ext cx="1944216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313728" y="3035446"/>
                <a:ext cx="20162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28" y="3035446"/>
                <a:ext cx="2016224" cy="400110"/>
              </a:xfrm>
              <a:prstGeom prst="rect">
                <a:avLst/>
              </a:prstGeom>
              <a:blipFill>
                <a:blip r:embed="rId10"/>
                <a:stretch>
                  <a:fillRect l="-3333" t="-7576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123728" y="1151689"/>
                <a:ext cx="6768752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inversely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proportional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51689"/>
                <a:ext cx="6768752" cy="1015663"/>
              </a:xfrm>
              <a:prstGeom prst="rect">
                <a:avLst/>
              </a:prstGeom>
              <a:blipFill>
                <a:blip r:embed="rId11"/>
                <a:stretch>
                  <a:fillRect l="-900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02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313809" y="1988840"/>
                <a:ext cx="134856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809" y="1988840"/>
                <a:ext cx="1348560" cy="7342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987825" y="2708920"/>
                <a:ext cx="2016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5" y="2708920"/>
                <a:ext cx="2016224" cy="707886"/>
              </a:xfrm>
              <a:prstGeom prst="rect">
                <a:avLst/>
              </a:prstGeom>
              <a:blipFill>
                <a:blip r:embed="rId3"/>
                <a:stretch>
                  <a:fillRect t="-3448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215782" y="3284984"/>
                <a:ext cx="1621103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32=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82" y="3284984"/>
                <a:ext cx="1621103" cy="7342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50145" y="4651683"/>
                <a:ext cx="14780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128=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145" y="4651683"/>
                <a:ext cx="1478009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098877" y="5036989"/>
                <a:ext cx="1924624" cy="754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128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877" y="5036989"/>
                <a:ext cx="1924624" cy="7546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 bwMode="auto">
          <a:xfrm>
            <a:off x="5580112" y="2064015"/>
            <a:ext cx="0" cy="292201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063644" y="3956621"/>
                <a:ext cx="1621103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32=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644" y="3956621"/>
                <a:ext cx="1621103" cy="6950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116374" y="1947056"/>
                <a:ext cx="1924624" cy="72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128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374" y="1947056"/>
                <a:ext cx="1924624" cy="7280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6319504" y="2702687"/>
                <a:ext cx="16501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504" y="2702687"/>
                <a:ext cx="1650132" cy="369332"/>
              </a:xfrm>
              <a:prstGeom prst="rect">
                <a:avLst/>
              </a:prstGeom>
              <a:blipFill>
                <a:blip r:embed="rId9"/>
                <a:stretch>
                  <a:fillRect l="-3333" t="-8197" r="-1111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121430" y="3111635"/>
                <a:ext cx="1924624" cy="72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16=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128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430" y="3111635"/>
                <a:ext cx="1924624" cy="7280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638010" y="3825327"/>
                <a:ext cx="2212936" cy="434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rad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=128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010" y="3825327"/>
                <a:ext cx="2212936" cy="43441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765322" y="4259741"/>
                <a:ext cx="2212936" cy="434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rad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322" y="4259741"/>
                <a:ext cx="2212936" cy="43441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898565" y="4728459"/>
                <a:ext cx="22129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565" y="4728459"/>
                <a:ext cx="2212936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051510" y="1104500"/>
                <a:ext cx="691297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inversely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proportional to the square root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510" y="1104500"/>
                <a:ext cx="6912977" cy="1015663"/>
              </a:xfrm>
              <a:prstGeom prst="rect">
                <a:avLst/>
              </a:prstGeom>
              <a:blipFill>
                <a:blip r:embed="rId14"/>
                <a:stretch>
                  <a:fillRect l="-970" t="-2395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95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43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7CCD89-4292-45E0-881E-53F76EE93971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0C4BC1-CD84-4FBD-A499-2A52B50FA8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392325"/>
                  </p:ext>
                </p:extLst>
              </p:nvPr>
            </p:nvGraphicFramePr>
            <p:xfrm>
              <a:off x="251520" y="1524854"/>
              <a:ext cx="8640960" cy="514450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20480">
                      <a:extLst>
                        <a:ext uri="{9D8B030D-6E8A-4147-A177-3AD203B41FA5}">
                          <a16:colId xmlns:a16="http://schemas.microsoft.com/office/drawing/2014/main" val="2431243878"/>
                        </a:ext>
                      </a:extLst>
                    </a:gridCol>
                    <a:gridCol w="4320480">
                      <a:extLst>
                        <a:ext uri="{9D8B030D-6E8A-4147-A177-3AD203B41FA5}">
                          <a16:colId xmlns:a16="http://schemas.microsoft.com/office/drawing/2014/main" val="1186217572"/>
                        </a:ext>
                      </a:extLst>
                    </a:gridCol>
                  </a:tblGrid>
                  <a:tr h="257225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inversely proportional to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𝑄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𝑄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𝑄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𝑷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𝑸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𝑷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𝑸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𝑷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𝑸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</a:t>
                          </a:r>
                          <a:r>
                            <a:rPr lang="en-GB" sz="1400" b="1" baseline="0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𝑸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𝑷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𝟖</m:t>
                                  </m:r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𝑷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𝑸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35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inversely proportional to the square of </a:t>
                          </a:r>
                          <a14:m>
                            <m:oMath xmlns:m="http://schemas.openxmlformats.org/officeDocument/2006/math"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=0.5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  <m:r>
                                <a:rPr lang="en-GB" sz="135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=0.125</m:t>
                              </m:r>
                            </m:oMath>
                          </a14:m>
                          <a:r>
                            <a:rPr lang="en-GB" sz="135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𝑻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𝑻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𝑻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𝑼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𝑻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𝟏𝟐𝟓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 smtClean="0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𝑼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=±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𝑻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0114517"/>
                      </a:ext>
                    </a:extLst>
                  </a:tr>
                  <a:tr h="257225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inversely proportional to the square root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=36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=9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𝑺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𝑺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𝑺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𝟑𝟔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𝑺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𝟗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1" i="1" smtClean="0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𝟑𝟔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1" i="1" smtClean="0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𝟗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𝑹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𝑺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inversely proportional to the cube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𝑊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𝑊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𝑊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𝑽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𝑾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𝑽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𝑾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𝑽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𝑾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𝑾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𝒌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 smtClean="0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𝟏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𝑽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 smtClean="0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𝟔𝟐𝟓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𝑽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𝑾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solidFill>
                                            <a:srgbClr val="FF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7014014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0C4BC1-CD84-4FBD-A499-2A52B50FA8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392325"/>
                  </p:ext>
                </p:extLst>
              </p:nvPr>
            </p:nvGraphicFramePr>
            <p:xfrm>
              <a:off x="251520" y="1524854"/>
              <a:ext cx="8640960" cy="514450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20480">
                      <a:extLst>
                        <a:ext uri="{9D8B030D-6E8A-4147-A177-3AD203B41FA5}">
                          <a16:colId xmlns:a16="http://schemas.microsoft.com/office/drawing/2014/main" val="2431243878"/>
                        </a:ext>
                      </a:extLst>
                    </a:gridCol>
                    <a:gridCol w="4320480">
                      <a:extLst>
                        <a:ext uri="{9D8B030D-6E8A-4147-A177-3AD203B41FA5}">
                          <a16:colId xmlns:a16="http://schemas.microsoft.com/office/drawing/2014/main" val="1186217572"/>
                        </a:ext>
                      </a:extLst>
                    </a:gridCol>
                  </a:tblGrid>
                  <a:tr h="25722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1" t="-2128" r="-100282" b="-1002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41" t="-2128" r="-282" b="-1002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114517"/>
                      </a:ext>
                    </a:extLst>
                  </a:tr>
                  <a:tr h="25722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1" t="-102370" r="-100282" b="-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41" t="-102370" r="-282" b="-4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014014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F76AAE-32BA-4B4B-82B2-B88DFB291E18}"/>
              </a:ext>
            </a:extLst>
          </p:cNvPr>
          <p:cNvCxnSpPr>
            <a:cxnSpLocks/>
          </p:cNvCxnSpPr>
          <p:nvPr/>
        </p:nvCxnSpPr>
        <p:spPr>
          <a:xfrm>
            <a:off x="2483768" y="2132856"/>
            <a:ext cx="0" cy="1872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69751F-F68E-4308-8CF8-65D19A736410}"/>
              </a:ext>
            </a:extLst>
          </p:cNvPr>
          <p:cNvCxnSpPr>
            <a:cxnSpLocks/>
          </p:cNvCxnSpPr>
          <p:nvPr/>
        </p:nvCxnSpPr>
        <p:spPr>
          <a:xfrm>
            <a:off x="2483768" y="4797152"/>
            <a:ext cx="0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9BC7A3-61B7-467E-947E-B7D3BFDBEDB8}"/>
              </a:ext>
            </a:extLst>
          </p:cNvPr>
          <p:cNvCxnSpPr>
            <a:cxnSpLocks/>
          </p:cNvCxnSpPr>
          <p:nvPr/>
        </p:nvCxnSpPr>
        <p:spPr>
          <a:xfrm>
            <a:off x="6876256" y="4725144"/>
            <a:ext cx="0" cy="1872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C0B8A8-C42A-42B5-A82C-345F211F458B}"/>
              </a:ext>
            </a:extLst>
          </p:cNvPr>
          <p:cNvCxnSpPr>
            <a:cxnSpLocks/>
          </p:cNvCxnSpPr>
          <p:nvPr/>
        </p:nvCxnSpPr>
        <p:spPr>
          <a:xfrm>
            <a:off x="6872638" y="2204864"/>
            <a:ext cx="0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209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7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627784" y="1484784"/>
                <a:ext cx="576064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directly proportional to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484784"/>
                <a:ext cx="5760640" cy="461665"/>
              </a:xfrm>
              <a:prstGeom prst="rect">
                <a:avLst/>
              </a:prstGeom>
              <a:blipFill>
                <a:blip r:embed="rId2"/>
                <a:stretch>
                  <a:fillRect l="-317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627784" y="3501008"/>
                <a:ext cx="576064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inversely proportional to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501008"/>
                <a:ext cx="5760640" cy="461665"/>
              </a:xfrm>
              <a:prstGeom prst="rect">
                <a:avLst/>
              </a:prstGeom>
              <a:blipFill>
                <a:blip r:embed="rId3"/>
                <a:stretch>
                  <a:fillRect l="-31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203848" y="1484783"/>
            <a:ext cx="1160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55776" y="1586408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164288" y="3602633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020272" y="1535595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627784" y="2204864"/>
                <a:ext cx="11893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err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204864"/>
                <a:ext cx="1189300" cy="461665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 flipV="1">
            <a:off x="3347864" y="2666529"/>
            <a:ext cx="312575" cy="40243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634313" y="2899102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stands for constant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Explosion 2 12"/>
              <p:cNvSpPr/>
              <p:nvPr/>
            </p:nvSpPr>
            <p:spPr>
              <a:xfrm>
                <a:off x="5709179" y="1912184"/>
                <a:ext cx="3399325" cy="986918"/>
              </a:xfrm>
              <a:prstGeom prst="irregularSeal2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GB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multiplied</a:t>
                </a: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Explosion 2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179" y="1912184"/>
                <a:ext cx="3399325" cy="986918"/>
              </a:xfrm>
              <a:prstGeom prst="irregularSeal2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203848" y="3509990"/>
            <a:ext cx="1401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inversely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610177" y="3551820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627784" y="4221087"/>
                <a:ext cx="1031949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221087"/>
                <a:ext cx="1031949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Explosion 2 16"/>
              <p:cNvSpPr/>
              <p:nvPr/>
            </p:nvSpPr>
            <p:spPr>
              <a:xfrm>
                <a:off x="5709179" y="3962673"/>
                <a:ext cx="3399325" cy="986918"/>
              </a:xfrm>
              <a:prstGeom prst="irregularSeal2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GB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divided</a:t>
                </a: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by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Explosion 2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179" y="3962673"/>
                <a:ext cx="3399325" cy="986918"/>
              </a:xfrm>
              <a:prstGeom prst="irregularSeal2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68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2" grpId="0"/>
      <p:bldP spid="9" grpId="0"/>
      <p:bldP spid="12" grpId="0"/>
      <p:bldP spid="13" grpId="0" animBg="1"/>
      <p:bldP spid="14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124744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Group Task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word descriptions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mathematical proportion formulae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start by grouping the direct proportion equations together and the inverse proportion equations together.</a:t>
            </a:r>
          </a:p>
        </p:txBody>
      </p:sp>
    </p:spTree>
    <p:extLst>
      <p:ext uri="{BB962C8B-B14F-4D97-AF65-F5344CB8AC3E}">
        <p14:creationId xmlns:p14="http://schemas.microsoft.com/office/powerpoint/2010/main" val="400842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16713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C580300-2C3E-43C1-B39B-CA112EB18B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4212688"/>
                  </p:ext>
                </p:extLst>
              </p:nvPr>
            </p:nvGraphicFramePr>
            <p:xfrm>
              <a:off x="612000" y="1844824"/>
              <a:ext cx="7920000" cy="4500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20000">
                      <a:extLst>
                        <a:ext uri="{9D8B030D-6E8A-4147-A177-3AD203B41FA5}">
                          <a16:colId xmlns:a16="http://schemas.microsoft.com/office/drawing/2014/main" val="146472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802080857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272543493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090477648"/>
                        </a:ext>
                      </a:extLst>
                    </a:gridCol>
                  </a:tblGrid>
                  <a:tr h="9000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directly proportional to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𝑘𝑥</m:t>
                                </m:r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varies inversely with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9399016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inversely proportional to the square root of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varies directly with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4280989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varies inversely with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directly proportional to the square root of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2988733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varies directly with the square of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inversely proportional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7487404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inversely proportional to the square of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6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is directly proportional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216283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C580300-2C3E-43C1-B39B-CA112EB18B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4212688"/>
                  </p:ext>
                </p:extLst>
              </p:nvPr>
            </p:nvGraphicFramePr>
            <p:xfrm>
              <a:off x="612000" y="1844824"/>
              <a:ext cx="7920000" cy="4500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20000">
                      <a:extLst>
                        <a:ext uri="{9D8B030D-6E8A-4147-A177-3AD203B41FA5}">
                          <a16:colId xmlns:a16="http://schemas.microsoft.com/office/drawing/2014/main" val="146472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802080857"/>
                        </a:ext>
                      </a:extLst>
                    </a:gridCol>
                    <a:gridCol w="2520000">
                      <a:extLst>
                        <a:ext uri="{9D8B030D-6E8A-4147-A177-3AD203B41FA5}">
                          <a16:colId xmlns:a16="http://schemas.microsoft.com/office/drawing/2014/main" val="272543493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090477648"/>
                        </a:ext>
                      </a:extLst>
                    </a:gridCol>
                  </a:tblGrid>
                  <a:tr h="90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2" t="-676" r="-214493" b="-4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847" t="-676" r="-276271" b="-4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246" t="-676" r="-57488" b="-4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51271" t="-676" r="-847" b="-4006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9399016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2" t="-100676" r="-214493" b="-3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847" t="-100676" r="-276271" b="-3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246" t="-100676" r="-57488" b="-300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51271" t="-100676" r="-847" b="-3006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4280989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2" t="-202041" r="-214493" b="-2027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847" t="-202041" r="-276271" b="-2027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246" t="-202041" r="-57488" b="-2027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51271" t="-202041" r="-847" b="-2027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2988733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2" t="-300000" r="-214493" b="-1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847" t="-300000" r="-276271" b="-1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246" t="-300000" r="-57488" b="-1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51271" t="-300000" r="-847" b="-10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7487404"/>
                      </a:ext>
                    </a:extLst>
                  </a:tr>
                  <a:tr h="90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2" t="-400000" r="-214493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847" t="-400000" r="-276271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246" t="-400000" r="-57488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51271" t="-400000" r="-847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216283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42510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768752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Step-by-Step Guide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Write the proportion sentence (like the task we’ve just done!)</a:t>
                </a: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by substituting in the given information.</a:t>
                </a: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Re-write the proportion sentence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 the question!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554545"/>
              </a:xfrm>
              <a:prstGeom prst="rect">
                <a:avLst/>
              </a:prstGeom>
              <a:blipFill>
                <a:blip r:embed="rId2"/>
                <a:stretch>
                  <a:fillRect l="-810" t="-1193" b="-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1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123728" y="1208946"/>
                <a:ext cx="67687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proportional to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208946"/>
                <a:ext cx="6768752" cy="707886"/>
              </a:xfrm>
              <a:prstGeom prst="rect">
                <a:avLst/>
              </a:prstGeom>
              <a:blipFill>
                <a:blip r:embed="rId2"/>
                <a:stretch>
                  <a:fillRect l="-900" t="-3448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464314" y="2142902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dirty="0" err="1" smtClean="0">
                          <a:latin typeface="Cambria Math" panose="02040503050406030204" pitchFamily="18" charset="0"/>
                        </a:rPr>
                        <m:t>𝑘𝐹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314" y="2142902"/>
                <a:ext cx="108012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43509" y="2662370"/>
                <a:ext cx="2016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509" y="2662370"/>
                <a:ext cx="2016224" cy="707886"/>
              </a:xfrm>
              <a:prstGeom prst="rect">
                <a:avLst/>
              </a:prstGeom>
              <a:blipFill>
                <a:blip r:embed="rId4"/>
                <a:stretch>
                  <a:fillRect t="-4310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58130" y="3424681"/>
                <a:ext cx="149248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24=6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130" y="3424681"/>
                <a:ext cx="149248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464313" y="3915739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313" y="3915739"/>
                <a:ext cx="108012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478097" y="4406797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097" y="4406797"/>
                <a:ext cx="108012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696236" y="2142902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236" y="2142902"/>
                <a:ext cx="1080120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 bwMode="auto">
          <a:xfrm>
            <a:off x="5652120" y="2291212"/>
            <a:ext cx="0" cy="292201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372200" y="3157758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=4×10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157758"/>
                <a:ext cx="1944216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156176" y="3628572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628572"/>
                <a:ext cx="1944216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192180" y="2662370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180" y="2662370"/>
                <a:ext cx="2088232" cy="400110"/>
              </a:xfrm>
              <a:prstGeom prst="rect">
                <a:avLst/>
              </a:prstGeom>
              <a:blipFill>
                <a:blip r:embed="rId11"/>
                <a:stretch>
                  <a:fillRect l="-3216"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09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03848" y="2378992"/>
                <a:ext cx="14211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𝑘𝐻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378992"/>
                <a:ext cx="1421103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909879" y="2873189"/>
                <a:ext cx="2016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</a:t>
                </a:r>
                <a:endParaRPr lang="en-GB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879" y="2873189"/>
                <a:ext cx="2016224" cy="707886"/>
              </a:xfrm>
              <a:prstGeom prst="rect">
                <a:avLst/>
              </a:prstGeom>
              <a:blipFill>
                <a:blip r:embed="rId3"/>
                <a:stretch>
                  <a:fillRect t="-3448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964260" y="3683348"/>
                <a:ext cx="19002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100=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5²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260" y="3683348"/>
                <a:ext cx="190027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228248" y="4595448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248" y="4595448"/>
                <a:ext cx="108012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084893" y="5102953"/>
                <a:ext cx="15645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93" y="5102953"/>
                <a:ext cx="156458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279293" y="2378992"/>
                <a:ext cx="15857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293" y="2378992"/>
                <a:ext cx="1585781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 bwMode="auto">
          <a:xfrm>
            <a:off x="5650515" y="2512874"/>
            <a:ext cx="0" cy="278833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057585" y="3438699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64=4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585" y="3438699"/>
                <a:ext cx="194421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135276" y="2873189"/>
                <a:ext cx="187381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276" y="2873189"/>
                <a:ext cx="1873813" cy="400110"/>
              </a:xfrm>
              <a:prstGeom prst="rect">
                <a:avLst/>
              </a:prstGeom>
              <a:blipFill>
                <a:blip r:embed="rId9"/>
                <a:stretch>
                  <a:fillRect l="-3247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818170" y="4141959"/>
                <a:ext cx="19002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100=25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170" y="4141959"/>
                <a:ext cx="1900277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012160" y="3896831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16=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896831"/>
                <a:ext cx="194421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012160" y="4354963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354963"/>
                <a:ext cx="1944216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133492" y="1197929"/>
                <a:ext cx="670369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proportional to the square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492" y="1197929"/>
                <a:ext cx="6703690" cy="1015663"/>
              </a:xfrm>
              <a:prstGeom prst="rect">
                <a:avLst/>
              </a:prstGeom>
              <a:blipFill>
                <a:blip r:embed="rId13"/>
                <a:stretch>
                  <a:fillRect l="-1000" t="-3012" b="-10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02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06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E7C225F-02BE-439A-B602-636B75838E8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5077175"/>
                  </p:ext>
                </p:extLst>
              </p:nvPr>
            </p:nvGraphicFramePr>
            <p:xfrm>
              <a:off x="251520" y="1524854"/>
              <a:ext cx="8640960" cy="514450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20480">
                      <a:extLst>
                        <a:ext uri="{9D8B030D-6E8A-4147-A177-3AD203B41FA5}">
                          <a16:colId xmlns:a16="http://schemas.microsoft.com/office/drawing/2014/main" val="2431243878"/>
                        </a:ext>
                      </a:extLst>
                    </a:gridCol>
                    <a:gridCol w="4320480">
                      <a:extLst>
                        <a:ext uri="{9D8B030D-6E8A-4147-A177-3AD203B41FA5}">
                          <a16:colId xmlns:a16="http://schemas.microsoft.com/office/drawing/2014/main" val="1186217572"/>
                        </a:ext>
                      </a:extLst>
                    </a:gridCol>
                  </a:tblGrid>
                  <a:tr h="257225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directly proportional to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=44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𝒌𝑩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𝑩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𝑩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𝑩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𝟒𝟒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𝟒𝟒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𝟐𝟐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𝑩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directly proportional to the square root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=18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=9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=30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𝟏𝟖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𝑭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𝟗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When</a:t>
                          </a:r>
                          <a:r>
                            <a:rPr lang="en-GB" sz="1400" b="1" baseline="0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𝟑𝟎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𝟗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𝟑𝟎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1" i="1" dirty="0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 dirty="0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e>
                              </m:rad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𝑭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𝟐𝟓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𝑬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0114517"/>
                      </a:ext>
                    </a:extLst>
                  </a:tr>
                  <a:tr h="257225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directly proportional to the square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=32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Find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𝑪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𝑪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𝑪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𝑫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𝑫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𝟑𝟐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𝟒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𝑪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𝟏𝟖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𝑪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𝐺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is directly proportional to the cube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and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𝐺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=54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 Find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𝐺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when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.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4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𝑮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𝑮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Substitute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𝑮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𝑯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When</a:t>
                          </a:r>
                          <a:r>
                            <a:rPr lang="en-GB" sz="1400" b="1" baseline="0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𝑯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baseline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,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𝟓𝟒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𝑮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𝒌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     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𝟏𝟔</m:t>
                              </m:r>
                            </m:oMath>
                          </a14:m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𝑮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GB" sz="1400" b="1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1" dirty="0"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4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7014014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E7C225F-02BE-439A-B602-636B75838E8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5077175"/>
                  </p:ext>
                </p:extLst>
              </p:nvPr>
            </p:nvGraphicFramePr>
            <p:xfrm>
              <a:off x="251520" y="1524854"/>
              <a:ext cx="8640960" cy="514450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20480">
                      <a:extLst>
                        <a:ext uri="{9D8B030D-6E8A-4147-A177-3AD203B41FA5}">
                          <a16:colId xmlns:a16="http://schemas.microsoft.com/office/drawing/2014/main" val="2431243878"/>
                        </a:ext>
                      </a:extLst>
                    </a:gridCol>
                    <a:gridCol w="4320480">
                      <a:extLst>
                        <a:ext uri="{9D8B030D-6E8A-4147-A177-3AD203B41FA5}">
                          <a16:colId xmlns:a16="http://schemas.microsoft.com/office/drawing/2014/main" val="1186217572"/>
                        </a:ext>
                      </a:extLst>
                    </a:gridCol>
                  </a:tblGrid>
                  <a:tr h="25722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1" t="-2128" r="-100282" b="-1002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41" t="-2128" r="-282" b="-1002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114517"/>
                      </a:ext>
                    </a:extLst>
                  </a:tr>
                  <a:tr h="25722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1" t="-102370" r="-100282" b="-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813" marR="5181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141" t="-102370" r="-282" b="-4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014014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54951B8-5762-410D-A12A-EC21CFC9725E}"/>
              </a:ext>
            </a:extLst>
          </p:cNvPr>
          <p:cNvCxnSpPr>
            <a:cxnSpLocks/>
          </p:cNvCxnSpPr>
          <p:nvPr/>
        </p:nvCxnSpPr>
        <p:spPr>
          <a:xfrm>
            <a:off x="2483768" y="2132856"/>
            <a:ext cx="0" cy="1872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04DFCF-ACE9-4028-BF5E-878E8C111080}"/>
              </a:ext>
            </a:extLst>
          </p:cNvPr>
          <p:cNvCxnSpPr>
            <a:cxnSpLocks/>
          </p:cNvCxnSpPr>
          <p:nvPr/>
        </p:nvCxnSpPr>
        <p:spPr>
          <a:xfrm>
            <a:off x="2483768" y="4797152"/>
            <a:ext cx="0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A941C4-2350-4457-BCF3-581DD34D2170}"/>
              </a:ext>
            </a:extLst>
          </p:cNvPr>
          <p:cNvCxnSpPr>
            <a:cxnSpLocks/>
          </p:cNvCxnSpPr>
          <p:nvPr/>
        </p:nvCxnSpPr>
        <p:spPr>
          <a:xfrm>
            <a:off x="6876256" y="4725144"/>
            <a:ext cx="0" cy="1872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CEF3A1-CD38-42E5-BF4C-0B7C1075E064}"/>
              </a:ext>
            </a:extLst>
          </p:cNvPr>
          <p:cNvCxnSpPr>
            <a:cxnSpLocks/>
          </p:cNvCxnSpPr>
          <p:nvPr/>
        </p:nvCxnSpPr>
        <p:spPr>
          <a:xfrm>
            <a:off x="6872638" y="2204864"/>
            <a:ext cx="0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920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prob trees</Template>
  <TotalTime>2048</TotalTime>
  <Words>1080</Words>
  <Application>Microsoft Office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Times New Roman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STDG11</dc:creator>
  <cp:lastModifiedBy>Danielle Moosajee</cp:lastModifiedBy>
  <cp:revision>47</cp:revision>
  <cp:lastPrinted>2013-09-23T06:43:30Z</cp:lastPrinted>
  <dcterms:created xsi:type="dcterms:W3CDTF">2012-03-07T14:53:31Z</dcterms:created>
  <dcterms:modified xsi:type="dcterms:W3CDTF">2020-07-20T20:56:21Z</dcterms:modified>
</cp:coreProperties>
</file>