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</p:sldMasterIdLst>
  <p:notesMasterIdLst>
    <p:notesMasterId r:id="rId13"/>
  </p:notesMasterIdLst>
  <p:sldIdLst>
    <p:sldId id="268" r:id="rId3"/>
    <p:sldId id="256" r:id="rId4"/>
    <p:sldId id="267" r:id="rId5"/>
    <p:sldId id="276" r:id="rId6"/>
    <p:sldId id="277" r:id="rId7"/>
    <p:sldId id="271" r:id="rId8"/>
    <p:sldId id="274" r:id="rId9"/>
    <p:sldId id="272" r:id="rId10"/>
    <p:sldId id="275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C8586-26CE-49A3-BF7E-43D7F98DE988}" v="763" dt="2020-08-16T09:21:06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25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3F2C8586-26CE-49A3-BF7E-43D7F98DE988}"/>
    <pc:docChg chg="undo custSel addSld delSld modSld modMainMaster">
      <pc:chgData name="Danielle" userId="e2554c37-e717-43a0-ba79-1183ca921ccd" providerId="ADAL" clId="{3F2C8586-26CE-49A3-BF7E-43D7F98DE988}" dt="2020-08-16T09:21:15.975" v="1218" actId="403"/>
      <pc:docMkLst>
        <pc:docMk/>
      </pc:docMkLst>
      <pc:sldChg chg="addSp delSp modSp mod">
        <pc:chgData name="Danielle" userId="e2554c37-e717-43a0-ba79-1183ca921ccd" providerId="ADAL" clId="{3F2C8586-26CE-49A3-BF7E-43D7F98DE988}" dt="2020-08-15T20:26:50.380" v="192" actId="20577"/>
        <pc:sldMkLst>
          <pc:docMk/>
          <pc:sldMk cId="0" sldId="256"/>
        </pc:sldMkLst>
        <pc:spChg chg="del">
          <ac:chgData name="Danielle" userId="e2554c37-e717-43a0-ba79-1183ca921ccd" providerId="ADAL" clId="{3F2C8586-26CE-49A3-BF7E-43D7F98DE988}" dt="2020-08-15T20:11:39.819" v="4" actId="478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Danielle" userId="e2554c37-e717-43a0-ba79-1183ca921ccd" providerId="ADAL" clId="{3F2C8586-26CE-49A3-BF7E-43D7F98DE988}" dt="2020-08-15T20:22:19.379" v="106" actId="1035"/>
          <ac:spMkLst>
            <pc:docMk/>
            <pc:sldMk cId="0" sldId="256"/>
            <ac:spMk id="6" creationId="{14F12470-DEEA-49B3-B38B-EE3B1286FA1F}"/>
          </ac:spMkLst>
        </pc:spChg>
        <pc:spChg chg="add mod">
          <ac:chgData name="Danielle" userId="e2554c37-e717-43a0-ba79-1183ca921ccd" providerId="ADAL" clId="{3F2C8586-26CE-49A3-BF7E-43D7F98DE988}" dt="2020-08-15T20:22:19.379" v="106" actId="1035"/>
          <ac:spMkLst>
            <pc:docMk/>
            <pc:sldMk cId="0" sldId="256"/>
            <ac:spMk id="7" creationId="{D3E21A35-7B86-4B1D-8A4C-C7361C7A65ED}"/>
          </ac:spMkLst>
        </pc:spChg>
        <pc:spChg chg="add mod">
          <ac:chgData name="Danielle" userId="e2554c37-e717-43a0-ba79-1183ca921ccd" providerId="ADAL" clId="{3F2C8586-26CE-49A3-BF7E-43D7F98DE988}" dt="2020-08-15T20:21:01.788" v="88" actId="1076"/>
          <ac:spMkLst>
            <pc:docMk/>
            <pc:sldMk cId="0" sldId="256"/>
            <ac:spMk id="8" creationId="{E4DB0A38-05B7-4EA8-A36B-9877D58864D2}"/>
          </ac:spMkLst>
        </pc:spChg>
        <pc:spChg chg="add mod">
          <ac:chgData name="Danielle" userId="e2554c37-e717-43a0-ba79-1183ca921ccd" providerId="ADAL" clId="{3F2C8586-26CE-49A3-BF7E-43D7F98DE988}" dt="2020-08-15T20:20:50.004" v="85" actId="1076"/>
          <ac:spMkLst>
            <pc:docMk/>
            <pc:sldMk cId="0" sldId="256"/>
            <ac:spMk id="10" creationId="{64ADB2A1-206A-46FF-8340-720F5000049D}"/>
          </ac:spMkLst>
        </pc:spChg>
        <pc:spChg chg="add mod">
          <ac:chgData name="Danielle" userId="e2554c37-e717-43a0-ba79-1183ca921ccd" providerId="ADAL" clId="{3F2C8586-26CE-49A3-BF7E-43D7F98DE988}" dt="2020-08-15T20:20:56.498" v="87" actId="1076"/>
          <ac:spMkLst>
            <pc:docMk/>
            <pc:sldMk cId="0" sldId="256"/>
            <ac:spMk id="11" creationId="{7F280E38-5A41-4E48-BDF9-337A16CABD6D}"/>
          </ac:spMkLst>
        </pc:spChg>
        <pc:spChg chg="add mod">
          <ac:chgData name="Danielle" userId="e2554c37-e717-43a0-ba79-1183ca921ccd" providerId="ADAL" clId="{3F2C8586-26CE-49A3-BF7E-43D7F98DE988}" dt="2020-08-15T20:21:28.111" v="94" actId="1076"/>
          <ac:spMkLst>
            <pc:docMk/>
            <pc:sldMk cId="0" sldId="256"/>
            <ac:spMk id="14" creationId="{8CCFB6B5-EC4B-4EEE-9140-403B7EB0DDDB}"/>
          </ac:spMkLst>
        </pc:spChg>
        <pc:spChg chg="add mod">
          <ac:chgData name="Danielle" userId="e2554c37-e717-43a0-ba79-1183ca921ccd" providerId="ADAL" clId="{3F2C8586-26CE-49A3-BF7E-43D7F98DE988}" dt="2020-08-15T20:21:40.957" v="96" actId="1076"/>
          <ac:spMkLst>
            <pc:docMk/>
            <pc:sldMk cId="0" sldId="256"/>
            <ac:spMk id="18" creationId="{683BED9B-4DD8-43BD-AF22-E79564556C9B}"/>
          </ac:spMkLst>
        </pc:spChg>
        <pc:spChg chg="add mod">
          <ac:chgData name="Danielle" userId="e2554c37-e717-43a0-ba79-1183ca921ccd" providerId="ADAL" clId="{3F2C8586-26CE-49A3-BF7E-43D7F98DE988}" dt="2020-08-15T20:21:47.300" v="98" actId="1076"/>
          <ac:spMkLst>
            <pc:docMk/>
            <pc:sldMk cId="0" sldId="256"/>
            <ac:spMk id="20" creationId="{BE810235-640D-4BDB-AC52-3BCAA377E568}"/>
          </ac:spMkLst>
        </pc:spChg>
        <pc:spChg chg="add mod">
          <ac:chgData name="Danielle" userId="e2554c37-e717-43a0-ba79-1183ca921ccd" providerId="ADAL" clId="{3F2C8586-26CE-49A3-BF7E-43D7F98DE988}" dt="2020-08-15T20:22:49.965" v="120" actId="1076"/>
          <ac:spMkLst>
            <pc:docMk/>
            <pc:sldMk cId="0" sldId="256"/>
            <ac:spMk id="21" creationId="{FF40D4CA-EBBB-408E-898C-313CFFC0BA4E}"/>
          </ac:spMkLst>
        </pc:spChg>
        <pc:spChg chg="add mod">
          <ac:chgData name="Danielle" userId="e2554c37-e717-43a0-ba79-1183ca921ccd" providerId="ADAL" clId="{3F2C8586-26CE-49A3-BF7E-43D7F98DE988}" dt="2020-08-15T20:23:06.506" v="123" actId="20577"/>
          <ac:spMkLst>
            <pc:docMk/>
            <pc:sldMk cId="0" sldId="256"/>
            <ac:spMk id="23" creationId="{DFA1BBC9-1F23-4DB7-A57E-A95A23E2B938}"/>
          </ac:spMkLst>
        </pc:spChg>
        <pc:spChg chg="add mod">
          <ac:chgData name="Danielle" userId="e2554c37-e717-43a0-ba79-1183ca921ccd" providerId="ADAL" clId="{3F2C8586-26CE-49A3-BF7E-43D7F98DE988}" dt="2020-08-15T20:23:35.403" v="135" actId="1076"/>
          <ac:spMkLst>
            <pc:docMk/>
            <pc:sldMk cId="0" sldId="256"/>
            <ac:spMk id="25" creationId="{56C25421-9CC8-4DC2-8E84-B9C77948BE14}"/>
          </ac:spMkLst>
        </pc:spChg>
        <pc:spChg chg="add mod">
          <ac:chgData name="Danielle" userId="e2554c37-e717-43a0-ba79-1183ca921ccd" providerId="ADAL" clId="{3F2C8586-26CE-49A3-BF7E-43D7F98DE988}" dt="2020-08-15T20:23:40.697" v="141" actId="1036"/>
          <ac:spMkLst>
            <pc:docMk/>
            <pc:sldMk cId="0" sldId="256"/>
            <ac:spMk id="27" creationId="{9A0F94CD-95B4-4B99-B481-34AA9E4A472B}"/>
          </ac:spMkLst>
        </pc:spChg>
        <pc:spChg chg="add mod">
          <ac:chgData name="Danielle" userId="e2554c37-e717-43a0-ba79-1183ca921ccd" providerId="ADAL" clId="{3F2C8586-26CE-49A3-BF7E-43D7F98DE988}" dt="2020-08-15T20:23:18.967" v="127" actId="1076"/>
          <ac:spMkLst>
            <pc:docMk/>
            <pc:sldMk cId="0" sldId="256"/>
            <ac:spMk id="29" creationId="{4D7B4DA3-69A4-48E3-9F95-BAB322D40061}"/>
          </ac:spMkLst>
        </pc:spChg>
        <pc:spChg chg="add mod">
          <ac:chgData name="Danielle" userId="e2554c37-e717-43a0-ba79-1183ca921ccd" providerId="ADAL" clId="{3F2C8586-26CE-49A3-BF7E-43D7F98DE988}" dt="2020-08-15T20:23:24.103" v="134" actId="1035"/>
          <ac:spMkLst>
            <pc:docMk/>
            <pc:sldMk cId="0" sldId="256"/>
            <ac:spMk id="31" creationId="{FB3D83A5-78F4-45F0-B56D-F6273B5836F3}"/>
          </ac:spMkLst>
        </pc:spChg>
        <pc:spChg chg="mod">
          <ac:chgData name="Danielle" userId="e2554c37-e717-43a0-ba79-1183ca921ccd" providerId="ADAL" clId="{3F2C8586-26CE-49A3-BF7E-43D7F98DE988}" dt="2020-08-15T20:24:22.180" v="149" actId="207"/>
          <ac:spMkLst>
            <pc:docMk/>
            <pc:sldMk cId="0" sldId="256"/>
            <ac:spMk id="74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26:50.380" v="192" actId="20577"/>
          <ac:spMkLst>
            <pc:docMk/>
            <pc:sldMk cId="0" sldId="256"/>
            <ac:spMk id="77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24:59.424" v="172" actId="14100"/>
          <ac:spMkLst>
            <pc:docMk/>
            <pc:sldMk cId="0" sldId="256"/>
            <ac:spMk id="78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24:59.424" v="172" actId="14100"/>
          <ac:spMkLst>
            <pc:docMk/>
            <pc:sldMk cId="0" sldId="256"/>
            <ac:spMk id="79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25:11.042" v="174" actId="14100"/>
          <ac:spMkLst>
            <pc:docMk/>
            <pc:sldMk cId="0" sldId="256"/>
            <ac:spMk id="80" creationId="{00000000-0000-0000-0000-000000000000}"/>
          </ac:spMkLst>
        </pc:spChg>
        <pc:grpChg chg="mod">
          <ac:chgData name="Danielle" userId="e2554c37-e717-43a0-ba79-1183ca921ccd" providerId="ADAL" clId="{3F2C8586-26CE-49A3-BF7E-43D7F98DE988}" dt="2020-08-15T20:24:59.424" v="172" actId="14100"/>
          <ac:grpSpMkLst>
            <pc:docMk/>
            <pc:sldMk cId="0" sldId="256"/>
            <ac:grpSpMk id="76" creationId="{00000000-0000-0000-0000-000000000000}"/>
          </ac:grpSpMkLst>
        </pc:grpChg>
        <pc:picChg chg="del mod">
          <ac:chgData name="Danielle" userId="e2554c37-e717-43a0-ba79-1183ca921ccd" providerId="ADAL" clId="{3F2C8586-26CE-49A3-BF7E-43D7F98DE988}" dt="2020-08-15T20:17:51.381" v="34" actId="478"/>
          <ac:picMkLst>
            <pc:docMk/>
            <pc:sldMk cId="0" sldId="256"/>
            <ac:picMk id="9" creationId="{00000000-0000-0000-0000-000000000000}"/>
          </ac:picMkLst>
        </pc:picChg>
        <pc:cxnChg chg="add mod">
          <ac:chgData name="Danielle" userId="e2554c37-e717-43a0-ba79-1183ca921ccd" providerId="ADAL" clId="{3F2C8586-26CE-49A3-BF7E-43D7F98DE988}" dt="2020-08-15T20:19:59.084" v="70" actId="1037"/>
          <ac:cxnSpMkLst>
            <pc:docMk/>
            <pc:sldMk cId="0" sldId="256"/>
            <ac:cxnSpMk id="4" creationId="{A1CC81D4-8FDC-4BEC-9295-8DAF305E171E}"/>
          </ac:cxnSpMkLst>
        </pc:cxnChg>
        <pc:cxnChg chg="add mod">
          <ac:chgData name="Danielle" userId="e2554c37-e717-43a0-ba79-1183ca921ccd" providerId="ADAL" clId="{3F2C8586-26CE-49A3-BF7E-43D7F98DE988}" dt="2020-08-15T20:19:59.084" v="70" actId="1037"/>
          <ac:cxnSpMkLst>
            <pc:docMk/>
            <pc:sldMk cId="0" sldId="256"/>
            <ac:cxnSpMk id="12" creationId="{3F10D9E2-4991-4D29-BBB1-1B0A77D808CA}"/>
          </ac:cxnSpMkLst>
        </pc:cxnChg>
        <pc:cxnChg chg="add mod">
          <ac:chgData name="Danielle" userId="e2554c37-e717-43a0-ba79-1183ca921ccd" providerId="ADAL" clId="{3F2C8586-26CE-49A3-BF7E-43D7F98DE988}" dt="2020-08-15T20:17:33.589" v="29" actId="1076"/>
          <ac:cxnSpMkLst>
            <pc:docMk/>
            <pc:sldMk cId="0" sldId="256"/>
            <ac:cxnSpMk id="13" creationId="{688D11C6-7A31-41E5-B501-D9F5FC17905C}"/>
          </ac:cxnSpMkLst>
        </pc:cxnChg>
        <pc:cxnChg chg="add mod">
          <ac:chgData name="Danielle" userId="e2554c37-e717-43a0-ba79-1183ca921ccd" providerId="ADAL" clId="{3F2C8586-26CE-49A3-BF7E-43D7F98DE988}" dt="2020-08-15T20:17:46.478" v="32" actId="1076"/>
          <ac:cxnSpMkLst>
            <pc:docMk/>
            <pc:sldMk cId="0" sldId="256"/>
            <ac:cxnSpMk id="15" creationId="{E65765CE-D6CA-477D-A533-C9B2BCA77481}"/>
          </ac:cxnSpMkLst>
        </pc:cxnChg>
        <pc:cxnChg chg="add mod">
          <ac:chgData name="Danielle" userId="e2554c37-e717-43a0-ba79-1183ca921ccd" providerId="ADAL" clId="{3F2C8586-26CE-49A3-BF7E-43D7F98DE988}" dt="2020-08-15T20:18:06.894" v="36" actId="1076"/>
          <ac:cxnSpMkLst>
            <pc:docMk/>
            <pc:sldMk cId="0" sldId="256"/>
            <ac:cxnSpMk id="16" creationId="{7F7CAD2A-BBCE-4C90-8649-0D8016956629}"/>
          </ac:cxnSpMkLst>
        </pc:cxnChg>
        <pc:cxnChg chg="add mod">
          <ac:chgData name="Danielle" userId="e2554c37-e717-43a0-ba79-1183ca921ccd" providerId="ADAL" clId="{3F2C8586-26CE-49A3-BF7E-43D7F98DE988}" dt="2020-08-15T20:18:06.894" v="36" actId="1076"/>
          <ac:cxnSpMkLst>
            <pc:docMk/>
            <pc:sldMk cId="0" sldId="256"/>
            <ac:cxnSpMk id="17" creationId="{9C9D5A68-4FC5-40A3-84BB-F982077B3320}"/>
          </ac:cxnSpMkLst>
        </pc:cxnChg>
      </pc:sldChg>
      <pc:sldChg chg="addSp delSp modSp mod modAnim">
        <pc:chgData name="Danielle" userId="e2554c37-e717-43a0-ba79-1183ca921ccd" providerId="ADAL" clId="{3F2C8586-26CE-49A3-BF7E-43D7F98DE988}" dt="2020-08-15T20:41:43.807" v="496"/>
        <pc:sldMkLst>
          <pc:docMk/>
          <pc:sldMk cId="799827551" sldId="267"/>
        </pc:sldMkLst>
        <pc:spChg chg="add mod">
          <ac:chgData name="Danielle" userId="e2554c37-e717-43a0-ba79-1183ca921ccd" providerId="ADAL" clId="{3F2C8586-26CE-49A3-BF7E-43D7F98DE988}" dt="2020-08-15T20:41:39.416" v="495" actId="14100"/>
          <ac:spMkLst>
            <pc:docMk/>
            <pc:sldMk cId="799827551" sldId="267"/>
            <ac:spMk id="7" creationId="{C05EA399-401A-4B9A-856E-53FDE12A8224}"/>
          </ac:spMkLst>
        </pc:spChg>
        <pc:spChg chg="add mod">
          <ac:chgData name="Danielle" userId="e2554c37-e717-43a0-ba79-1183ca921ccd" providerId="ADAL" clId="{3F2C8586-26CE-49A3-BF7E-43D7F98DE988}" dt="2020-08-15T20:39:57.759" v="469" actId="20577"/>
          <ac:spMkLst>
            <pc:docMk/>
            <pc:sldMk cId="799827551" sldId="267"/>
            <ac:spMk id="33" creationId="{DBC893B3-44E4-410B-9B93-DF8660B00D45}"/>
          </ac:spMkLst>
        </pc:spChg>
        <pc:spChg chg="add mod topLvl">
          <ac:chgData name="Danielle" userId="e2554c37-e717-43a0-ba79-1183ca921ccd" providerId="ADAL" clId="{3F2C8586-26CE-49A3-BF7E-43D7F98DE988}" dt="2020-08-15T20:32:45.518" v="298" actId="164"/>
          <ac:spMkLst>
            <pc:docMk/>
            <pc:sldMk cId="799827551" sldId="267"/>
            <ac:spMk id="40" creationId="{4B8F5FB8-BEDA-452A-BFA8-7F4B231FADF9}"/>
          </ac:spMkLst>
        </pc:spChg>
        <pc:spChg chg="add mod topLvl">
          <ac:chgData name="Danielle" userId="e2554c37-e717-43a0-ba79-1183ca921ccd" providerId="ADAL" clId="{3F2C8586-26CE-49A3-BF7E-43D7F98DE988}" dt="2020-08-15T20:33:22.693" v="302" actId="164"/>
          <ac:spMkLst>
            <pc:docMk/>
            <pc:sldMk cId="799827551" sldId="267"/>
            <ac:spMk id="41" creationId="{5B5C011F-C7C2-4802-B4FA-DAE61D3ACA43}"/>
          </ac:spMkLst>
        </pc:spChg>
        <pc:spChg chg="add mod topLvl">
          <ac:chgData name="Danielle" userId="e2554c37-e717-43a0-ba79-1183ca921ccd" providerId="ADAL" clId="{3F2C8586-26CE-49A3-BF7E-43D7F98DE988}" dt="2020-08-15T20:33:22.693" v="302" actId="164"/>
          <ac:spMkLst>
            <pc:docMk/>
            <pc:sldMk cId="799827551" sldId="267"/>
            <ac:spMk id="42" creationId="{FB492E41-3FA6-451C-B1FD-03A517CCDA66}"/>
          </ac:spMkLst>
        </pc:spChg>
        <pc:spChg chg="add mod topLvl">
          <ac:chgData name="Danielle" userId="e2554c37-e717-43a0-ba79-1183ca921ccd" providerId="ADAL" clId="{3F2C8586-26CE-49A3-BF7E-43D7F98DE988}" dt="2020-08-15T20:32:45.518" v="298" actId="164"/>
          <ac:spMkLst>
            <pc:docMk/>
            <pc:sldMk cId="799827551" sldId="267"/>
            <ac:spMk id="43" creationId="{EC8ED969-C900-4EBC-A9B2-128B553E0C99}"/>
          </ac:spMkLst>
        </pc:spChg>
        <pc:spChg chg="add mod topLvl">
          <ac:chgData name="Danielle" userId="e2554c37-e717-43a0-ba79-1183ca921ccd" providerId="ADAL" clId="{3F2C8586-26CE-49A3-BF7E-43D7F98DE988}" dt="2020-08-15T20:33:22.693" v="302" actId="164"/>
          <ac:spMkLst>
            <pc:docMk/>
            <pc:sldMk cId="799827551" sldId="267"/>
            <ac:spMk id="44" creationId="{80F9D991-123D-49BC-8F73-BA7497ABE50B}"/>
          </ac:spMkLst>
        </pc:spChg>
        <pc:spChg chg="add mod topLvl">
          <ac:chgData name="Danielle" userId="e2554c37-e717-43a0-ba79-1183ca921ccd" providerId="ADAL" clId="{3F2C8586-26CE-49A3-BF7E-43D7F98DE988}" dt="2020-08-15T20:32:45.518" v="298" actId="164"/>
          <ac:spMkLst>
            <pc:docMk/>
            <pc:sldMk cId="799827551" sldId="267"/>
            <ac:spMk id="45" creationId="{048FB20A-1E35-4226-8BD1-5CF133E6E536}"/>
          </ac:spMkLst>
        </pc:spChg>
        <pc:spChg chg="add mod topLvl">
          <ac:chgData name="Danielle" userId="e2554c37-e717-43a0-ba79-1183ca921ccd" providerId="ADAL" clId="{3F2C8586-26CE-49A3-BF7E-43D7F98DE988}" dt="2020-08-15T20:33:22.693" v="302" actId="164"/>
          <ac:spMkLst>
            <pc:docMk/>
            <pc:sldMk cId="799827551" sldId="267"/>
            <ac:spMk id="46" creationId="{2FF5E1B6-5CF7-45D0-A9B3-979E676EDB94}"/>
          </ac:spMkLst>
        </pc:spChg>
        <pc:spChg chg="add mod topLvl">
          <ac:chgData name="Danielle" userId="e2554c37-e717-43a0-ba79-1183ca921ccd" providerId="ADAL" clId="{3F2C8586-26CE-49A3-BF7E-43D7F98DE988}" dt="2020-08-15T20:33:22.693" v="302" actId="164"/>
          <ac:spMkLst>
            <pc:docMk/>
            <pc:sldMk cId="799827551" sldId="267"/>
            <ac:spMk id="47" creationId="{B076A816-793B-4CD8-A6B9-608FC0FE9280}"/>
          </ac:spMkLst>
        </pc:spChg>
        <pc:spChg chg="add mod topLvl">
          <ac:chgData name="Danielle" userId="e2554c37-e717-43a0-ba79-1183ca921ccd" providerId="ADAL" clId="{3F2C8586-26CE-49A3-BF7E-43D7F98DE988}" dt="2020-08-15T20:31:34.412" v="287" actId="20577"/>
          <ac:spMkLst>
            <pc:docMk/>
            <pc:sldMk cId="799827551" sldId="267"/>
            <ac:spMk id="48" creationId="{DC4CA00A-B4C5-4B13-B242-129020673B2D}"/>
          </ac:spMkLst>
        </pc:spChg>
        <pc:spChg chg="add mod topLvl">
          <ac:chgData name="Danielle" userId="e2554c37-e717-43a0-ba79-1183ca921ccd" providerId="ADAL" clId="{3F2C8586-26CE-49A3-BF7E-43D7F98DE988}" dt="2020-08-15T20:31:29.816" v="285" actId="20577"/>
          <ac:spMkLst>
            <pc:docMk/>
            <pc:sldMk cId="799827551" sldId="267"/>
            <ac:spMk id="49" creationId="{EC363FED-72D2-4358-8CC1-905A8FF4912A}"/>
          </ac:spMkLst>
        </pc:spChg>
        <pc:spChg chg="add mod topLvl">
          <ac:chgData name="Danielle" userId="e2554c37-e717-43a0-ba79-1183ca921ccd" providerId="ADAL" clId="{3F2C8586-26CE-49A3-BF7E-43D7F98DE988}" dt="2020-08-15T20:31:45.472" v="293" actId="20577"/>
          <ac:spMkLst>
            <pc:docMk/>
            <pc:sldMk cId="799827551" sldId="267"/>
            <ac:spMk id="50" creationId="{48F2224D-44CE-49C6-A860-DEEC20B5CD83}"/>
          </ac:spMkLst>
        </pc:spChg>
        <pc:spChg chg="add mod topLvl">
          <ac:chgData name="Danielle" userId="e2554c37-e717-43a0-ba79-1183ca921ccd" providerId="ADAL" clId="{3F2C8586-26CE-49A3-BF7E-43D7F98DE988}" dt="2020-08-15T20:31:39.066" v="289" actId="20577"/>
          <ac:spMkLst>
            <pc:docMk/>
            <pc:sldMk cId="799827551" sldId="267"/>
            <ac:spMk id="51" creationId="{B35E5C82-3314-4C9C-9B73-144118CEB7D2}"/>
          </ac:spMkLst>
        </pc:spChg>
        <pc:spChg chg="add mod topLvl">
          <ac:chgData name="Danielle" userId="e2554c37-e717-43a0-ba79-1183ca921ccd" providerId="ADAL" clId="{3F2C8586-26CE-49A3-BF7E-43D7F98DE988}" dt="2020-08-15T20:31:57.361" v="297" actId="20577"/>
          <ac:spMkLst>
            <pc:docMk/>
            <pc:sldMk cId="799827551" sldId="267"/>
            <ac:spMk id="52" creationId="{90A78003-C9A1-42FD-9AC7-27C0D1AD843C}"/>
          </ac:spMkLst>
        </pc:spChg>
        <pc:spChg chg="add mod topLvl">
          <ac:chgData name="Danielle" userId="e2554c37-e717-43a0-ba79-1183ca921ccd" providerId="ADAL" clId="{3F2C8586-26CE-49A3-BF7E-43D7F98DE988}" dt="2020-08-15T20:31:52.280" v="295" actId="20577"/>
          <ac:spMkLst>
            <pc:docMk/>
            <pc:sldMk cId="799827551" sldId="267"/>
            <ac:spMk id="53" creationId="{7E85AF7C-C53D-4E52-B8B5-4BCD69E7F2E0}"/>
          </ac:spMkLst>
        </pc:spChg>
        <pc:spChg chg="del">
          <ac:chgData name="Danielle" userId="e2554c37-e717-43a0-ba79-1183ca921ccd" providerId="ADAL" clId="{3F2C8586-26CE-49A3-BF7E-43D7F98DE988}" dt="2020-08-15T20:28:45.948" v="219" actId="478"/>
          <ac:spMkLst>
            <pc:docMk/>
            <pc:sldMk cId="799827551" sldId="267"/>
            <ac:spMk id="58" creationId="{00000000-0000-0000-0000-000000000000}"/>
          </ac:spMkLst>
        </pc:spChg>
        <pc:spChg chg="del">
          <ac:chgData name="Danielle" userId="e2554c37-e717-43a0-ba79-1183ca921ccd" providerId="ADAL" clId="{3F2C8586-26CE-49A3-BF7E-43D7F98DE988}" dt="2020-08-15T20:28:45.948" v="219" actId="478"/>
          <ac:spMkLst>
            <pc:docMk/>
            <pc:sldMk cId="799827551" sldId="267"/>
            <ac:spMk id="59" creationId="{00000000-0000-0000-0000-000000000000}"/>
          </ac:spMkLst>
        </pc:spChg>
        <pc:spChg chg="add mod">
          <ac:chgData name="Danielle" userId="e2554c37-e717-43a0-ba79-1183ca921ccd" providerId="ADAL" clId="{3F2C8586-26CE-49A3-BF7E-43D7F98DE988}" dt="2020-08-15T20:40:04.190" v="470" actId="1036"/>
          <ac:spMkLst>
            <pc:docMk/>
            <pc:sldMk cId="799827551" sldId="267"/>
            <ac:spMk id="60" creationId="{72E05F51-BB1D-444E-9449-2F1092217C94}"/>
          </ac:spMkLst>
        </pc:spChg>
        <pc:spChg chg="add mod">
          <ac:chgData name="Danielle" userId="e2554c37-e717-43a0-ba79-1183ca921ccd" providerId="ADAL" clId="{3F2C8586-26CE-49A3-BF7E-43D7F98DE988}" dt="2020-08-15T20:40:04.190" v="470" actId="1036"/>
          <ac:spMkLst>
            <pc:docMk/>
            <pc:sldMk cId="799827551" sldId="267"/>
            <ac:spMk id="61" creationId="{CBD44D14-8682-4453-91DC-D14BAA152D46}"/>
          </ac:spMkLst>
        </pc:spChg>
        <pc:spChg chg="del">
          <ac:chgData name="Danielle" userId="e2554c37-e717-43a0-ba79-1183ca921ccd" providerId="ADAL" clId="{3F2C8586-26CE-49A3-BF7E-43D7F98DE988}" dt="2020-08-15T20:28:45.948" v="219" actId="478"/>
          <ac:spMkLst>
            <pc:docMk/>
            <pc:sldMk cId="799827551" sldId="267"/>
            <ac:spMk id="63" creationId="{00000000-0000-0000-0000-000000000000}"/>
          </ac:spMkLst>
        </pc:spChg>
        <pc:spChg chg="del">
          <ac:chgData name="Danielle" userId="e2554c37-e717-43a0-ba79-1183ca921ccd" providerId="ADAL" clId="{3F2C8586-26CE-49A3-BF7E-43D7F98DE988}" dt="2020-08-15T20:28:45.948" v="219" actId="478"/>
          <ac:spMkLst>
            <pc:docMk/>
            <pc:sldMk cId="799827551" sldId="267"/>
            <ac:spMk id="64" creationId="{00000000-0000-0000-0000-000000000000}"/>
          </ac:spMkLst>
        </pc:spChg>
        <pc:spChg chg="del">
          <ac:chgData name="Danielle" userId="e2554c37-e717-43a0-ba79-1183ca921ccd" providerId="ADAL" clId="{3F2C8586-26CE-49A3-BF7E-43D7F98DE988}" dt="2020-08-15T20:28:45.948" v="219" actId="478"/>
          <ac:spMkLst>
            <pc:docMk/>
            <pc:sldMk cId="799827551" sldId="267"/>
            <ac:spMk id="65" creationId="{00000000-0000-0000-0000-000000000000}"/>
          </ac:spMkLst>
        </pc:spChg>
        <pc:spChg chg="del">
          <ac:chgData name="Danielle" userId="e2554c37-e717-43a0-ba79-1183ca921ccd" providerId="ADAL" clId="{3F2C8586-26CE-49A3-BF7E-43D7F98DE988}" dt="2020-08-15T20:28:45.948" v="219" actId="478"/>
          <ac:spMkLst>
            <pc:docMk/>
            <pc:sldMk cId="799827551" sldId="267"/>
            <ac:spMk id="66" creationId="{00000000-0000-0000-0000-000000000000}"/>
          </ac:spMkLst>
        </pc:spChg>
        <pc:spChg chg="del">
          <ac:chgData name="Danielle" userId="e2554c37-e717-43a0-ba79-1183ca921ccd" providerId="ADAL" clId="{3F2C8586-26CE-49A3-BF7E-43D7F98DE988}" dt="2020-08-15T20:28:45.948" v="219" actId="478"/>
          <ac:spMkLst>
            <pc:docMk/>
            <pc:sldMk cId="799827551" sldId="267"/>
            <ac:spMk id="76" creationId="{00000000-0000-0000-0000-000000000000}"/>
          </ac:spMkLst>
        </pc:spChg>
        <pc:spChg chg="del">
          <ac:chgData name="Danielle" userId="e2554c37-e717-43a0-ba79-1183ca921ccd" providerId="ADAL" clId="{3F2C8586-26CE-49A3-BF7E-43D7F98DE988}" dt="2020-08-15T20:28:45.948" v="219" actId="478"/>
          <ac:spMkLst>
            <pc:docMk/>
            <pc:sldMk cId="799827551" sldId="267"/>
            <ac:spMk id="77" creationId="{00000000-0000-0000-0000-000000000000}"/>
          </ac:spMkLst>
        </pc:spChg>
        <pc:spChg chg="add mod">
          <ac:chgData name="Danielle" userId="e2554c37-e717-43a0-ba79-1183ca921ccd" providerId="ADAL" clId="{3F2C8586-26CE-49A3-BF7E-43D7F98DE988}" dt="2020-08-15T20:40:23.190" v="473" actId="20577"/>
          <ac:spMkLst>
            <pc:docMk/>
            <pc:sldMk cId="799827551" sldId="267"/>
            <ac:spMk id="78" creationId="{C7086EF2-947C-4DCC-B695-B2549E3AECE6}"/>
          </ac:spMkLst>
        </pc:spChg>
        <pc:spChg chg="del">
          <ac:chgData name="Danielle" userId="e2554c37-e717-43a0-ba79-1183ca921ccd" providerId="ADAL" clId="{3F2C8586-26CE-49A3-BF7E-43D7F98DE988}" dt="2020-08-15T20:28:45.948" v="219" actId="478"/>
          <ac:spMkLst>
            <pc:docMk/>
            <pc:sldMk cId="799827551" sldId="267"/>
            <ac:spMk id="83" creationId="{00000000-0000-0000-0000-000000000000}"/>
          </ac:spMkLst>
        </pc:spChg>
        <pc:spChg chg="del">
          <ac:chgData name="Danielle" userId="e2554c37-e717-43a0-ba79-1183ca921ccd" providerId="ADAL" clId="{3F2C8586-26CE-49A3-BF7E-43D7F98DE988}" dt="2020-08-15T20:28:45.948" v="219" actId="478"/>
          <ac:spMkLst>
            <pc:docMk/>
            <pc:sldMk cId="799827551" sldId="267"/>
            <ac:spMk id="87" creationId="{00000000-0000-0000-0000-000000000000}"/>
          </ac:spMkLst>
        </pc:spChg>
        <pc:spChg chg="del mod">
          <ac:chgData name="Danielle" userId="e2554c37-e717-43a0-ba79-1183ca921ccd" providerId="ADAL" clId="{3F2C8586-26CE-49A3-BF7E-43D7F98DE988}" dt="2020-08-15T20:27:37.561" v="198" actId="478"/>
          <ac:spMkLst>
            <pc:docMk/>
            <pc:sldMk cId="799827551" sldId="267"/>
            <ac:spMk id="90" creationId="{00000000-0000-0000-0000-000000000000}"/>
          </ac:spMkLst>
        </pc:spChg>
        <pc:spChg chg="add mod">
          <ac:chgData name="Danielle" userId="e2554c37-e717-43a0-ba79-1183ca921ccd" providerId="ADAL" clId="{3F2C8586-26CE-49A3-BF7E-43D7F98DE988}" dt="2020-08-15T20:40:25.851" v="474" actId="20577"/>
          <ac:spMkLst>
            <pc:docMk/>
            <pc:sldMk cId="799827551" sldId="267"/>
            <ac:spMk id="91" creationId="{E84A7876-9F39-4455-B9DE-A14AA9827333}"/>
          </ac:spMkLst>
        </pc:spChg>
        <pc:grpChg chg="add del mod">
          <ac:chgData name="Danielle" userId="e2554c37-e717-43a0-ba79-1183ca921ccd" providerId="ADAL" clId="{3F2C8586-26CE-49A3-BF7E-43D7F98DE988}" dt="2020-08-15T20:30:54.796" v="279" actId="165"/>
          <ac:grpSpMkLst>
            <pc:docMk/>
            <pc:sldMk cId="799827551" sldId="267"/>
            <ac:grpSpMk id="3" creationId="{8D3CDE31-667A-4D91-871E-5AC2192A345D}"/>
          </ac:grpSpMkLst>
        </pc:grpChg>
        <pc:grpChg chg="add mod">
          <ac:chgData name="Danielle" userId="e2554c37-e717-43a0-ba79-1183ca921ccd" providerId="ADAL" clId="{3F2C8586-26CE-49A3-BF7E-43D7F98DE988}" dt="2020-08-15T20:32:45.518" v="298" actId="164"/>
          <ac:grpSpMkLst>
            <pc:docMk/>
            <pc:sldMk cId="799827551" sldId="267"/>
            <ac:grpSpMk id="4" creationId="{3715DAC8-0310-4E89-AF6A-1ABFEC3C6344}"/>
          </ac:grpSpMkLst>
        </pc:grpChg>
        <pc:grpChg chg="add mod">
          <ac:chgData name="Danielle" userId="e2554c37-e717-43a0-ba79-1183ca921ccd" providerId="ADAL" clId="{3F2C8586-26CE-49A3-BF7E-43D7F98DE988}" dt="2020-08-15T20:33:22.693" v="302" actId="164"/>
          <ac:grpSpMkLst>
            <pc:docMk/>
            <pc:sldMk cId="799827551" sldId="267"/>
            <ac:grpSpMk id="5" creationId="{61FD0556-0A03-4B13-9794-F6C84BC92924}"/>
          </ac:grpSpMkLst>
        </pc:grpChg>
        <pc:grpChg chg="del">
          <ac:chgData name="Danielle" userId="e2554c37-e717-43a0-ba79-1183ca921ccd" providerId="ADAL" clId="{3F2C8586-26CE-49A3-BF7E-43D7F98DE988}" dt="2020-08-15T20:28:45.948" v="219" actId="478"/>
          <ac:grpSpMkLst>
            <pc:docMk/>
            <pc:sldMk cId="799827551" sldId="267"/>
            <ac:grpSpMk id="79" creationId="{00000000-0000-0000-0000-000000000000}"/>
          </ac:grpSpMkLst>
        </pc:grpChg>
        <pc:grpChg chg="del">
          <ac:chgData name="Danielle" userId="e2554c37-e717-43a0-ba79-1183ca921ccd" providerId="ADAL" clId="{3F2C8586-26CE-49A3-BF7E-43D7F98DE988}" dt="2020-08-15T20:28:45.948" v="219" actId="478"/>
          <ac:grpSpMkLst>
            <pc:docMk/>
            <pc:sldMk cId="799827551" sldId="267"/>
            <ac:grpSpMk id="82" creationId="{00000000-0000-0000-0000-000000000000}"/>
          </ac:grpSpMkLst>
        </pc:grpChg>
        <pc:grpChg chg="del">
          <ac:chgData name="Danielle" userId="e2554c37-e717-43a0-ba79-1183ca921ccd" providerId="ADAL" clId="{3F2C8586-26CE-49A3-BF7E-43D7F98DE988}" dt="2020-08-15T20:28:45.948" v="219" actId="478"/>
          <ac:grpSpMkLst>
            <pc:docMk/>
            <pc:sldMk cId="799827551" sldId="267"/>
            <ac:grpSpMk id="86" creationId="{00000000-0000-0000-0000-000000000000}"/>
          </ac:grpSpMkLst>
        </pc:grpChg>
        <pc:graphicFrameChg chg="del">
          <ac:chgData name="Danielle" userId="e2554c37-e717-43a0-ba79-1183ca921ccd" providerId="ADAL" clId="{3F2C8586-26CE-49A3-BF7E-43D7F98DE988}" dt="2020-08-15T20:28:45.948" v="219" actId="478"/>
          <ac:graphicFrameMkLst>
            <pc:docMk/>
            <pc:sldMk cId="799827551" sldId="267"/>
            <ac:graphicFrameMk id="62" creationId="{00000000-0000-0000-0000-000000000000}"/>
          </ac:graphicFrameMkLst>
        </pc:graphicFrameChg>
        <pc:graphicFrameChg chg="del">
          <ac:chgData name="Danielle" userId="e2554c37-e717-43a0-ba79-1183ca921ccd" providerId="ADAL" clId="{3F2C8586-26CE-49A3-BF7E-43D7F98DE988}" dt="2020-08-15T20:28:45.948" v="219" actId="478"/>
          <ac:graphicFrameMkLst>
            <pc:docMk/>
            <pc:sldMk cId="799827551" sldId="267"/>
            <ac:graphicFrameMk id="67" creationId="{00000000-0000-0000-0000-000000000000}"/>
          </ac:graphicFrameMkLst>
        </pc:graphicFrameChg>
        <pc:graphicFrameChg chg="del">
          <ac:chgData name="Danielle" userId="e2554c37-e717-43a0-ba79-1183ca921ccd" providerId="ADAL" clId="{3F2C8586-26CE-49A3-BF7E-43D7F98DE988}" dt="2020-08-15T20:28:45.948" v="219" actId="478"/>
          <ac:graphicFrameMkLst>
            <pc:docMk/>
            <pc:sldMk cId="799827551" sldId="267"/>
            <ac:graphicFrameMk id="68" creationId="{00000000-0000-0000-0000-000000000000}"/>
          </ac:graphicFrameMkLst>
        </pc:graphicFrameChg>
        <pc:graphicFrameChg chg="del">
          <ac:chgData name="Danielle" userId="e2554c37-e717-43a0-ba79-1183ca921ccd" providerId="ADAL" clId="{3F2C8586-26CE-49A3-BF7E-43D7F98DE988}" dt="2020-08-15T20:28:45.948" v="219" actId="478"/>
          <ac:graphicFrameMkLst>
            <pc:docMk/>
            <pc:sldMk cId="799827551" sldId="267"/>
            <ac:graphicFrameMk id="69" creationId="{00000000-0000-0000-0000-000000000000}"/>
          </ac:graphicFrameMkLst>
        </pc:graphicFrameChg>
        <pc:graphicFrameChg chg="del">
          <ac:chgData name="Danielle" userId="e2554c37-e717-43a0-ba79-1183ca921ccd" providerId="ADAL" clId="{3F2C8586-26CE-49A3-BF7E-43D7F98DE988}" dt="2020-08-15T20:28:45.948" v="219" actId="478"/>
          <ac:graphicFrameMkLst>
            <pc:docMk/>
            <pc:sldMk cId="799827551" sldId="267"/>
            <ac:graphicFrameMk id="70" creationId="{00000000-0000-0000-0000-000000000000}"/>
          </ac:graphicFrameMkLst>
        </pc:graphicFrameChg>
        <pc:graphicFrameChg chg="del">
          <ac:chgData name="Danielle" userId="e2554c37-e717-43a0-ba79-1183ca921ccd" providerId="ADAL" clId="{3F2C8586-26CE-49A3-BF7E-43D7F98DE988}" dt="2020-08-15T20:28:45.948" v="219" actId="478"/>
          <ac:graphicFrameMkLst>
            <pc:docMk/>
            <pc:sldMk cId="799827551" sldId="267"/>
            <ac:graphicFrameMk id="71" creationId="{00000000-0000-0000-0000-000000000000}"/>
          </ac:graphicFrameMkLst>
        </pc:graphicFrameChg>
        <pc:graphicFrameChg chg="del">
          <ac:chgData name="Danielle" userId="e2554c37-e717-43a0-ba79-1183ca921ccd" providerId="ADAL" clId="{3F2C8586-26CE-49A3-BF7E-43D7F98DE988}" dt="2020-08-15T20:28:45.948" v="219" actId="478"/>
          <ac:graphicFrameMkLst>
            <pc:docMk/>
            <pc:sldMk cId="799827551" sldId="267"/>
            <ac:graphicFrameMk id="72" creationId="{00000000-0000-0000-0000-000000000000}"/>
          </ac:graphicFrameMkLst>
        </pc:graphicFrameChg>
        <pc:graphicFrameChg chg="del">
          <ac:chgData name="Danielle" userId="e2554c37-e717-43a0-ba79-1183ca921ccd" providerId="ADAL" clId="{3F2C8586-26CE-49A3-BF7E-43D7F98DE988}" dt="2020-08-15T20:28:45.948" v="219" actId="478"/>
          <ac:graphicFrameMkLst>
            <pc:docMk/>
            <pc:sldMk cId="799827551" sldId="267"/>
            <ac:graphicFrameMk id="73" creationId="{00000000-0000-0000-0000-000000000000}"/>
          </ac:graphicFrameMkLst>
        </pc:graphicFrameChg>
        <pc:graphicFrameChg chg="del">
          <ac:chgData name="Danielle" userId="e2554c37-e717-43a0-ba79-1183ca921ccd" providerId="ADAL" clId="{3F2C8586-26CE-49A3-BF7E-43D7F98DE988}" dt="2020-08-15T20:28:45.948" v="219" actId="478"/>
          <ac:graphicFrameMkLst>
            <pc:docMk/>
            <pc:sldMk cId="799827551" sldId="267"/>
            <ac:graphicFrameMk id="74" creationId="{00000000-0000-0000-0000-000000000000}"/>
          </ac:graphicFrameMkLst>
        </pc:graphicFrameChg>
        <pc:graphicFrameChg chg="del">
          <ac:chgData name="Danielle" userId="e2554c37-e717-43a0-ba79-1183ca921ccd" providerId="ADAL" clId="{3F2C8586-26CE-49A3-BF7E-43D7F98DE988}" dt="2020-08-15T20:28:45.948" v="219" actId="478"/>
          <ac:graphicFrameMkLst>
            <pc:docMk/>
            <pc:sldMk cId="799827551" sldId="267"/>
            <ac:graphicFrameMk id="75" creationId="{00000000-0000-0000-0000-000000000000}"/>
          </ac:graphicFrameMkLst>
        </pc:graphicFrameChg>
        <pc:cxnChg chg="add mod topLvl">
          <ac:chgData name="Danielle" userId="e2554c37-e717-43a0-ba79-1183ca921ccd" providerId="ADAL" clId="{3F2C8586-26CE-49A3-BF7E-43D7F98DE988}" dt="2020-08-15T20:32:45.518" v="298" actId="164"/>
          <ac:cxnSpMkLst>
            <pc:docMk/>
            <pc:sldMk cId="799827551" sldId="267"/>
            <ac:cxnSpMk id="34" creationId="{1C545E93-64F6-47E7-85F7-911B5BBC7600}"/>
          </ac:cxnSpMkLst>
        </pc:cxnChg>
        <pc:cxnChg chg="add mod topLvl">
          <ac:chgData name="Danielle" userId="e2554c37-e717-43a0-ba79-1183ca921ccd" providerId="ADAL" clId="{3F2C8586-26CE-49A3-BF7E-43D7F98DE988}" dt="2020-08-15T20:32:45.518" v="298" actId="164"/>
          <ac:cxnSpMkLst>
            <pc:docMk/>
            <pc:sldMk cId="799827551" sldId="267"/>
            <ac:cxnSpMk id="35" creationId="{E6B2F3E2-5EDE-46FB-846F-FD693174039A}"/>
          </ac:cxnSpMkLst>
        </pc:cxnChg>
        <pc:cxnChg chg="add mod topLvl">
          <ac:chgData name="Danielle" userId="e2554c37-e717-43a0-ba79-1183ca921ccd" providerId="ADAL" clId="{3F2C8586-26CE-49A3-BF7E-43D7F98DE988}" dt="2020-08-15T20:33:22.693" v="302" actId="164"/>
          <ac:cxnSpMkLst>
            <pc:docMk/>
            <pc:sldMk cId="799827551" sldId="267"/>
            <ac:cxnSpMk id="36" creationId="{A725379D-1721-460A-80E0-DE41E87C600C}"/>
          </ac:cxnSpMkLst>
        </pc:cxnChg>
        <pc:cxnChg chg="add mod topLvl">
          <ac:chgData name="Danielle" userId="e2554c37-e717-43a0-ba79-1183ca921ccd" providerId="ADAL" clId="{3F2C8586-26CE-49A3-BF7E-43D7F98DE988}" dt="2020-08-15T20:33:22.693" v="302" actId="164"/>
          <ac:cxnSpMkLst>
            <pc:docMk/>
            <pc:sldMk cId="799827551" sldId="267"/>
            <ac:cxnSpMk id="37" creationId="{9D53E5CB-1616-422B-80C2-7329E712B246}"/>
          </ac:cxnSpMkLst>
        </pc:cxnChg>
        <pc:cxnChg chg="add mod topLvl">
          <ac:chgData name="Danielle" userId="e2554c37-e717-43a0-ba79-1183ca921ccd" providerId="ADAL" clId="{3F2C8586-26CE-49A3-BF7E-43D7F98DE988}" dt="2020-08-15T20:33:22.693" v="302" actId="164"/>
          <ac:cxnSpMkLst>
            <pc:docMk/>
            <pc:sldMk cId="799827551" sldId="267"/>
            <ac:cxnSpMk id="38" creationId="{4D66D9D5-B808-4989-BA1E-382F3419B7B2}"/>
          </ac:cxnSpMkLst>
        </pc:cxnChg>
        <pc:cxnChg chg="add mod topLvl">
          <ac:chgData name="Danielle" userId="e2554c37-e717-43a0-ba79-1183ca921ccd" providerId="ADAL" clId="{3F2C8586-26CE-49A3-BF7E-43D7F98DE988}" dt="2020-08-15T20:33:22.693" v="302" actId="164"/>
          <ac:cxnSpMkLst>
            <pc:docMk/>
            <pc:sldMk cId="799827551" sldId="267"/>
            <ac:cxnSpMk id="39" creationId="{4666F57E-7801-49F6-BC3A-540F847DCB21}"/>
          </ac:cxnSpMkLst>
        </pc:cxnChg>
      </pc:sldChg>
      <pc:sldChg chg="modSp mod">
        <pc:chgData name="Danielle" userId="e2554c37-e717-43a0-ba79-1183ca921ccd" providerId="ADAL" clId="{3F2C8586-26CE-49A3-BF7E-43D7F98DE988}" dt="2020-08-15T20:11:24.627" v="3" actId="207"/>
        <pc:sldMkLst>
          <pc:docMk/>
          <pc:sldMk cId="2057372134" sldId="268"/>
        </pc:sldMkLst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2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3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4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6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8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9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10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11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12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13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14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15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16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0:58.580" v="0" actId="2711"/>
          <ac:spMkLst>
            <pc:docMk/>
            <pc:sldMk cId="2057372134" sldId="268"/>
            <ac:spMk id="17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1:17.712" v="2" actId="207"/>
          <ac:spMkLst>
            <pc:docMk/>
            <pc:sldMk cId="2057372134" sldId="268"/>
            <ac:spMk id="19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1:24.627" v="3" actId="207"/>
          <ac:spMkLst>
            <pc:docMk/>
            <pc:sldMk cId="2057372134" sldId="268"/>
            <ac:spMk id="35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1:17.712" v="2" actId="207"/>
          <ac:spMkLst>
            <pc:docMk/>
            <pc:sldMk cId="2057372134" sldId="268"/>
            <ac:spMk id="39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1:24.627" v="3" actId="207"/>
          <ac:spMkLst>
            <pc:docMk/>
            <pc:sldMk cId="2057372134" sldId="268"/>
            <ac:spMk id="40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1:17.712" v="2" actId="207"/>
          <ac:spMkLst>
            <pc:docMk/>
            <pc:sldMk cId="2057372134" sldId="268"/>
            <ac:spMk id="41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1:24.627" v="3" actId="207"/>
          <ac:spMkLst>
            <pc:docMk/>
            <pc:sldMk cId="2057372134" sldId="268"/>
            <ac:spMk id="42" creationId="{00000000-0000-0000-0000-000000000000}"/>
          </ac:spMkLst>
        </pc:spChg>
        <pc:grpChg chg="mod">
          <ac:chgData name="Danielle" userId="e2554c37-e717-43a0-ba79-1183ca921ccd" providerId="ADAL" clId="{3F2C8586-26CE-49A3-BF7E-43D7F98DE988}" dt="2020-08-15T20:10:58.580" v="0" actId="2711"/>
          <ac:grpSpMkLst>
            <pc:docMk/>
            <pc:sldMk cId="2057372134" sldId="268"/>
            <ac:grpSpMk id="7" creationId="{00000000-0000-0000-0000-000000000000}"/>
          </ac:grpSpMkLst>
        </pc:grpChg>
        <pc:grpChg chg="mod">
          <ac:chgData name="Danielle" userId="e2554c37-e717-43a0-ba79-1183ca921ccd" providerId="ADAL" clId="{3F2C8586-26CE-49A3-BF7E-43D7F98DE988}" dt="2020-08-15T20:10:58.580" v="0" actId="2711"/>
          <ac:grpSpMkLst>
            <pc:docMk/>
            <pc:sldMk cId="2057372134" sldId="268"/>
            <ac:grpSpMk id="30" creationId="{00000000-0000-0000-0000-000000000000}"/>
          </ac:grpSpMkLst>
        </pc:grpChg>
        <pc:grpChg chg="mod">
          <ac:chgData name="Danielle" userId="e2554c37-e717-43a0-ba79-1183ca921ccd" providerId="ADAL" clId="{3F2C8586-26CE-49A3-BF7E-43D7F98DE988}" dt="2020-08-15T20:10:58.580" v="0" actId="2711"/>
          <ac:grpSpMkLst>
            <pc:docMk/>
            <pc:sldMk cId="2057372134" sldId="268"/>
            <ac:grpSpMk id="31" creationId="{00000000-0000-0000-0000-000000000000}"/>
          </ac:grpSpMkLst>
        </pc:grpChg>
        <pc:grpChg chg="mod">
          <ac:chgData name="Danielle" userId="e2554c37-e717-43a0-ba79-1183ca921ccd" providerId="ADAL" clId="{3F2C8586-26CE-49A3-BF7E-43D7F98DE988}" dt="2020-08-15T20:10:58.580" v="0" actId="2711"/>
          <ac:grpSpMkLst>
            <pc:docMk/>
            <pc:sldMk cId="2057372134" sldId="268"/>
            <ac:grpSpMk id="32" creationId="{00000000-0000-0000-0000-000000000000}"/>
          </ac:grpSpMkLst>
        </pc:grpChg>
        <pc:grpChg chg="mod">
          <ac:chgData name="Danielle" userId="e2554c37-e717-43a0-ba79-1183ca921ccd" providerId="ADAL" clId="{3F2C8586-26CE-49A3-BF7E-43D7F98DE988}" dt="2020-08-15T20:10:58.580" v="0" actId="2711"/>
          <ac:grpSpMkLst>
            <pc:docMk/>
            <pc:sldMk cId="2057372134" sldId="268"/>
            <ac:grpSpMk id="37" creationId="{00000000-0000-0000-0000-000000000000}"/>
          </ac:grpSpMkLst>
        </pc:grpChg>
      </pc:sldChg>
      <pc:sldChg chg="del">
        <pc:chgData name="Danielle" userId="e2554c37-e717-43a0-ba79-1183ca921ccd" providerId="ADAL" clId="{3F2C8586-26CE-49A3-BF7E-43D7F98DE988}" dt="2020-08-15T20:54:25.409" v="789" actId="47"/>
        <pc:sldMkLst>
          <pc:docMk/>
          <pc:sldMk cId="308541310" sldId="269"/>
        </pc:sldMkLst>
      </pc:sldChg>
      <pc:sldChg chg="del">
        <pc:chgData name="Danielle" userId="e2554c37-e717-43a0-ba79-1183ca921ccd" providerId="ADAL" clId="{3F2C8586-26CE-49A3-BF7E-43D7F98DE988}" dt="2020-08-15T20:47:25.076" v="576" actId="47"/>
        <pc:sldMkLst>
          <pc:docMk/>
          <pc:sldMk cId="867881023" sldId="270"/>
        </pc:sldMkLst>
      </pc:sldChg>
      <pc:sldChg chg="addSp delSp modSp mod modClrScheme chgLayout">
        <pc:chgData name="Danielle" userId="e2554c37-e717-43a0-ba79-1183ca921ccd" providerId="ADAL" clId="{3F2C8586-26CE-49A3-BF7E-43D7F98DE988}" dt="2020-08-16T09:21:15.975" v="1218" actId="403"/>
        <pc:sldMkLst>
          <pc:docMk/>
          <pc:sldMk cId="271389546" sldId="272"/>
        </pc:sldMkLst>
        <pc:spChg chg="del">
          <ac:chgData name="Danielle" userId="e2554c37-e717-43a0-ba79-1183ca921ccd" providerId="ADAL" clId="{3F2C8586-26CE-49A3-BF7E-43D7F98DE988}" dt="2020-08-16T09:14:30.696" v="860" actId="478"/>
          <ac:spMkLst>
            <pc:docMk/>
            <pc:sldMk cId="271389546" sldId="272"/>
            <ac:spMk id="2" creationId="{00000000-0000-0000-0000-000000000000}"/>
          </ac:spMkLst>
        </pc:spChg>
        <pc:spChg chg="del">
          <ac:chgData name="Danielle" userId="e2554c37-e717-43a0-ba79-1183ca921ccd" providerId="ADAL" clId="{3F2C8586-26CE-49A3-BF7E-43D7F98DE988}" dt="2020-08-16T09:14:30.696" v="860" actId="478"/>
          <ac:spMkLst>
            <pc:docMk/>
            <pc:sldMk cId="271389546" sldId="272"/>
            <ac:spMk id="3" creationId="{00000000-0000-0000-0000-000000000000}"/>
          </ac:spMkLst>
        </pc:spChg>
        <pc:spChg chg="add mod">
          <ac:chgData name="Danielle" userId="e2554c37-e717-43a0-ba79-1183ca921ccd" providerId="ADAL" clId="{3F2C8586-26CE-49A3-BF7E-43D7F98DE988}" dt="2020-08-16T09:21:15.975" v="1218" actId="403"/>
          <ac:spMkLst>
            <pc:docMk/>
            <pc:sldMk cId="271389546" sldId="272"/>
            <ac:spMk id="4" creationId="{5C9069A1-8D49-462B-B7FD-A7FD9F2900FA}"/>
          </ac:spMkLst>
        </pc:spChg>
      </pc:sldChg>
      <pc:sldChg chg="modSp mod">
        <pc:chgData name="Danielle" userId="e2554c37-e717-43a0-ba79-1183ca921ccd" providerId="ADAL" clId="{3F2C8586-26CE-49A3-BF7E-43D7F98DE988}" dt="2020-08-15T20:56:57.826" v="859" actId="2711"/>
        <pc:sldMkLst>
          <pc:docMk/>
          <pc:sldMk cId="3697589155" sldId="273"/>
        </pc:sldMkLst>
        <pc:spChg chg="mod">
          <ac:chgData name="Danielle" userId="e2554c37-e717-43a0-ba79-1183ca921ccd" providerId="ADAL" clId="{3F2C8586-26CE-49A3-BF7E-43D7F98DE988}" dt="2020-08-15T20:56:57.826" v="859" actId="2711"/>
          <ac:spMkLst>
            <pc:docMk/>
            <pc:sldMk cId="3697589155" sldId="273"/>
            <ac:spMk id="4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57.826" v="859" actId="2711"/>
          <ac:spMkLst>
            <pc:docMk/>
            <pc:sldMk cId="3697589155" sldId="273"/>
            <ac:spMk id="5" creationId="{00000000-0000-0000-0000-000000000000}"/>
          </ac:spMkLst>
        </pc:spChg>
      </pc:sldChg>
      <pc:sldChg chg="delSp modSp mod">
        <pc:chgData name="Danielle" userId="e2554c37-e717-43a0-ba79-1183ca921ccd" providerId="ADAL" clId="{3F2C8586-26CE-49A3-BF7E-43D7F98DE988}" dt="2020-08-15T20:55:03.368" v="812" actId="6549"/>
        <pc:sldMkLst>
          <pc:docMk/>
          <pc:sldMk cId="2003491995" sldId="274"/>
        </pc:sldMkLst>
        <pc:spChg chg="del">
          <ac:chgData name="Danielle" userId="e2554c37-e717-43a0-ba79-1183ca921ccd" providerId="ADAL" clId="{3F2C8586-26CE-49A3-BF7E-43D7F98DE988}" dt="2020-08-15T20:54:31.973" v="790" actId="478"/>
          <ac:spMkLst>
            <pc:docMk/>
            <pc:sldMk cId="2003491995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5:03.368" v="812" actId="6549"/>
          <ac:spMkLst>
            <pc:docMk/>
            <pc:sldMk cId="2003491995" sldId="274"/>
            <ac:spMk id="34" creationId="{00000000-0000-0000-0000-000000000000}"/>
          </ac:spMkLst>
        </pc:spChg>
      </pc:sldChg>
      <pc:sldChg chg="addSp delSp modSp mod">
        <pc:chgData name="Danielle" userId="e2554c37-e717-43a0-ba79-1183ca921ccd" providerId="ADAL" clId="{3F2C8586-26CE-49A3-BF7E-43D7F98DE988}" dt="2020-08-15T20:56:44.180" v="858" actId="1036"/>
        <pc:sldMkLst>
          <pc:docMk/>
          <pc:sldMk cId="933140561" sldId="275"/>
        </pc:sldMkLst>
        <pc:spChg chg="del">
          <ac:chgData name="Danielle" userId="e2554c37-e717-43a0-ba79-1183ca921ccd" providerId="ADAL" clId="{3F2C8586-26CE-49A3-BF7E-43D7F98DE988}" dt="2020-08-15T20:55:35.612" v="838" actId="478"/>
          <ac:spMkLst>
            <pc:docMk/>
            <pc:sldMk cId="933140561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32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38.761" v="857" actId="113"/>
          <ac:spMkLst>
            <pc:docMk/>
            <pc:sldMk cId="933140561" sldId="275"/>
            <ac:spMk id="34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50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55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57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58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59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60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61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62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63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64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65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66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56:44.180" v="858" actId="1036"/>
          <ac:spMkLst>
            <pc:docMk/>
            <pc:sldMk cId="933140561" sldId="275"/>
            <ac:spMk id="67" creationId="{00000000-0000-0000-0000-000000000000}"/>
          </ac:spMkLst>
        </pc:spChg>
        <pc:grpChg chg="add mod">
          <ac:chgData name="Danielle" userId="e2554c37-e717-43a0-ba79-1183ca921ccd" providerId="ADAL" clId="{3F2C8586-26CE-49A3-BF7E-43D7F98DE988}" dt="2020-08-15T20:56:44.180" v="858" actId="1036"/>
          <ac:grpSpMkLst>
            <pc:docMk/>
            <pc:sldMk cId="933140561" sldId="275"/>
            <ac:grpSpMk id="3" creationId="{EE0974B9-1E6D-407B-9867-DB3BD2392DF1}"/>
          </ac:grpSpMkLst>
        </pc:grpChg>
        <pc:picChg chg="mod">
          <ac:chgData name="Danielle" userId="e2554c37-e717-43a0-ba79-1183ca921ccd" providerId="ADAL" clId="{3F2C8586-26CE-49A3-BF7E-43D7F98DE988}" dt="2020-08-15T20:56:44.180" v="858" actId="1036"/>
          <ac:picMkLst>
            <pc:docMk/>
            <pc:sldMk cId="933140561" sldId="275"/>
            <ac:picMk id="36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56:44.180" v="858" actId="1036"/>
          <ac:picMkLst>
            <pc:docMk/>
            <pc:sldMk cId="933140561" sldId="275"/>
            <ac:picMk id="37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56:44.180" v="858" actId="1036"/>
          <ac:picMkLst>
            <pc:docMk/>
            <pc:sldMk cId="933140561" sldId="275"/>
            <ac:picMk id="40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56:44.180" v="858" actId="1036"/>
          <ac:picMkLst>
            <pc:docMk/>
            <pc:sldMk cId="933140561" sldId="275"/>
            <ac:picMk id="54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56:44.180" v="858" actId="1036"/>
          <ac:picMkLst>
            <pc:docMk/>
            <pc:sldMk cId="933140561" sldId="275"/>
            <ac:picMk id="56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56:44.180" v="858" actId="1036"/>
          <ac:picMkLst>
            <pc:docMk/>
            <pc:sldMk cId="933140561" sldId="275"/>
            <ac:picMk id="4098" creationId="{00000000-0000-0000-0000-000000000000}"/>
          </ac:picMkLst>
        </pc:picChg>
        <pc:cxnChg chg="mod">
          <ac:chgData name="Danielle" userId="e2554c37-e717-43a0-ba79-1183ca921ccd" providerId="ADAL" clId="{3F2C8586-26CE-49A3-BF7E-43D7F98DE988}" dt="2020-08-15T20:56:44.180" v="858" actId="1036"/>
          <ac:cxnSpMkLst>
            <pc:docMk/>
            <pc:sldMk cId="933140561" sldId="275"/>
            <ac:cxnSpMk id="4" creationId="{00000000-0000-0000-0000-000000000000}"/>
          </ac:cxnSpMkLst>
        </pc:cxnChg>
        <pc:cxnChg chg="mod">
          <ac:chgData name="Danielle" userId="e2554c37-e717-43a0-ba79-1183ca921ccd" providerId="ADAL" clId="{3F2C8586-26CE-49A3-BF7E-43D7F98DE988}" dt="2020-08-15T20:56:44.180" v="858" actId="1036"/>
          <ac:cxnSpMkLst>
            <pc:docMk/>
            <pc:sldMk cId="933140561" sldId="275"/>
            <ac:cxnSpMk id="5" creationId="{00000000-0000-0000-0000-000000000000}"/>
          </ac:cxnSpMkLst>
        </pc:cxnChg>
        <pc:cxnChg chg="mod">
          <ac:chgData name="Danielle" userId="e2554c37-e717-43a0-ba79-1183ca921ccd" providerId="ADAL" clId="{3F2C8586-26CE-49A3-BF7E-43D7F98DE988}" dt="2020-08-15T20:56:44.180" v="858" actId="1036"/>
          <ac:cxnSpMkLst>
            <pc:docMk/>
            <pc:sldMk cId="933140561" sldId="275"/>
            <ac:cxnSpMk id="45" creationId="{00000000-0000-0000-0000-000000000000}"/>
          </ac:cxnSpMkLst>
        </pc:cxnChg>
        <pc:cxnChg chg="mod">
          <ac:chgData name="Danielle" userId="e2554c37-e717-43a0-ba79-1183ca921ccd" providerId="ADAL" clId="{3F2C8586-26CE-49A3-BF7E-43D7F98DE988}" dt="2020-08-15T20:56:44.180" v="858" actId="1036"/>
          <ac:cxnSpMkLst>
            <pc:docMk/>
            <pc:sldMk cId="933140561" sldId="275"/>
            <ac:cxnSpMk id="46" creationId="{00000000-0000-0000-0000-000000000000}"/>
          </ac:cxnSpMkLst>
        </pc:cxnChg>
        <pc:cxnChg chg="mod">
          <ac:chgData name="Danielle" userId="e2554c37-e717-43a0-ba79-1183ca921ccd" providerId="ADAL" clId="{3F2C8586-26CE-49A3-BF7E-43D7F98DE988}" dt="2020-08-15T20:56:44.180" v="858" actId="1036"/>
          <ac:cxnSpMkLst>
            <pc:docMk/>
            <pc:sldMk cId="933140561" sldId="275"/>
            <ac:cxnSpMk id="51" creationId="{00000000-0000-0000-0000-000000000000}"/>
          </ac:cxnSpMkLst>
        </pc:cxnChg>
        <pc:cxnChg chg="mod">
          <ac:chgData name="Danielle" userId="e2554c37-e717-43a0-ba79-1183ca921ccd" providerId="ADAL" clId="{3F2C8586-26CE-49A3-BF7E-43D7F98DE988}" dt="2020-08-15T20:56:44.180" v="858" actId="1036"/>
          <ac:cxnSpMkLst>
            <pc:docMk/>
            <pc:sldMk cId="933140561" sldId="275"/>
            <ac:cxnSpMk id="52" creationId="{00000000-0000-0000-0000-000000000000}"/>
          </ac:cxnSpMkLst>
        </pc:cxnChg>
      </pc:sldChg>
      <pc:sldChg chg="modSp add mod">
        <pc:chgData name="Danielle" userId="e2554c37-e717-43a0-ba79-1183ca921ccd" providerId="ADAL" clId="{3F2C8586-26CE-49A3-BF7E-43D7F98DE988}" dt="2020-08-15T20:46:33.494" v="575" actId="115"/>
        <pc:sldMkLst>
          <pc:docMk/>
          <pc:sldMk cId="1661331154" sldId="276"/>
        </pc:sldMkLst>
        <pc:spChg chg="mod">
          <ac:chgData name="Danielle" userId="e2554c37-e717-43a0-ba79-1183ca921ccd" providerId="ADAL" clId="{3F2C8586-26CE-49A3-BF7E-43D7F98DE988}" dt="2020-08-15T20:43:10.576" v="502" actId="208"/>
          <ac:spMkLst>
            <pc:docMk/>
            <pc:sldMk cId="1661331154" sldId="276"/>
            <ac:spMk id="7" creationId="{C05EA399-401A-4B9A-856E-53FDE12A8224}"/>
          </ac:spMkLst>
        </pc:spChg>
        <pc:spChg chg="mod">
          <ac:chgData name="Danielle" userId="e2554c37-e717-43a0-ba79-1183ca921ccd" providerId="ADAL" clId="{3F2C8586-26CE-49A3-BF7E-43D7F98DE988}" dt="2020-08-15T20:46:33.494" v="575" actId="115"/>
          <ac:spMkLst>
            <pc:docMk/>
            <pc:sldMk cId="1661331154" sldId="276"/>
            <ac:spMk id="33" creationId="{DBC893B3-44E4-410B-9B93-DF8660B00D45}"/>
          </ac:spMkLst>
        </pc:spChg>
        <pc:spChg chg="mod">
          <ac:chgData name="Danielle" userId="e2554c37-e717-43a0-ba79-1183ca921ccd" providerId="ADAL" clId="{3F2C8586-26CE-49A3-BF7E-43D7F98DE988}" dt="2020-08-15T20:44:16.770" v="529" actId="207"/>
          <ac:spMkLst>
            <pc:docMk/>
            <pc:sldMk cId="1661331154" sldId="276"/>
            <ac:spMk id="42" creationId="{FB492E41-3FA6-451C-B1FD-03A517CCDA66}"/>
          </ac:spMkLst>
        </pc:spChg>
        <pc:spChg chg="mod">
          <ac:chgData name="Danielle" userId="e2554c37-e717-43a0-ba79-1183ca921ccd" providerId="ADAL" clId="{3F2C8586-26CE-49A3-BF7E-43D7F98DE988}" dt="2020-08-15T20:44:06.189" v="528" actId="207"/>
          <ac:spMkLst>
            <pc:docMk/>
            <pc:sldMk cId="1661331154" sldId="276"/>
            <ac:spMk id="43" creationId="{EC8ED969-C900-4EBC-A9B2-128B553E0C99}"/>
          </ac:spMkLst>
        </pc:spChg>
        <pc:spChg chg="mod">
          <ac:chgData name="Danielle" userId="e2554c37-e717-43a0-ba79-1183ca921ccd" providerId="ADAL" clId="{3F2C8586-26CE-49A3-BF7E-43D7F98DE988}" dt="2020-08-15T20:44:16.770" v="529" actId="207"/>
          <ac:spMkLst>
            <pc:docMk/>
            <pc:sldMk cId="1661331154" sldId="276"/>
            <ac:spMk id="44" creationId="{80F9D991-123D-49BC-8F73-BA7497ABE50B}"/>
          </ac:spMkLst>
        </pc:spChg>
        <pc:spChg chg="mod">
          <ac:chgData name="Danielle" userId="e2554c37-e717-43a0-ba79-1183ca921ccd" providerId="ADAL" clId="{3F2C8586-26CE-49A3-BF7E-43D7F98DE988}" dt="2020-08-15T20:44:01.985" v="527" actId="207"/>
          <ac:spMkLst>
            <pc:docMk/>
            <pc:sldMk cId="1661331154" sldId="276"/>
            <ac:spMk id="45" creationId="{048FB20A-1E35-4226-8BD1-5CF133E6E536}"/>
          </ac:spMkLst>
        </pc:spChg>
        <pc:spChg chg="mod">
          <ac:chgData name="Danielle" userId="e2554c37-e717-43a0-ba79-1183ca921ccd" providerId="ADAL" clId="{3F2C8586-26CE-49A3-BF7E-43D7F98DE988}" dt="2020-08-15T20:43:58.697" v="526" actId="207"/>
          <ac:spMkLst>
            <pc:docMk/>
            <pc:sldMk cId="1661331154" sldId="276"/>
            <ac:spMk id="46" creationId="{2FF5E1B6-5CF7-45D0-A9B3-979E676EDB94}"/>
          </ac:spMkLst>
        </pc:spChg>
        <pc:spChg chg="mod">
          <ac:chgData name="Danielle" userId="e2554c37-e717-43a0-ba79-1183ca921ccd" providerId="ADAL" clId="{3F2C8586-26CE-49A3-BF7E-43D7F98DE988}" dt="2020-08-15T20:43:58.697" v="526" actId="207"/>
          <ac:spMkLst>
            <pc:docMk/>
            <pc:sldMk cId="1661331154" sldId="276"/>
            <ac:spMk id="47" creationId="{B076A816-793B-4CD8-A6B9-608FC0FE9280}"/>
          </ac:spMkLst>
        </pc:spChg>
        <pc:spChg chg="mod">
          <ac:chgData name="Danielle" userId="e2554c37-e717-43a0-ba79-1183ca921ccd" providerId="ADAL" clId="{3F2C8586-26CE-49A3-BF7E-43D7F98DE988}" dt="2020-08-15T20:44:31.173" v="535" actId="20577"/>
          <ac:spMkLst>
            <pc:docMk/>
            <pc:sldMk cId="1661331154" sldId="276"/>
            <ac:spMk id="48" creationId="{DC4CA00A-B4C5-4B13-B242-129020673B2D}"/>
          </ac:spMkLst>
        </pc:spChg>
        <pc:spChg chg="mod">
          <ac:chgData name="Danielle" userId="e2554c37-e717-43a0-ba79-1183ca921ccd" providerId="ADAL" clId="{3F2C8586-26CE-49A3-BF7E-43D7F98DE988}" dt="2020-08-15T20:44:26.188" v="532" actId="20577"/>
          <ac:spMkLst>
            <pc:docMk/>
            <pc:sldMk cId="1661331154" sldId="276"/>
            <ac:spMk id="49" creationId="{EC363FED-72D2-4358-8CC1-905A8FF4912A}"/>
          </ac:spMkLst>
        </pc:spChg>
        <pc:spChg chg="mod">
          <ac:chgData name="Danielle" userId="e2554c37-e717-43a0-ba79-1183ca921ccd" providerId="ADAL" clId="{3F2C8586-26CE-49A3-BF7E-43D7F98DE988}" dt="2020-08-15T20:44:37.998" v="537" actId="20577"/>
          <ac:spMkLst>
            <pc:docMk/>
            <pc:sldMk cId="1661331154" sldId="276"/>
            <ac:spMk id="50" creationId="{48F2224D-44CE-49C6-A860-DEEC20B5CD83}"/>
          </ac:spMkLst>
        </pc:spChg>
        <pc:spChg chg="mod">
          <ac:chgData name="Danielle" userId="e2554c37-e717-43a0-ba79-1183ca921ccd" providerId="ADAL" clId="{3F2C8586-26CE-49A3-BF7E-43D7F98DE988}" dt="2020-08-15T20:44:34.187" v="536" actId="20577"/>
          <ac:spMkLst>
            <pc:docMk/>
            <pc:sldMk cId="1661331154" sldId="276"/>
            <ac:spMk id="51" creationId="{B35E5C82-3314-4C9C-9B73-144118CEB7D2}"/>
          </ac:spMkLst>
        </pc:spChg>
        <pc:spChg chg="mod">
          <ac:chgData name="Danielle" userId="e2554c37-e717-43a0-ba79-1183ca921ccd" providerId="ADAL" clId="{3F2C8586-26CE-49A3-BF7E-43D7F98DE988}" dt="2020-08-15T20:44:42.958" v="538" actId="20577"/>
          <ac:spMkLst>
            <pc:docMk/>
            <pc:sldMk cId="1661331154" sldId="276"/>
            <ac:spMk id="52" creationId="{90A78003-C9A1-42FD-9AC7-27C0D1AD843C}"/>
          </ac:spMkLst>
        </pc:spChg>
        <pc:spChg chg="mod">
          <ac:chgData name="Danielle" userId="e2554c37-e717-43a0-ba79-1183ca921ccd" providerId="ADAL" clId="{3F2C8586-26CE-49A3-BF7E-43D7F98DE988}" dt="2020-08-15T20:44:46.194" v="539" actId="20577"/>
          <ac:spMkLst>
            <pc:docMk/>
            <pc:sldMk cId="1661331154" sldId="276"/>
            <ac:spMk id="53" creationId="{7E85AF7C-C53D-4E52-B8B5-4BCD69E7F2E0}"/>
          </ac:spMkLst>
        </pc:spChg>
        <pc:spChg chg="mod">
          <ac:chgData name="Danielle" userId="e2554c37-e717-43a0-ba79-1183ca921ccd" providerId="ADAL" clId="{3F2C8586-26CE-49A3-BF7E-43D7F98DE988}" dt="2020-08-15T20:45:30.294" v="550" actId="20577"/>
          <ac:spMkLst>
            <pc:docMk/>
            <pc:sldMk cId="1661331154" sldId="276"/>
            <ac:spMk id="60" creationId="{72E05F51-BB1D-444E-9449-2F1092217C94}"/>
          </ac:spMkLst>
        </pc:spChg>
        <pc:spChg chg="mod">
          <ac:chgData name="Danielle" userId="e2554c37-e717-43a0-ba79-1183ca921ccd" providerId="ADAL" clId="{3F2C8586-26CE-49A3-BF7E-43D7F98DE988}" dt="2020-08-15T20:45:40.133" v="554" actId="20577"/>
          <ac:spMkLst>
            <pc:docMk/>
            <pc:sldMk cId="1661331154" sldId="276"/>
            <ac:spMk id="61" creationId="{CBD44D14-8682-4453-91DC-D14BAA152D46}"/>
          </ac:spMkLst>
        </pc:spChg>
        <pc:spChg chg="mod">
          <ac:chgData name="Danielle" userId="e2554c37-e717-43a0-ba79-1183ca921ccd" providerId="ADAL" clId="{3F2C8586-26CE-49A3-BF7E-43D7F98DE988}" dt="2020-08-15T20:46:03.189" v="570" actId="20577"/>
          <ac:spMkLst>
            <pc:docMk/>
            <pc:sldMk cId="1661331154" sldId="276"/>
            <ac:spMk id="78" creationId="{C7086EF2-947C-4DCC-B695-B2549E3AECE6}"/>
          </ac:spMkLst>
        </pc:spChg>
        <pc:spChg chg="mod">
          <ac:chgData name="Danielle" userId="e2554c37-e717-43a0-ba79-1183ca921ccd" providerId="ADAL" clId="{3F2C8586-26CE-49A3-BF7E-43D7F98DE988}" dt="2020-08-15T20:46:09.489" v="573" actId="20577"/>
          <ac:spMkLst>
            <pc:docMk/>
            <pc:sldMk cId="1661331154" sldId="276"/>
            <ac:spMk id="91" creationId="{E84A7876-9F39-4455-B9DE-A14AA9827333}"/>
          </ac:spMkLst>
        </pc:spChg>
      </pc:sldChg>
      <pc:sldChg chg="delSp add del mod">
        <pc:chgData name="Danielle" userId="e2554c37-e717-43a0-ba79-1183ca921ccd" providerId="ADAL" clId="{3F2C8586-26CE-49A3-BF7E-43D7F98DE988}" dt="2020-08-15T20:26:03.402" v="175" actId="47"/>
        <pc:sldMkLst>
          <pc:docMk/>
          <pc:sldMk cId="2251110040" sldId="276"/>
        </pc:sldMkLst>
        <pc:cxnChg chg="del">
          <ac:chgData name="Danielle" userId="e2554c37-e717-43a0-ba79-1183ca921ccd" providerId="ADAL" clId="{3F2C8586-26CE-49A3-BF7E-43D7F98DE988}" dt="2020-08-15T20:20:10.704" v="73" actId="478"/>
          <ac:cxnSpMkLst>
            <pc:docMk/>
            <pc:sldMk cId="2251110040" sldId="276"/>
            <ac:cxnSpMk id="4" creationId="{A1CC81D4-8FDC-4BEC-9295-8DAF305E171E}"/>
          </ac:cxnSpMkLst>
        </pc:cxnChg>
        <pc:cxnChg chg="del">
          <ac:chgData name="Danielle" userId="e2554c37-e717-43a0-ba79-1183ca921ccd" providerId="ADAL" clId="{3F2C8586-26CE-49A3-BF7E-43D7F98DE988}" dt="2020-08-15T20:20:10.704" v="73" actId="478"/>
          <ac:cxnSpMkLst>
            <pc:docMk/>
            <pc:sldMk cId="2251110040" sldId="276"/>
            <ac:cxnSpMk id="12" creationId="{3F10D9E2-4991-4D29-BBB1-1B0A77D808CA}"/>
          </ac:cxnSpMkLst>
        </pc:cxnChg>
        <pc:cxnChg chg="del">
          <ac:chgData name="Danielle" userId="e2554c37-e717-43a0-ba79-1183ca921ccd" providerId="ADAL" clId="{3F2C8586-26CE-49A3-BF7E-43D7F98DE988}" dt="2020-08-15T20:20:10.704" v="73" actId="478"/>
          <ac:cxnSpMkLst>
            <pc:docMk/>
            <pc:sldMk cId="2251110040" sldId="276"/>
            <ac:cxnSpMk id="13" creationId="{688D11C6-7A31-41E5-B501-D9F5FC17905C}"/>
          </ac:cxnSpMkLst>
        </pc:cxnChg>
        <pc:cxnChg chg="del">
          <ac:chgData name="Danielle" userId="e2554c37-e717-43a0-ba79-1183ca921ccd" providerId="ADAL" clId="{3F2C8586-26CE-49A3-BF7E-43D7F98DE988}" dt="2020-08-15T20:20:10.704" v="73" actId="478"/>
          <ac:cxnSpMkLst>
            <pc:docMk/>
            <pc:sldMk cId="2251110040" sldId="276"/>
            <ac:cxnSpMk id="15" creationId="{E65765CE-D6CA-477D-A533-C9B2BCA77481}"/>
          </ac:cxnSpMkLst>
        </pc:cxnChg>
      </pc:sldChg>
      <pc:sldChg chg="add del">
        <pc:chgData name="Danielle" userId="e2554c37-e717-43a0-ba79-1183ca921ccd" providerId="ADAL" clId="{3F2C8586-26CE-49A3-BF7E-43D7F98DE988}" dt="2020-08-15T20:40:57.011" v="475" actId="47"/>
        <pc:sldMkLst>
          <pc:docMk/>
          <pc:sldMk cId="3333051719" sldId="276"/>
        </pc:sldMkLst>
      </pc:sldChg>
      <pc:sldChg chg="addSp delSp modSp add mod modAnim">
        <pc:chgData name="Danielle" userId="e2554c37-e717-43a0-ba79-1183ca921ccd" providerId="ADAL" clId="{3F2C8586-26CE-49A3-BF7E-43D7F98DE988}" dt="2020-08-15T20:54:15.129" v="788" actId="208"/>
        <pc:sldMkLst>
          <pc:docMk/>
          <pc:sldMk cId="3398290893" sldId="277"/>
        </pc:sldMkLst>
        <pc:spChg chg="del">
          <ac:chgData name="Danielle" userId="e2554c37-e717-43a0-ba79-1183ca921ccd" providerId="ADAL" clId="{3F2C8586-26CE-49A3-BF7E-43D7F98DE988}" dt="2020-08-15T20:48:46.111" v="583" actId="478"/>
          <ac:spMkLst>
            <pc:docMk/>
            <pc:sldMk cId="3398290893" sldId="277"/>
            <ac:spMk id="7" creationId="{C05EA399-401A-4B9A-856E-53FDE12A8224}"/>
          </ac:spMkLst>
        </pc:spChg>
        <pc:spChg chg="add mod">
          <ac:chgData name="Danielle" userId="e2554c37-e717-43a0-ba79-1183ca921ccd" providerId="ADAL" clId="{3F2C8586-26CE-49A3-BF7E-43D7F98DE988}" dt="2020-08-15T20:54:15.129" v="788" actId="208"/>
          <ac:spMkLst>
            <pc:docMk/>
            <pc:sldMk cId="3398290893" sldId="277"/>
            <ac:spMk id="31" creationId="{52D712C8-0C4E-4AB4-9C13-493F1F90A01F}"/>
          </ac:spMkLst>
        </pc:spChg>
        <pc:spChg chg="mod">
          <ac:chgData name="Danielle" userId="e2554c37-e717-43a0-ba79-1183ca921ccd" providerId="ADAL" clId="{3F2C8586-26CE-49A3-BF7E-43D7F98DE988}" dt="2020-08-15T20:53:31.119" v="775" actId="20577"/>
          <ac:spMkLst>
            <pc:docMk/>
            <pc:sldMk cId="3398290893" sldId="277"/>
            <ac:spMk id="33" creationId="{DBC893B3-44E4-410B-9B93-DF8660B00D45}"/>
          </ac:spMkLst>
        </pc:spChg>
        <pc:spChg chg="mod topLvl">
          <ac:chgData name="Danielle" userId="e2554c37-e717-43a0-ba79-1183ca921ccd" providerId="ADAL" clId="{3F2C8586-26CE-49A3-BF7E-43D7F98DE988}" dt="2020-08-15T20:51:56.791" v="713" actId="20577"/>
          <ac:spMkLst>
            <pc:docMk/>
            <pc:sldMk cId="3398290893" sldId="277"/>
            <ac:spMk id="40" creationId="{4B8F5FB8-BEDA-452A-BFA8-7F4B231FADF9}"/>
          </ac:spMkLst>
        </pc:spChg>
        <pc:spChg chg="mod topLvl">
          <ac:chgData name="Danielle" userId="e2554c37-e717-43a0-ba79-1183ca921ccd" providerId="ADAL" clId="{3F2C8586-26CE-49A3-BF7E-43D7F98DE988}" dt="2020-08-15T20:51:56.791" v="713" actId="20577"/>
          <ac:spMkLst>
            <pc:docMk/>
            <pc:sldMk cId="3398290893" sldId="277"/>
            <ac:spMk id="41" creationId="{5B5C011F-C7C2-4802-B4FA-DAE61D3ACA43}"/>
          </ac:spMkLst>
        </pc:spChg>
        <pc:spChg chg="mod topLvl">
          <ac:chgData name="Danielle" userId="e2554c37-e717-43a0-ba79-1183ca921ccd" providerId="ADAL" clId="{3F2C8586-26CE-49A3-BF7E-43D7F98DE988}" dt="2020-08-15T20:51:56.791" v="713" actId="20577"/>
          <ac:spMkLst>
            <pc:docMk/>
            <pc:sldMk cId="3398290893" sldId="277"/>
            <ac:spMk id="42" creationId="{FB492E41-3FA6-451C-B1FD-03A517CCDA66}"/>
          </ac:spMkLst>
        </pc:spChg>
        <pc:spChg chg="mod topLvl">
          <ac:chgData name="Danielle" userId="e2554c37-e717-43a0-ba79-1183ca921ccd" providerId="ADAL" clId="{3F2C8586-26CE-49A3-BF7E-43D7F98DE988}" dt="2020-08-15T20:51:56.791" v="713" actId="20577"/>
          <ac:spMkLst>
            <pc:docMk/>
            <pc:sldMk cId="3398290893" sldId="277"/>
            <ac:spMk id="43" creationId="{EC8ED969-C900-4EBC-A9B2-128B553E0C99}"/>
          </ac:spMkLst>
        </pc:spChg>
        <pc:spChg chg="mod topLvl">
          <ac:chgData name="Danielle" userId="e2554c37-e717-43a0-ba79-1183ca921ccd" providerId="ADAL" clId="{3F2C8586-26CE-49A3-BF7E-43D7F98DE988}" dt="2020-08-15T20:51:56.791" v="713" actId="20577"/>
          <ac:spMkLst>
            <pc:docMk/>
            <pc:sldMk cId="3398290893" sldId="277"/>
            <ac:spMk id="44" creationId="{80F9D991-123D-49BC-8F73-BA7497ABE50B}"/>
          </ac:spMkLst>
        </pc:spChg>
        <pc:spChg chg="mod topLvl">
          <ac:chgData name="Danielle" userId="e2554c37-e717-43a0-ba79-1183ca921ccd" providerId="ADAL" clId="{3F2C8586-26CE-49A3-BF7E-43D7F98DE988}" dt="2020-08-15T20:51:56.791" v="713" actId="20577"/>
          <ac:spMkLst>
            <pc:docMk/>
            <pc:sldMk cId="3398290893" sldId="277"/>
            <ac:spMk id="45" creationId="{048FB20A-1E35-4226-8BD1-5CF133E6E536}"/>
          </ac:spMkLst>
        </pc:spChg>
        <pc:spChg chg="mod topLvl">
          <ac:chgData name="Danielle" userId="e2554c37-e717-43a0-ba79-1183ca921ccd" providerId="ADAL" clId="{3F2C8586-26CE-49A3-BF7E-43D7F98DE988}" dt="2020-08-15T20:51:56.791" v="713" actId="20577"/>
          <ac:spMkLst>
            <pc:docMk/>
            <pc:sldMk cId="3398290893" sldId="277"/>
            <ac:spMk id="46" creationId="{2FF5E1B6-5CF7-45D0-A9B3-979E676EDB94}"/>
          </ac:spMkLst>
        </pc:spChg>
        <pc:spChg chg="mod topLvl">
          <ac:chgData name="Danielle" userId="e2554c37-e717-43a0-ba79-1183ca921ccd" providerId="ADAL" clId="{3F2C8586-26CE-49A3-BF7E-43D7F98DE988}" dt="2020-08-15T20:51:56.791" v="713" actId="20577"/>
          <ac:spMkLst>
            <pc:docMk/>
            <pc:sldMk cId="3398290893" sldId="277"/>
            <ac:spMk id="47" creationId="{B076A816-793B-4CD8-A6B9-608FC0FE9280}"/>
          </ac:spMkLst>
        </pc:spChg>
        <pc:spChg chg="mod">
          <ac:chgData name="Danielle" userId="e2554c37-e717-43a0-ba79-1183ca921ccd" providerId="ADAL" clId="{3F2C8586-26CE-49A3-BF7E-43D7F98DE988}" dt="2020-08-15T20:51:56.791" v="713" actId="20577"/>
          <ac:spMkLst>
            <pc:docMk/>
            <pc:sldMk cId="3398290893" sldId="277"/>
            <ac:spMk id="48" creationId="{DC4CA00A-B4C5-4B13-B242-129020673B2D}"/>
          </ac:spMkLst>
        </pc:spChg>
        <pc:spChg chg="mod">
          <ac:chgData name="Danielle" userId="e2554c37-e717-43a0-ba79-1183ca921ccd" providerId="ADAL" clId="{3F2C8586-26CE-49A3-BF7E-43D7F98DE988}" dt="2020-08-15T20:51:56.791" v="713" actId="20577"/>
          <ac:spMkLst>
            <pc:docMk/>
            <pc:sldMk cId="3398290893" sldId="277"/>
            <ac:spMk id="49" creationId="{EC363FED-72D2-4358-8CC1-905A8FF4912A}"/>
          </ac:spMkLst>
        </pc:spChg>
        <pc:spChg chg="mod">
          <ac:chgData name="Danielle" userId="e2554c37-e717-43a0-ba79-1183ca921ccd" providerId="ADAL" clId="{3F2C8586-26CE-49A3-BF7E-43D7F98DE988}" dt="2020-08-15T20:52:03.735" v="717" actId="6549"/>
          <ac:spMkLst>
            <pc:docMk/>
            <pc:sldMk cId="3398290893" sldId="277"/>
            <ac:spMk id="50" creationId="{48F2224D-44CE-49C6-A860-DEEC20B5CD83}"/>
          </ac:spMkLst>
        </pc:spChg>
        <pc:spChg chg="mod">
          <ac:chgData name="Danielle" userId="e2554c37-e717-43a0-ba79-1183ca921ccd" providerId="ADAL" clId="{3F2C8586-26CE-49A3-BF7E-43D7F98DE988}" dt="2020-08-15T20:51:58.911" v="715" actId="6549"/>
          <ac:spMkLst>
            <pc:docMk/>
            <pc:sldMk cId="3398290893" sldId="277"/>
            <ac:spMk id="51" creationId="{B35E5C82-3314-4C9C-9B73-144118CEB7D2}"/>
          </ac:spMkLst>
        </pc:spChg>
        <pc:spChg chg="mod">
          <ac:chgData name="Danielle" userId="e2554c37-e717-43a0-ba79-1183ca921ccd" providerId="ADAL" clId="{3F2C8586-26CE-49A3-BF7E-43D7F98DE988}" dt="2020-08-15T20:52:07.656" v="719" actId="6549"/>
          <ac:spMkLst>
            <pc:docMk/>
            <pc:sldMk cId="3398290893" sldId="277"/>
            <ac:spMk id="52" creationId="{90A78003-C9A1-42FD-9AC7-27C0D1AD843C}"/>
          </ac:spMkLst>
        </pc:spChg>
        <pc:spChg chg="mod">
          <ac:chgData name="Danielle" userId="e2554c37-e717-43a0-ba79-1183ca921ccd" providerId="ADAL" clId="{3F2C8586-26CE-49A3-BF7E-43D7F98DE988}" dt="2020-08-15T20:52:11.229" v="721" actId="6549"/>
          <ac:spMkLst>
            <pc:docMk/>
            <pc:sldMk cId="3398290893" sldId="277"/>
            <ac:spMk id="53" creationId="{7E85AF7C-C53D-4E52-B8B5-4BCD69E7F2E0}"/>
          </ac:spMkLst>
        </pc:spChg>
        <pc:spChg chg="del">
          <ac:chgData name="Danielle" userId="e2554c37-e717-43a0-ba79-1183ca921ccd" providerId="ADAL" clId="{3F2C8586-26CE-49A3-BF7E-43D7F98DE988}" dt="2020-08-15T20:53:34.271" v="776" actId="478"/>
          <ac:spMkLst>
            <pc:docMk/>
            <pc:sldMk cId="3398290893" sldId="277"/>
            <ac:spMk id="60" creationId="{72E05F51-BB1D-444E-9449-2F1092217C94}"/>
          </ac:spMkLst>
        </pc:spChg>
        <pc:spChg chg="del">
          <ac:chgData name="Danielle" userId="e2554c37-e717-43a0-ba79-1183ca921ccd" providerId="ADAL" clId="{3F2C8586-26CE-49A3-BF7E-43D7F98DE988}" dt="2020-08-15T20:53:34.271" v="776" actId="478"/>
          <ac:spMkLst>
            <pc:docMk/>
            <pc:sldMk cId="3398290893" sldId="277"/>
            <ac:spMk id="61" creationId="{CBD44D14-8682-4453-91DC-D14BAA152D46}"/>
          </ac:spMkLst>
        </pc:spChg>
        <pc:spChg chg="del">
          <ac:chgData name="Danielle" userId="e2554c37-e717-43a0-ba79-1183ca921ccd" providerId="ADAL" clId="{3F2C8586-26CE-49A3-BF7E-43D7F98DE988}" dt="2020-08-15T20:48:49.560" v="585" actId="478"/>
          <ac:spMkLst>
            <pc:docMk/>
            <pc:sldMk cId="3398290893" sldId="277"/>
            <ac:spMk id="78" creationId="{C7086EF2-947C-4DCC-B695-B2549E3AECE6}"/>
          </ac:spMkLst>
        </pc:spChg>
        <pc:spChg chg="del">
          <ac:chgData name="Danielle" userId="e2554c37-e717-43a0-ba79-1183ca921ccd" providerId="ADAL" clId="{3F2C8586-26CE-49A3-BF7E-43D7F98DE988}" dt="2020-08-15T20:48:48.160" v="584" actId="478"/>
          <ac:spMkLst>
            <pc:docMk/>
            <pc:sldMk cId="3398290893" sldId="277"/>
            <ac:spMk id="91" creationId="{E84A7876-9F39-4455-B9DE-A14AA9827333}"/>
          </ac:spMkLst>
        </pc:spChg>
        <pc:grpChg chg="add mod">
          <ac:chgData name="Danielle" userId="e2554c37-e717-43a0-ba79-1183ca921ccd" providerId="ADAL" clId="{3F2C8586-26CE-49A3-BF7E-43D7F98DE988}" dt="2020-08-15T20:51:56.791" v="713" actId="20577"/>
          <ac:grpSpMkLst>
            <pc:docMk/>
            <pc:sldMk cId="3398290893" sldId="277"/>
            <ac:grpSpMk id="2" creationId="{40A0DEAC-C0BE-4EB9-BE40-C7C86F1A8D8A}"/>
          </ac:grpSpMkLst>
        </pc:grpChg>
        <pc:grpChg chg="del">
          <ac:chgData name="Danielle" userId="e2554c37-e717-43a0-ba79-1183ca921ccd" providerId="ADAL" clId="{3F2C8586-26CE-49A3-BF7E-43D7F98DE988}" dt="2020-08-15T20:48:24.229" v="580" actId="165"/>
          <ac:grpSpMkLst>
            <pc:docMk/>
            <pc:sldMk cId="3398290893" sldId="277"/>
            <ac:grpSpMk id="4" creationId="{3715DAC8-0310-4E89-AF6A-1ABFEC3C6344}"/>
          </ac:grpSpMkLst>
        </pc:grpChg>
        <pc:grpChg chg="del">
          <ac:chgData name="Danielle" userId="e2554c37-e717-43a0-ba79-1183ca921ccd" providerId="ADAL" clId="{3F2C8586-26CE-49A3-BF7E-43D7F98DE988}" dt="2020-08-15T20:48:24.229" v="580" actId="165"/>
          <ac:grpSpMkLst>
            <pc:docMk/>
            <pc:sldMk cId="3398290893" sldId="277"/>
            <ac:grpSpMk id="5" creationId="{61FD0556-0A03-4B13-9794-F6C84BC92924}"/>
          </ac:grpSpMkLst>
        </pc:grpChg>
        <pc:cxnChg chg="mod topLvl">
          <ac:chgData name="Danielle" userId="e2554c37-e717-43a0-ba79-1183ca921ccd" providerId="ADAL" clId="{3F2C8586-26CE-49A3-BF7E-43D7F98DE988}" dt="2020-08-15T20:51:56.791" v="713" actId="20577"/>
          <ac:cxnSpMkLst>
            <pc:docMk/>
            <pc:sldMk cId="3398290893" sldId="277"/>
            <ac:cxnSpMk id="34" creationId="{1C545E93-64F6-47E7-85F7-911B5BBC7600}"/>
          </ac:cxnSpMkLst>
        </pc:cxnChg>
        <pc:cxnChg chg="mod topLvl">
          <ac:chgData name="Danielle" userId="e2554c37-e717-43a0-ba79-1183ca921ccd" providerId="ADAL" clId="{3F2C8586-26CE-49A3-BF7E-43D7F98DE988}" dt="2020-08-15T20:51:56.791" v="713" actId="20577"/>
          <ac:cxnSpMkLst>
            <pc:docMk/>
            <pc:sldMk cId="3398290893" sldId="277"/>
            <ac:cxnSpMk id="35" creationId="{E6B2F3E2-5EDE-46FB-846F-FD693174039A}"/>
          </ac:cxnSpMkLst>
        </pc:cxnChg>
        <pc:cxnChg chg="mod topLvl">
          <ac:chgData name="Danielle" userId="e2554c37-e717-43a0-ba79-1183ca921ccd" providerId="ADAL" clId="{3F2C8586-26CE-49A3-BF7E-43D7F98DE988}" dt="2020-08-15T20:51:56.791" v="713" actId="20577"/>
          <ac:cxnSpMkLst>
            <pc:docMk/>
            <pc:sldMk cId="3398290893" sldId="277"/>
            <ac:cxnSpMk id="36" creationId="{A725379D-1721-460A-80E0-DE41E87C600C}"/>
          </ac:cxnSpMkLst>
        </pc:cxnChg>
        <pc:cxnChg chg="mod topLvl">
          <ac:chgData name="Danielle" userId="e2554c37-e717-43a0-ba79-1183ca921ccd" providerId="ADAL" clId="{3F2C8586-26CE-49A3-BF7E-43D7F98DE988}" dt="2020-08-15T20:51:56.791" v="713" actId="20577"/>
          <ac:cxnSpMkLst>
            <pc:docMk/>
            <pc:sldMk cId="3398290893" sldId="277"/>
            <ac:cxnSpMk id="37" creationId="{9D53E5CB-1616-422B-80C2-7329E712B246}"/>
          </ac:cxnSpMkLst>
        </pc:cxnChg>
        <pc:cxnChg chg="mod topLvl">
          <ac:chgData name="Danielle" userId="e2554c37-e717-43a0-ba79-1183ca921ccd" providerId="ADAL" clId="{3F2C8586-26CE-49A3-BF7E-43D7F98DE988}" dt="2020-08-15T20:51:56.791" v="713" actId="20577"/>
          <ac:cxnSpMkLst>
            <pc:docMk/>
            <pc:sldMk cId="3398290893" sldId="277"/>
            <ac:cxnSpMk id="38" creationId="{4D66D9D5-B808-4989-BA1E-382F3419B7B2}"/>
          </ac:cxnSpMkLst>
        </pc:cxnChg>
        <pc:cxnChg chg="mod topLvl">
          <ac:chgData name="Danielle" userId="e2554c37-e717-43a0-ba79-1183ca921ccd" providerId="ADAL" clId="{3F2C8586-26CE-49A3-BF7E-43D7F98DE988}" dt="2020-08-15T20:51:56.791" v="713" actId="20577"/>
          <ac:cxnSpMkLst>
            <pc:docMk/>
            <pc:sldMk cId="3398290893" sldId="277"/>
            <ac:cxnSpMk id="39" creationId="{4666F57E-7801-49F6-BC3A-540F847DCB21}"/>
          </ac:cxnSpMkLst>
        </pc:cxnChg>
      </pc:sldChg>
      <pc:sldMasterChg chg="modSp modSldLayout">
        <pc:chgData name="Danielle" userId="e2554c37-e717-43a0-ba79-1183ca921ccd" providerId="ADAL" clId="{3F2C8586-26CE-49A3-BF7E-43D7F98DE988}" dt="2020-08-15T20:14:16.876" v="18" actId="2711"/>
        <pc:sldMasterMkLst>
          <pc:docMk/>
          <pc:sldMasterMk cId="282580008" sldId="2147483672"/>
        </pc:sldMasterMkLst>
        <pc:spChg chg="mod">
          <ac:chgData name="Danielle" userId="e2554c37-e717-43a0-ba79-1183ca921ccd" providerId="ADAL" clId="{3F2C8586-26CE-49A3-BF7E-43D7F98DE988}" dt="2020-08-15T20:14:16.876" v="18" actId="2711"/>
          <ac:spMkLst>
            <pc:docMk/>
            <pc:sldMasterMk cId="282580008" sldId="2147483672"/>
            <ac:spMk id="14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4:16.876" v="18" actId="2711"/>
          <ac:spMkLst>
            <pc:docMk/>
            <pc:sldMasterMk cId="282580008" sldId="2147483672"/>
            <ac:spMk id="15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4:16.876" v="18" actId="2711"/>
          <ac:spMkLst>
            <pc:docMk/>
            <pc:sldMasterMk cId="282580008" sldId="2147483672"/>
            <ac:spMk id="16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4:16.876" v="18" actId="2711"/>
          <ac:spMkLst>
            <pc:docMk/>
            <pc:sldMasterMk cId="282580008" sldId="2147483672"/>
            <ac:spMk id="17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4:16.876" v="18" actId="2711"/>
          <ac:spMkLst>
            <pc:docMk/>
            <pc:sldMasterMk cId="282580008" sldId="2147483672"/>
            <ac:spMk id="18" creationId="{00000000-0000-0000-0000-000000000000}"/>
          </ac:spMkLst>
        </pc:spChg>
        <pc:picChg chg="mod">
          <ac:chgData name="Danielle" userId="e2554c37-e717-43a0-ba79-1183ca921ccd" providerId="ADAL" clId="{3F2C8586-26CE-49A3-BF7E-43D7F98DE988}" dt="2020-08-15T20:14:16.876" v="18" actId="2711"/>
          <ac:picMkLst>
            <pc:docMk/>
            <pc:sldMasterMk cId="282580008" sldId="2147483672"/>
            <ac:picMk id="13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14:16.876" v="18" actId="2711"/>
          <ac:picMkLst>
            <pc:docMk/>
            <pc:sldMasterMk cId="282580008" sldId="2147483672"/>
            <ac:picMk id="29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14:16.876" v="18" actId="2711"/>
          <ac:picMkLst>
            <pc:docMk/>
            <pc:sldMasterMk cId="282580008" sldId="2147483672"/>
            <ac:picMk id="31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14:16.876" v="18" actId="2711"/>
          <ac:picMkLst>
            <pc:docMk/>
            <pc:sldMasterMk cId="282580008" sldId="2147483672"/>
            <ac:picMk id="32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14:16.876" v="18" actId="2711"/>
          <ac:picMkLst>
            <pc:docMk/>
            <pc:sldMasterMk cId="282580008" sldId="2147483672"/>
            <ac:picMk id="33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14:16.876" v="18" actId="2711"/>
          <ac:picMkLst>
            <pc:docMk/>
            <pc:sldMasterMk cId="282580008" sldId="2147483672"/>
            <ac:picMk id="34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14:16.876" v="18" actId="2711"/>
          <ac:picMkLst>
            <pc:docMk/>
            <pc:sldMasterMk cId="282580008" sldId="2147483672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3F2C8586-26CE-49A3-BF7E-43D7F98DE988}" dt="2020-08-15T20:14:09.371" v="17" actId="2711"/>
          <pc:sldLayoutMkLst>
            <pc:docMk/>
            <pc:sldMasterMk cId="282580008" sldId="2147483672"/>
            <pc:sldLayoutMk cId="921115469" sldId="2147483674"/>
          </pc:sldLayoutMkLst>
          <pc:spChg chg="mod">
            <ac:chgData name="Danielle" userId="e2554c37-e717-43a0-ba79-1183ca921ccd" providerId="ADAL" clId="{3F2C8586-26CE-49A3-BF7E-43D7F98DE988}" dt="2020-08-15T20:14:09.371" v="17" actId="2711"/>
            <ac:spMkLst>
              <pc:docMk/>
              <pc:sldMasterMk cId="282580008" sldId="2147483672"/>
              <pc:sldLayoutMk cId="921115469" sldId="2147483674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3F2C8586-26CE-49A3-BF7E-43D7F98DE988}" dt="2020-08-15T20:13:58.673" v="16" actId="1036"/>
          <pc:sldLayoutMkLst>
            <pc:docMk/>
            <pc:sldMasterMk cId="282580008" sldId="2147483672"/>
            <pc:sldLayoutMk cId="3926360804" sldId="2147483675"/>
          </pc:sldLayoutMkLst>
          <pc:spChg chg="mod">
            <ac:chgData name="Danielle" userId="e2554c37-e717-43a0-ba79-1183ca921ccd" providerId="ADAL" clId="{3F2C8586-26CE-49A3-BF7E-43D7F98DE988}" dt="2020-08-15T20:13:52.185" v="11" actId="13822"/>
            <ac:spMkLst>
              <pc:docMk/>
              <pc:sldMasterMk cId="282580008" sldId="2147483672"/>
              <pc:sldLayoutMk cId="3926360804" sldId="2147483675"/>
              <ac:spMk id="2" creationId="{00000000-0000-0000-0000-000000000000}"/>
            </ac:spMkLst>
          </pc:spChg>
          <pc:spChg chg="mod">
            <ac:chgData name="Danielle" userId="e2554c37-e717-43a0-ba79-1183ca921ccd" providerId="ADAL" clId="{3F2C8586-26CE-49A3-BF7E-43D7F98DE988}" dt="2020-08-15T20:13:52.185" v="11" actId="13822"/>
            <ac:spMkLst>
              <pc:docMk/>
              <pc:sldMasterMk cId="282580008" sldId="2147483672"/>
              <pc:sldLayoutMk cId="3926360804" sldId="2147483675"/>
              <ac:spMk id="8" creationId="{00000000-0000-0000-0000-000000000000}"/>
            </ac:spMkLst>
          </pc:spChg>
          <pc:spChg chg="mod">
            <ac:chgData name="Danielle" userId="e2554c37-e717-43a0-ba79-1183ca921ccd" providerId="ADAL" clId="{3F2C8586-26CE-49A3-BF7E-43D7F98DE988}" dt="2020-08-15T20:13:56.432" v="13" actId="1035"/>
            <ac:spMkLst>
              <pc:docMk/>
              <pc:sldMasterMk cId="282580008" sldId="2147483672"/>
              <pc:sldLayoutMk cId="3926360804" sldId="2147483675"/>
              <ac:spMk id="9" creationId="{00000000-0000-0000-0000-000000000000}"/>
            </ac:spMkLst>
          </pc:spChg>
          <pc:spChg chg="mod">
            <ac:chgData name="Danielle" userId="e2554c37-e717-43a0-ba79-1183ca921ccd" providerId="ADAL" clId="{3F2C8586-26CE-49A3-BF7E-43D7F98DE988}" dt="2020-08-15T20:13:58.673" v="16" actId="1036"/>
            <ac:spMkLst>
              <pc:docMk/>
              <pc:sldMasterMk cId="282580008" sldId="2147483672"/>
              <pc:sldLayoutMk cId="3926360804" sldId="2147483675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3F2C8586-26CE-49A3-BF7E-43D7F98DE988}" dt="2020-08-15T20:13:52.185" v="11" actId="13822"/>
            <ac:cxnSpMkLst>
              <pc:docMk/>
              <pc:sldMasterMk cId="282580008" sldId="2147483672"/>
              <pc:sldLayoutMk cId="3926360804" sldId="2147483675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3F2C8586-26CE-49A3-BF7E-43D7F98DE988}" dt="2020-08-15T20:13:52.185" v="11" actId="13822"/>
            <ac:cxnSpMkLst>
              <pc:docMk/>
              <pc:sldMasterMk cId="282580008" sldId="2147483672"/>
              <pc:sldLayoutMk cId="3926360804" sldId="2147483675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3F2C8586-26CE-49A3-BF7E-43D7F98DE988}" dt="2020-08-15T20:13:52.185" v="11" actId="13822"/>
            <ac:cxnSpMkLst>
              <pc:docMk/>
              <pc:sldMasterMk cId="282580008" sldId="2147483672"/>
              <pc:sldLayoutMk cId="3926360804" sldId="2147483675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3F2C8586-26CE-49A3-BF7E-43D7F98DE988}" dt="2020-08-15T20:13:52.185" v="11" actId="13822"/>
            <ac:cxnSpMkLst>
              <pc:docMk/>
              <pc:sldMasterMk cId="282580008" sldId="2147483672"/>
              <pc:sldLayoutMk cId="3926360804" sldId="2147483675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3F2C8586-26CE-49A3-BF7E-43D7F98DE988}" dt="2020-08-15T20:13:52.185" v="11" actId="13822"/>
            <ac:cxnSpMkLst>
              <pc:docMk/>
              <pc:sldMasterMk cId="282580008" sldId="2147483672"/>
              <pc:sldLayoutMk cId="3926360804" sldId="2147483675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3F2C8586-26CE-49A3-BF7E-43D7F98DE988}" dt="2020-08-15T20:13:42.992" v="9" actId="1036"/>
          <pc:sldLayoutMkLst>
            <pc:docMk/>
            <pc:sldMasterMk cId="282580008" sldId="2147483672"/>
            <pc:sldLayoutMk cId="1546667175" sldId="2147483676"/>
          </pc:sldLayoutMkLst>
          <pc:spChg chg="mod">
            <ac:chgData name="Danielle" userId="e2554c37-e717-43a0-ba79-1183ca921ccd" providerId="ADAL" clId="{3F2C8586-26CE-49A3-BF7E-43D7F98DE988}" dt="2020-08-15T20:13:42.992" v="9" actId="1036"/>
            <ac:spMkLst>
              <pc:docMk/>
              <pc:sldMasterMk cId="282580008" sldId="2147483672"/>
              <pc:sldLayoutMk cId="1546667175" sldId="2147483676"/>
              <ac:spMk id="2" creationId="{00000000-0000-0000-0000-000000000000}"/>
            </ac:spMkLst>
          </pc:spChg>
          <pc:spChg chg="mod">
            <ac:chgData name="Danielle" userId="e2554c37-e717-43a0-ba79-1183ca921ccd" providerId="ADAL" clId="{3F2C8586-26CE-49A3-BF7E-43D7F98DE988}" dt="2020-08-15T20:13:42.992" v="9" actId="1036"/>
            <ac:spMkLst>
              <pc:docMk/>
              <pc:sldMasterMk cId="282580008" sldId="2147483672"/>
              <pc:sldLayoutMk cId="1546667175" sldId="2147483676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3F2C8586-26CE-49A3-BF7E-43D7F98DE988}" dt="2020-08-15T20:13:35.162" v="6" actId="2711"/>
        <pc:sldMasterMkLst>
          <pc:docMk/>
          <pc:sldMasterMk cId="3792745891" sldId="2147483678"/>
        </pc:sldMasterMkLst>
        <pc:spChg chg="mod">
          <ac:chgData name="Danielle" userId="e2554c37-e717-43a0-ba79-1183ca921ccd" providerId="ADAL" clId="{3F2C8586-26CE-49A3-BF7E-43D7F98DE988}" dt="2020-08-15T20:13:28.992" v="5" actId="2711"/>
          <ac:spMkLst>
            <pc:docMk/>
            <pc:sldMasterMk cId="3792745891" sldId="2147483678"/>
            <ac:spMk id="18" creationId="{00000000-0000-0000-0000-000000000000}"/>
          </ac:spMkLst>
        </pc:spChg>
        <pc:spChg chg="mod">
          <ac:chgData name="Danielle" userId="e2554c37-e717-43a0-ba79-1183ca921ccd" providerId="ADAL" clId="{3F2C8586-26CE-49A3-BF7E-43D7F98DE988}" dt="2020-08-15T20:13:28.992" v="5" actId="2711"/>
          <ac:spMkLst>
            <pc:docMk/>
            <pc:sldMasterMk cId="3792745891" sldId="2147483678"/>
            <ac:spMk id="19" creationId="{00000000-0000-0000-0000-000000000000}"/>
          </ac:spMkLst>
        </pc:spChg>
        <pc:picChg chg="mod">
          <ac:chgData name="Danielle" userId="e2554c37-e717-43a0-ba79-1183ca921ccd" providerId="ADAL" clId="{3F2C8586-26CE-49A3-BF7E-43D7F98DE988}" dt="2020-08-15T20:13:28.992" v="5" actId="2711"/>
          <ac:picMkLst>
            <pc:docMk/>
            <pc:sldMasterMk cId="3792745891" sldId="2147483678"/>
            <ac:picMk id="14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13:28.992" v="5" actId="2711"/>
          <ac:picMkLst>
            <pc:docMk/>
            <pc:sldMasterMk cId="3792745891" sldId="2147483678"/>
            <ac:picMk id="15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13:28.992" v="5" actId="2711"/>
          <ac:picMkLst>
            <pc:docMk/>
            <pc:sldMasterMk cId="3792745891" sldId="2147483678"/>
            <ac:picMk id="16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13:28.992" v="5" actId="2711"/>
          <ac:picMkLst>
            <pc:docMk/>
            <pc:sldMasterMk cId="3792745891" sldId="2147483678"/>
            <ac:picMk id="17" creationId="{00000000-0000-0000-0000-000000000000}"/>
          </ac:picMkLst>
        </pc:picChg>
        <pc:picChg chg="mod">
          <ac:chgData name="Danielle" userId="e2554c37-e717-43a0-ba79-1183ca921ccd" providerId="ADAL" clId="{3F2C8586-26CE-49A3-BF7E-43D7F98DE988}" dt="2020-08-15T20:13:28.992" v="5" actId="2711"/>
          <ac:picMkLst>
            <pc:docMk/>
            <pc:sldMasterMk cId="3792745891" sldId="214748367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3F2C8586-26CE-49A3-BF7E-43D7F98DE988}" dt="2020-08-15T20:13:35.162" v="6" actId="2711"/>
          <pc:sldLayoutMkLst>
            <pc:docMk/>
            <pc:sldMasterMk cId="3792745891" sldId="2147483678"/>
            <pc:sldLayoutMk cId="1734625062" sldId="2147483680"/>
          </pc:sldLayoutMkLst>
          <pc:spChg chg="mod">
            <ac:chgData name="Danielle" userId="e2554c37-e717-43a0-ba79-1183ca921ccd" providerId="ADAL" clId="{3F2C8586-26CE-49A3-BF7E-43D7F98DE988}" dt="2020-08-15T20:13:35.162" v="6" actId="2711"/>
            <ac:spMkLst>
              <pc:docMk/>
              <pc:sldMasterMk cId="3792745891" sldId="2147483678"/>
              <pc:sldLayoutMk cId="1734625062" sldId="2147483680"/>
              <ac:spMk id="2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15/08/2020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86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994821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2111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6360804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66717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892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093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2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15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Probability Trees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33421" y="5911397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Probability,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tree, event, outcome, and, or, dependent, independent, conditional, mutually exclusive, fraction, decimal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probability tree for independent events.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probability tree for dependent events.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probabilities using the ‘and’ and ‘or’ rules.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15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Probability Trees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4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7261" y="107647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 – True or False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5430" y="1690604"/>
            <a:ext cx="1944216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are equally likely to get a heads or tails when flipping a fair coin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7401" y="2202077"/>
            <a:ext cx="2657777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are more likely to get an even number when rolling a fair die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75143" y="3561017"/>
            <a:ext cx="1944216" cy="2166062"/>
            <a:chOff x="395536" y="3248588"/>
            <a:chExt cx="1944216" cy="2166062"/>
          </a:xfrm>
        </p:grpSpPr>
        <p:sp>
          <p:nvSpPr>
            <p:cNvPr id="6" name="Rectangle 5"/>
            <p:cNvSpPr/>
            <p:nvPr/>
          </p:nvSpPr>
          <p:spPr>
            <a:xfrm>
              <a:off x="395536" y="3248588"/>
              <a:ext cx="194421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The probability of landing on a 1 on the spinner is 1/4</a:t>
              </a: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863389" y="4262125"/>
              <a:ext cx="1008509" cy="1008509"/>
              <a:chOff x="3741" y="391"/>
              <a:chExt cx="1452" cy="1452"/>
            </a:xfrm>
          </p:grpSpPr>
          <p:sp>
            <p:nvSpPr>
              <p:cNvPr id="8" name="Oval 20"/>
              <p:cNvSpPr>
                <a:spLocks noChangeArrowheads="1"/>
              </p:cNvSpPr>
              <p:nvPr/>
            </p:nvSpPr>
            <p:spPr bwMode="auto">
              <a:xfrm>
                <a:off x="3741" y="743"/>
                <a:ext cx="374" cy="748"/>
              </a:xfrm>
              <a:prstGeom prst="ellipse">
                <a:avLst/>
              </a:prstGeom>
              <a:solidFill>
                <a:srgbClr val="FFCC99"/>
              </a:solidFill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21"/>
              <p:cNvSpPr>
                <a:spLocks noChangeShapeType="1"/>
              </p:cNvSpPr>
              <p:nvPr/>
            </p:nvSpPr>
            <p:spPr bwMode="auto">
              <a:xfrm>
                <a:off x="4467" y="391"/>
                <a:ext cx="0" cy="14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3741" y="1117"/>
                <a:ext cx="14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 Box 23"/>
              <p:cNvSpPr txBox="1">
                <a:spLocks noChangeArrowheads="1"/>
              </p:cNvSpPr>
              <p:nvPr/>
            </p:nvSpPr>
            <p:spPr bwMode="auto">
              <a:xfrm>
                <a:off x="3969" y="539"/>
                <a:ext cx="409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N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AU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 Box 24"/>
              <p:cNvSpPr txBox="1">
                <a:spLocks noChangeArrowheads="1"/>
              </p:cNvSpPr>
              <p:nvPr/>
            </p:nvSpPr>
            <p:spPr bwMode="auto">
              <a:xfrm>
                <a:off x="4648" y="1219"/>
                <a:ext cx="409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NZ" sz="180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en-AU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3968" y="1219"/>
                <a:ext cx="409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NZ" sz="180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AU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AutoShape 26"/>
              <p:cNvSpPr>
                <a:spLocks noChangeArrowheads="1"/>
              </p:cNvSpPr>
              <p:nvPr/>
            </p:nvSpPr>
            <p:spPr bwMode="auto">
              <a:xfrm rot="1389976">
                <a:off x="4197" y="1048"/>
                <a:ext cx="610" cy="164"/>
              </a:xfrm>
              <a:prstGeom prst="notchedRightArrow">
                <a:avLst>
                  <a:gd name="adj1" fmla="val 50000"/>
                  <a:gd name="adj2" fmla="val 92988"/>
                </a:avLst>
              </a:prstGeom>
              <a:solidFill>
                <a:srgbClr val="FF0000"/>
              </a:solidFill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Oval 27"/>
              <p:cNvSpPr>
                <a:spLocks noChangeArrowheads="1"/>
              </p:cNvSpPr>
              <p:nvPr/>
            </p:nvSpPr>
            <p:spPr bwMode="auto">
              <a:xfrm>
                <a:off x="4422" y="742"/>
                <a:ext cx="90" cy="748"/>
              </a:xfrm>
              <a:prstGeom prst="ellipse">
                <a:avLst/>
              </a:prstGeom>
              <a:solidFill>
                <a:srgbClr val="0000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28"/>
              <p:cNvSpPr txBox="1">
                <a:spLocks noChangeArrowheads="1"/>
              </p:cNvSpPr>
              <p:nvPr/>
            </p:nvSpPr>
            <p:spPr bwMode="auto">
              <a:xfrm>
                <a:off x="4649" y="572"/>
                <a:ext cx="409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NZ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en-AU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 bwMode="auto">
            <a:xfrm>
              <a:off x="395536" y="3248588"/>
              <a:ext cx="1944216" cy="216606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16216" y="2417133"/>
            <a:ext cx="2232248" cy="1655401"/>
            <a:chOff x="6588224" y="1593187"/>
            <a:chExt cx="2232248" cy="1655401"/>
          </a:xfrm>
        </p:grpSpPr>
        <p:sp>
          <p:nvSpPr>
            <p:cNvPr id="18" name="Rectangle 17"/>
            <p:cNvSpPr/>
            <p:nvPr/>
          </p:nvSpPr>
          <p:spPr>
            <a:xfrm>
              <a:off x="6696236" y="1636847"/>
              <a:ext cx="201622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The probability of picking a red card is 2/3</a:t>
              </a: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6600" y="2660883"/>
              <a:ext cx="2045860" cy="450783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auto">
            <a:xfrm>
              <a:off x="6588224" y="1593187"/>
              <a:ext cx="2232248" cy="165540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84776" y="4153869"/>
            <a:ext cx="2285801" cy="1655401"/>
            <a:chOff x="2807605" y="4745002"/>
            <a:chExt cx="2285801" cy="1655401"/>
          </a:xfrm>
        </p:grpSpPr>
        <p:sp>
          <p:nvSpPr>
            <p:cNvPr id="27" name="Rectangle 26"/>
            <p:cNvSpPr/>
            <p:nvPr/>
          </p:nvSpPr>
          <p:spPr>
            <a:xfrm>
              <a:off x="2869508" y="4803749"/>
              <a:ext cx="222389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The probability of not picking a black card is 4/6</a:t>
              </a: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6401" y="5832739"/>
              <a:ext cx="2134656" cy="450432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 bwMode="auto">
            <a:xfrm>
              <a:off x="2807605" y="4745002"/>
              <a:ext cx="2232248" cy="165540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68144" y="4414728"/>
            <a:ext cx="2232248" cy="1655401"/>
            <a:chOff x="5940152" y="4009524"/>
            <a:chExt cx="2232248" cy="1655401"/>
          </a:xfrm>
        </p:grpSpPr>
        <p:sp>
          <p:nvSpPr>
            <p:cNvPr id="33" name="Rectangle 32"/>
            <p:cNvSpPr/>
            <p:nvPr/>
          </p:nvSpPr>
          <p:spPr>
            <a:xfrm>
              <a:off x="6102523" y="4073633"/>
              <a:ext cx="190750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The probability of choosing an ‘A’ from is 2/10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940152" y="4009524"/>
              <a:ext cx="2232248" cy="165540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64567" y="5007772"/>
              <a:ext cx="1890524" cy="533679"/>
            </a:xfrm>
            <a:prstGeom prst="rect">
              <a:avLst/>
            </a:prstGeom>
          </p:spPr>
        </p:pic>
      </p:grpSp>
      <p:sp>
        <p:nvSpPr>
          <p:cNvPr id="19" name="Explosion 2 18"/>
          <p:cNvSpPr/>
          <p:nvPr/>
        </p:nvSpPr>
        <p:spPr bwMode="auto">
          <a:xfrm>
            <a:off x="847217" y="1780528"/>
            <a:ext cx="2651458" cy="1316326"/>
          </a:xfrm>
          <a:prstGeom prst="irregularSeal2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35" name="Explosion 2 34"/>
          <p:cNvSpPr/>
          <p:nvPr/>
        </p:nvSpPr>
        <p:spPr bwMode="auto">
          <a:xfrm>
            <a:off x="3384789" y="2058492"/>
            <a:ext cx="2980088" cy="1316326"/>
          </a:xfrm>
          <a:prstGeom prst="irregularSeal2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39" name="Explosion 2 38"/>
          <p:cNvSpPr/>
          <p:nvPr/>
        </p:nvSpPr>
        <p:spPr bwMode="auto">
          <a:xfrm>
            <a:off x="6505641" y="2550590"/>
            <a:ext cx="2651458" cy="1316326"/>
          </a:xfrm>
          <a:prstGeom prst="irregularSeal2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40" name="Explosion 2 39"/>
          <p:cNvSpPr/>
          <p:nvPr/>
        </p:nvSpPr>
        <p:spPr bwMode="auto">
          <a:xfrm>
            <a:off x="60294" y="3839200"/>
            <a:ext cx="2802211" cy="1316326"/>
          </a:xfrm>
          <a:prstGeom prst="irregularSeal2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41" name="Explosion 2 40"/>
          <p:cNvSpPr/>
          <p:nvPr/>
        </p:nvSpPr>
        <p:spPr bwMode="auto">
          <a:xfrm>
            <a:off x="2862506" y="4241169"/>
            <a:ext cx="2651458" cy="1316326"/>
          </a:xfrm>
          <a:prstGeom prst="irregularSeal2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42" name="Explosion 2 41"/>
          <p:cNvSpPr/>
          <p:nvPr/>
        </p:nvSpPr>
        <p:spPr bwMode="auto">
          <a:xfrm>
            <a:off x="5718798" y="4576985"/>
            <a:ext cx="2813641" cy="1316326"/>
          </a:xfrm>
          <a:prstGeom prst="irregularSeal2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05737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66980"/>
          <a:stretch/>
        </p:blipFill>
        <p:spPr>
          <a:xfrm>
            <a:off x="2627784" y="1171784"/>
            <a:ext cx="2252909" cy="41910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2915816" y="1963872"/>
            <a:ext cx="1728192" cy="25922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70529" y="1969624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Plenary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2497" y="2545688"/>
            <a:ext cx="32403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Summarise in a text message (160 characters) what the key learning points are from today’s lesson.</a:t>
            </a:r>
          </a:p>
        </p:txBody>
      </p:sp>
    </p:spTree>
    <p:extLst>
      <p:ext uri="{BB962C8B-B14F-4D97-AF65-F5344CB8AC3E}">
        <p14:creationId xmlns:p14="http://schemas.microsoft.com/office/powerpoint/2010/main" val="369758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Box 96"/>
          <p:cNvSpPr txBox="1">
            <a:spLocks noChangeArrowheads="1"/>
          </p:cNvSpPr>
          <p:nvPr/>
        </p:nvSpPr>
        <p:spPr bwMode="auto">
          <a:xfrm>
            <a:off x="2483768" y="4220387"/>
            <a:ext cx="2072042" cy="1323439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probabilities for each event are shown along the arm of each branch and they sum to 1.</a:t>
            </a:r>
          </a:p>
        </p:txBody>
      </p:sp>
      <p:grpSp>
        <p:nvGrpSpPr>
          <p:cNvPr id="76" name="Group 148"/>
          <p:cNvGrpSpPr>
            <a:grpSpLocks/>
          </p:cNvGrpSpPr>
          <p:nvPr/>
        </p:nvGrpSpPr>
        <p:grpSpPr bwMode="auto">
          <a:xfrm>
            <a:off x="5363642" y="4333329"/>
            <a:ext cx="3035301" cy="1831976"/>
            <a:chOff x="1532" y="2919"/>
            <a:chExt cx="1912" cy="1154"/>
          </a:xfrm>
        </p:grpSpPr>
        <p:sp>
          <p:nvSpPr>
            <p:cNvPr id="77" name="Text Box 79"/>
            <p:cNvSpPr txBox="1">
              <a:spLocks noChangeArrowheads="1"/>
            </p:cNvSpPr>
            <p:nvPr/>
          </p:nvSpPr>
          <p:spPr bwMode="auto">
            <a:xfrm>
              <a:off x="2100" y="3394"/>
              <a:ext cx="1344" cy="679"/>
            </a:xfrm>
            <a:prstGeom prst="rect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ends of the first and second level branches show the different outcomes.</a:t>
              </a:r>
            </a:p>
          </p:txBody>
        </p:sp>
        <p:sp>
          <p:nvSpPr>
            <p:cNvPr id="78" name="Line 146"/>
            <p:cNvSpPr>
              <a:spLocks noChangeShapeType="1"/>
            </p:cNvSpPr>
            <p:nvPr/>
          </p:nvSpPr>
          <p:spPr bwMode="auto">
            <a:xfrm flipH="1" flipV="1">
              <a:off x="1532" y="2919"/>
              <a:ext cx="518" cy="9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Line 147"/>
            <p:cNvSpPr>
              <a:spLocks noChangeShapeType="1"/>
            </p:cNvSpPr>
            <p:nvPr/>
          </p:nvSpPr>
          <p:spPr bwMode="auto">
            <a:xfrm flipH="1" flipV="1">
              <a:off x="2802" y="3132"/>
              <a:ext cx="91" cy="22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0" name="Line 147"/>
          <p:cNvSpPr>
            <a:spLocks noChangeShapeType="1"/>
          </p:cNvSpPr>
          <p:nvPr/>
        </p:nvSpPr>
        <p:spPr bwMode="auto">
          <a:xfrm flipH="1" flipV="1">
            <a:off x="7524230" y="3968779"/>
            <a:ext cx="216121" cy="105511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1CC81D4-8FDC-4BEC-9295-8DAF305E171E}"/>
              </a:ext>
            </a:extLst>
          </p:cNvPr>
          <p:cNvCxnSpPr/>
          <p:nvPr/>
        </p:nvCxnSpPr>
        <p:spPr>
          <a:xfrm flipV="1">
            <a:off x="3635896" y="2492896"/>
            <a:ext cx="1440160" cy="7920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10D9E2-4991-4D29-BBB1-1B0A77D808CA}"/>
              </a:ext>
            </a:extLst>
          </p:cNvPr>
          <p:cNvCxnSpPr>
            <a:cxnSpLocks/>
          </p:cNvCxnSpPr>
          <p:nvPr/>
        </p:nvCxnSpPr>
        <p:spPr>
          <a:xfrm>
            <a:off x="3635896" y="3284984"/>
            <a:ext cx="1440160" cy="7920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8D11C6-7A31-41E5-B501-D9F5FC17905C}"/>
              </a:ext>
            </a:extLst>
          </p:cNvPr>
          <p:cNvCxnSpPr>
            <a:cxnSpLocks/>
          </p:cNvCxnSpPr>
          <p:nvPr/>
        </p:nvCxnSpPr>
        <p:spPr>
          <a:xfrm flipV="1">
            <a:off x="5713759" y="2139093"/>
            <a:ext cx="1296144" cy="3479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5765CE-D6CA-477D-A533-C9B2BCA77481}"/>
              </a:ext>
            </a:extLst>
          </p:cNvPr>
          <p:cNvCxnSpPr>
            <a:cxnSpLocks/>
          </p:cNvCxnSpPr>
          <p:nvPr/>
        </p:nvCxnSpPr>
        <p:spPr>
          <a:xfrm>
            <a:off x="5710982" y="2491436"/>
            <a:ext cx="1296144" cy="3479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F7CAD2A-BBCE-4C90-8649-0D8016956629}"/>
              </a:ext>
            </a:extLst>
          </p:cNvPr>
          <p:cNvCxnSpPr>
            <a:cxnSpLocks/>
          </p:cNvCxnSpPr>
          <p:nvPr/>
        </p:nvCxnSpPr>
        <p:spPr>
          <a:xfrm flipV="1">
            <a:off x="5713759" y="3774633"/>
            <a:ext cx="1296144" cy="3479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C9D5A68-4FC5-40A3-84BB-F982077B3320}"/>
              </a:ext>
            </a:extLst>
          </p:cNvPr>
          <p:cNvCxnSpPr>
            <a:cxnSpLocks/>
          </p:cNvCxnSpPr>
          <p:nvPr/>
        </p:nvCxnSpPr>
        <p:spPr>
          <a:xfrm>
            <a:off x="5710982" y="4126976"/>
            <a:ext cx="1296144" cy="3479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4F12470-DEEA-49B3-B38B-EE3B1286FA1F}"/>
              </a:ext>
            </a:extLst>
          </p:cNvPr>
          <p:cNvSpPr txBox="1"/>
          <p:nvPr/>
        </p:nvSpPr>
        <p:spPr>
          <a:xfrm>
            <a:off x="3635896" y="1340768"/>
            <a:ext cx="1174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First choice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E21A35-7B86-4B1D-8A4C-C7361C7A65ED}"/>
              </a:ext>
            </a:extLst>
          </p:cNvPr>
          <p:cNvSpPr txBox="1"/>
          <p:nvPr/>
        </p:nvSpPr>
        <p:spPr>
          <a:xfrm>
            <a:off x="5797339" y="1340769"/>
            <a:ext cx="1174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Second choice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DB0A38-05B7-4EA8-A36B-9877D58864D2}"/>
              </a:ext>
            </a:extLst>
          </p:cNvPr>
          <p:cNvSpPr txBox="1"/>
          <p:nvPr/>
        </p:nvSpPr>
        <p:spPr>
          <a:xfrm>
            <a:off x="7002359" y="360535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ADB2A1-206A-46FF-8340-720F5000049D}"/>
              </a:ext>
            </a:extLst>
          </p:cNvPr>
          <p:cNvSpPr txBox="1"/>
          <p:nvPr/>
        </p:nvSpPr>
        <p:spPr>
          <a:xfrm>
            <a:off x="5079504" y="231775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280E38-5A41-4E48-BDF9-337A16CABD6D}"/>
              </a:ext>
            </a:extLst>
          </p:cNvPr>
          <p:cNvSpPr txBox="1"/>
          <p:nvPr/>
        </p:nvSpPr>
        <p:spPr>
          <a:xfrm>
            <a:off x="7008106" y="194341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CFB6B5-EC4B-4EEE-9140-403B7EB0DDDB}"/>
              </a:ext>
            </a:extLst>
          </p:cNvPr>
          <p:cNvSpPr txBox="1"/>
          <p:nvPr/>
        </p:nvSpPr>
        <p:spPr>
          <a:xfrm>
            <a:off x="5070872" y="391330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3BED9B-4DD8-43BD-AF22-E79564556C9B}"/>
              </a:ext>
            </a:extLst>
          </p:cNvPr>
          <p:cNvSpPr txBox="1"/>
          <p:nvPr/>
        </p:nvSpPr>
        <p:spPr>
          <a:xfrm>
            <a:off x="7009903" y="266540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810235-640D-4BDB-AC52-3BCAA377E568}"/>
              </a:ext>
            </a:extLst>
          </p:cNvPr>
          <p:cNvSpPr txBox="1"/>
          <p:nvPr/>
        </p:nvSpPr>
        <p:spPr>
          <a:xfrm>
            <a:off x="7008106" y="433279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40D4CA-EBBB-408E-898C-313CFFC0BA4E}"/>
                  </a:ext>
                </a:extLst>
              </p:cNvPr>
              <p:cNvSpPr txBox="1"/>
              <p:nvPr/>
            </p:nvSpPr>
            <p:spPr>
              <a:xfrm>
                <a:off x="4062095" y="3650299"/>
                <a:ext cx="321789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40D4CA-EBBB-408E-898C-313CFFC0B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095" y="3650299"/>
                <a:ext cx="321789" cy="438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A1BBC9-1F23-4DB7-A57E-A95A23E2B938}"/>
                  </a:ext>
                </a:extLst>
              </p:cNvPr>
              <p:cNvSpPr txBox="1"/>
              <p:nvPr/>
            </p:nvSpPr>
            <p:spPr>
              <a:xfrm>
                <a:off x="4062095" y="2396163"/>
                <a:ext cx="321789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A1BBC9-1F23-4DB7-A57E-A95A23E2B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095" y="2396163"/>
                <a:ext cx="321789" cy="438518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6C25421-9CC8-4DC2-8E84-B9C77948BE14}"/>
                  </a:ext>
                </a:extLst>
              </p:cNvPr>
              <p:cNvSpPr txBox="1"/>
              <p:nvPr/>
            </p:nvSpPr>
            <p:spPr>
              <a:xfrm>
                <a:off x="6269500" y="2720884"/>
                <a:ext cx="321789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6C25421-9CC8-4DC2-8E84-B9C77948B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500" y="2720884"/>
                <a:ext cx="321789" cy="438518"/>
              </a:xfrm>
              <a:prstGeom prst="rect">
                <a:avLst/>
              </a:prstGeom>
              <a:blipFill>
                <a:blip r:embed="rId4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A0F94CD-95B4-4B99-B481-34AA9E4A472B}"/>
                  </a:ext>
                </a:extLst>
              </p:cNvPr>
              <p:cNvSpPr txBox="1"/>
              <p:nvPr/>
            </p:nvSpPr>
            <p:spPr>
              <a:xfrm>
                <a:off x="6269500" y="1838354"/>
                <a:ext cx="321789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A0F94CD-95B4-4B99-B481-34AA9E4A4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500" y="1838354"/>
                <a:ext cx="321789" cy="438518"/>
              </a:xfrm>
              <a:prstGeom prst="rect">
                <a:avLst/>
              </a:prstGeom>
              <a:blipFill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D7B4DA3-69A4-48E3-9F95-BAB322D40061}"/>
                  </a:ext>
                </a:extLst>
              </p:cNvPr>
              <p:cNvSpPr txBox="1"/>
              <p:nvPr/>
            </p:nvSpPr>
            <p:spPr>
              <a:xfrm>
                <a:off x="6269500" y="4319861"/>
                <a:ext cx="321789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D7B4DA3-69A4-48E3-9F95-BAB322D40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500" y="4319861"/>
                <a:ext cx="321789" cy="438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B3D83A5-78F4-45F0-B56D-F6273B5836F3}"/>
                  </a:ext>
                </a:extLst>
              </p:cNvPr>
              <p:cNvSpPr txBox="1"/>
              <p:nvPr/>
            </p:nvSpPr>
            <p:spPr>
              <a:xfrm>
                <a:off x="6269500" y="3429000"/>
                <a:ext cx="321789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B3D83A5-78F4-45F0-B56D-F6273B583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500" y="3429000"/>
                <a:ext cx="321789" cy="438518"/>
              </a:xfrm>
              <a:prstGeom prst="rect">
                <a:avLst/>
              </a:prstGeom>
              <a:blipFill>
                <a:blip r:embed="rId5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C893B3-44E4-410B-9B93-DF8660B00D45}"/>
                  </a:ext>
                </a:extLst>
              </p:cNvPr>
              <p:cNvSpPr txBox="1"/>
              <p:nvPr/>
            </p:nvSpPr>
            <p:spPr>
              <a:xfrm>
                <a:off x="251520" y="1124745"/>
                <a:ext cx="8640960" cy="3970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Rebecca has nine coloured beads in a bag. Four of the beads are black and the rest are green. She removes a bead at random from the bag and notes the colour before replacing it. She then chooses a second bead.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	Draw a tree diagram showing all possible outcomes. 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b)	Calculate the probability that Rebecca chooses: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(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) 	2 green beads  	(ii) 	A black followed by a green bead.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bi)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(green AND green)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bii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)	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(black AND green)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C893B3-44E4-410B-9B93-DF8660B00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5"/>
                <a:ext cx="8640960" cy="3970318"/>
              </a:xfrm>
              <a:prstGeom prst="rect">
                <a:avLst/>
              </a:prstGeom>
              <a:blipFill>
                <a:blip r:embed="rId2"/>
                <a:stretch>
                  <a:fillRect l="-564" t="-922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715DAC8-0310-4E89-AF6A-1ABFEC3C6344}"/>
              </a:ext>
            </a:extLst>
          </p:cNvPr>
          <p:cNvGrpSpPr/>
          <p:nvPr/>
        </p:nvGrpSpPr>
        <p:grpSpPr>
          <a:xfrm>
            <a:off x="323528" y="3212976"/>
            <a:ext cx="2217766" cy="2911092"/>
            <a:chOff x="323528" y="3212976"/>
            <a:chExt cx="2217766" cy="2911092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C545E93-64F6-47E7-85F7-911B5BBC7600}"/>
                </a:ext>
              </a:extLst>
            </p:cNvPr>
            <p:cNvCxnSpPr/>
            <p:nvPr/>
          </p:nvCxnSpPr>
          <p:spPr>
            <a:xfrm flipV="1">
              <a:off x="323528" y="4365104"/>
              <a:ext cx="1440160" cy="7920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6B2F3E2-5EDE-46FB-846F-FD693174039A}"/>
                </a:ext>
              </a:extLst>
            </p:cNvPr>
            <p:cNvCxnSpPr>
              <a:cxnSpLocks/>
            </p:cNvCxnSpPr>
            <p:nvPr/>
          </p:nvCxnSpPr>
          <p:spPr>
            <a:xfrm>
              <a:off x="323528" y="5157192"/>
              <a:ext cx="1440160" cy="7920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B8F5FB8-BEDA-452A-BFA8-7F4B231FADF9}"/>
                </a:ext>
              </a:extLst>
            </p:cNvPr>
            <p:cNvSpPr txBox="1"/>
            <p:nvPr/>
          </p:nvSpPr>
          <p:spPr>
            <a:xfrm>
              <a:off x="466341" y="32129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First choice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8ED969-C900-4EBC-A9B2-128B553E0C99}"/>
                </a:ext>
              </a:extLst>
            </p:cNvPr>
            <p:cNvSpPr txBox="1"/>
            <p:nvPr/>
          </p:nvSpPr>
          <p:spPr>
            <a:xfrm>
              <a:off x="1767135" y="4189961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Black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48FB20A-1E35-4226-8BD1-5CF133E6E536}"/>
                </a:ext>
              </a:extLst>
            </p:cNvPr>
            <p:cNvSpPr txBox="1"/>
            <p:nvPr/>
          </p:nvSpPr>
          <p:spPr>
            <a:xfrm>
              <a:off x="1758503" y="5785514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Green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1FD0556-0A03-4B13-9794-F6C84BC92924}"/>
              </a:ext>
            </a:extLst>
          </p:cNvPr>
          <p:cNvGrpSpPr/>
          <p:nvPr/>
        </p:nvGrpSpPr>
        <p:grpSpPr>
          <a:xfrm>
            <a:off x="2498921" y="3212977"/>
            <a:ext cx="2073079" cy="3330583"/>
            <a:chOff x="2498921" y="3212977"/>
            <a:chExt cx="2073079" cy="3330583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725379D-1721-460A-80E0-DE41E87C60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01698" y="4011301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D53E5CB-1616-422B-80C2-7329E712B246}"/>
                </a:ext>
              </a:extLst>
            </p:cNvPr>
            <p:cNvCxnSpPr>
              <a:cxnSpLocks/>
            </p:cNvCxnSpPr>
            <p:nvPr/>
          </p:nvCxnSpPr>
          <p:spPr>
            <a:xfrm>
              <a:off x="2498921" y="4363644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D66D9D5-B808-4989-BA1E-382F3419B7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01698" y="5646841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666F57E-7801-49F6-BC3A-540F847DCB21}"/>
                </a:ext>
              </a:extLst>
            </p:cNvPr>
            <p:cNvCxnSpPr>
              <a:cxnSpLocks/>
            </p:cNvCxnSpPr>
            <p:nvPr/>
          </p:nvCxnSpPr>
          <p:spPr>
            <a:xfrm>
              <a:off x="2498921" y="5999184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B5C011F-C7C2-4802-B4FA-DAE61D3ACA43}"/>
                </a:ext>
              </a:extLst>
            </p:cNvPr>
            <p:cNvSpPr txBox="1"/>
            <p:nvPr/>
          </p:nvSpPr>
          <p:spPr>
            <a:xfrm>
              <a:off x="2728091" y="3212977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Second choice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B492E41-3FA6-451C-B1FD-03A517CCDA66}"/>
                </a:ext>
              </a:extLst>
            </p:cNvPr>
            <p:cNvSpPr txBox="1"/>
            <p:nvPr/>
          </p:nvSpPr>
          <p:spPr>
            <a:xfrm>
              <a:off x="3790297" y="5477563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Black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0F9D991-123D-49BC-8F73-BA7497ABE50B}"/>
                </a:ext>
              </a:extLst>
            </p:cNvPr>
            <p:cNvSpPr txBox="1"/>
            <p:nvPr/>
          </p:nvSpPr>
          <p:spPr>
            <a:xfrm>
              <a:off x="3796044" y="3815619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Black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FF5E1B6-5CF7-45D0-A9B3-979E676EDB94}"/>
                </a:ext>
              </a:extLst>
            </p:cNvPr>
            <p:cNvSpPr txBox="1"/>
            <p:nvPr/>
          </p:nvSpPr>
          <p:spPr>
            <a:xfrm>
              <a:off x="3797841" y="4537612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Green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076A816-793B-4CD8-A6B9-608FC0FE9280}"/>
                </a:ext>
              </a:extLst>
            </p:cNvPr>
            <p:cNvSpPr txBox="1"/>
            <p:nvPr/>
          </p:nvSpPr>
          <p:spPr>
            <a:xfrm>
              <a:off x="3796044" y="6205006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Green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4CA00A-B4C5-4B13-B242-129020673B2D}"/>
                  </a:ext>
                </a:extLst>
              </p:cNvPr>
              <p:cNvSpPr txBox="1"/>
              <p:nvPr/>
            </p:nvSpPr>
            <p:spPr>
              <a:xfrm>
                <a:off x="749727" y="5522507"/>
                <a:ext cx="321789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4CA00A-B4C5-4B13-B242-129020673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27" y="5522507"/>
                <a:ext cx="321789" cy="4430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C363FED-72D2-4358-8CC1-905A8FF4912A}"/>
                  </a:ext>
                </a:extLst>
              </p:cNvPr>
              <p:cNvSpPr txBox="1"/>
              <p:nvPr/>
            </p:nvSpPr>
            <p:spPr>
              <a:xfrm>
                <a:off x="749727" y="4268371"/>
                <a:ext cx="321789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C363FED-72D2-4358-8CC1-905A8FF49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27" y="4268371"/>
                <a:ext cx="321789" cy="4430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8F2224D-44CE-49C6-A860-DEEC20B5CD83}"/>
                  </a:ext>
                </a:extLst>
              </p:cNvPr>
              <p:cNvSpPr txBox="1"/>
              <p:nvPr/>
            </p:nvSpPr>
            <p:spPr>
              <a:xfrm>
                <a:off x="3057439" y="4593092"/>
                <a:ext cx="321789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8F2224D-44CE-49C6-A860-DEEC20B5C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439" y="4593092"/>
                <a:ext cx="321789" cy="443006"/>
              </a:xfrm>
              <a:prstGeom prst="rect">
                <a:avLst/>
              </a:prstGeom>
              <a:blipFill>
                <a:blip r:embed="rId5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35E5C82-3314-4C9C-9B73-144118CEB7D2}"/>
                  </a:ext>
                </a:extLst>
              </p:cNvPr>
              <p:cNvSpPr txBox="1"/>
              <p:nvPr/>
            </p:nvSpPr>
            <p:spPr>
              <a:xfrm>
                <a:off x="3057439" y="3710562"/>
                <a:ext cx="321789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35E5C82-3314-4C9C-9B73-144118CEB7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439" y="3710562"/>
                <a:ext cx="321789" cy="4385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0A78003-C9A1-42FD-9AC7-27C0D1AD843C}"/>
                  </a:ext>
                </a:extLst>
              </p:cNvPr>
              <p:cNvSpPr txBox="1"/>
              <p:nvPr/>
            </p:nvSpPr>
            <p:spPr>
              <a:xfrm>
                <a:off x="3057439" y="6192069"/>
                <a:ext cx="321789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0A78003-C9A1-42FD-9AC7-27C0D1AD8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439" y="6192069"/>
                <a:ext cx="321789" cy="443006"/>
              </a:xfrm>
              <a:prstGeom prst="rect">
                <a:avLst/>
              </a:prstGeom>
              <a:blipFill>
                <a:blip r:embed="rId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E85AF7C-C53D-4E52-B8B5-4BCD69E7F2E0}"/>
                  </a:ext>
                </a:extLst>
              </p:cNvPr>
              <p:cNvSpPr txBox="1"/>
              <p:nvPr/>
            </p:nvSpPr>
            <p:spPr>
              <a:xfrm>
                <a:off x="3057439" y="5301208"/>
                <a:ext cx="321789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E85AF7C-C53D-4E52-B8B5-4BCD69E7F2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439" y="5301208"/>
                <a:ext cx="321789" cy="4385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2E05F51-BB1D-444E-9449-2F1092217C94}"/>
                  </a:ext>
                </a:extLst>
              </p:cNvPr>
              <p:cNvSpPr txBox="1"/>
              <p:nvPr/>
            </p:nvSpPr>
            <p:spPr>
              <a:xfrm>
                <a:off x="5700472" y="3947683"/>
                <a:ext cx="1205880" cy="489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2E05F51-BB1D-444E-9449-2F1092217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472" y="3947683"/>
                <a:ext cx="1205880" cy="489429"/>
              </a:xfrm>
              <a:prstGeom prst="rect">
                <a:avLst/>
              </a:prstGeom>
              <a:blipFill>
                <a:blip r:embed="rId8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D44D14-8682-4453-91DC-D14BAA152D46}"/>
                  </a:ext>
                </a:extLst>
              </p:cNvPr>
              <p:cNvSpPr txBox="1"/>
              <p:nvPr/>
            </p:nvSpPr>
            <p:spPr>
              <a:xfrm>
                <a:off x="6534472" y="3936556"/>
                <a:ext cx="1205880" cy="489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81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D44D14-8682-4453-91DC-D14BAA152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472" y="3936556"/>
                <a:ext cx="1205880" cy="489429"/>
              </a:xfrm>
              <a:prstGeom prst="rect">
                <a:avLst/>
              </a:prstGeom>
              <a:blipFill>
                <a:blip r:embed="rId9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7086EF2-947C-4DCC-B695-B2549E3AECE6}"/>
                  </a:ext>
                </a:extLst>
              </p:cNvPr>
              <p:cNvSpPr txBox="1"/>
              <p:nvPr/>
            </p:nvSpPr>
            <p:spPr>
              <a:xfrm>
                <a:off x="5700472" y="5056493"/>
                <a:ext cx="1205880" cy="489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7086EF2-947C-4DCC-B695-B2549E3AE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472" y="5056493"/>
                <a:ext cx="1205880" cy="4894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84A7876-9F39-4455-B9DE-A14AA9827333}"/>
                  </a:ext>
                </a:extLst>
              </p:cNvPr>
              <p:cNvSpPr txBox="1"/>
              <p:nvPr/>
            </p:nvSpPr>
            <p:spPr>
              <a:xfrm>
                <a:off x="6534472" y="5045366"/>
                <a:ext cx="1205880" cy="489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81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84A7876-9F39-4455-B9DE-A14AA9827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472" y="5045366"/>
                <a:ext cx="1205880" cy="489429"/>
              </a:xfrm>
              <a:prstGeom prst="rect">
                <a:avLst/>
              </a:prstGeom>
              <a:blipFill>
                <a:blip r:embed="rId11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hought Bubble: Cloud 6">
                <a:extLst>
                  <a:ext uri="{FF2B5EF4-FFF2-40B4-BE49-F238E27FC236}">
                    <a16:creationId xmlns:a16="http://schemas.microsoft.com/office/drawing/2014/main" id="{C05EA399-401A-4B9A-856E-53FDE12A8224}"/>
                  </a:ext>
                </a:extLst>
              </p:cNvPr>
              <p:cNvSpPr/>
              <p:nvPr/>
            </p:nvSpPr>
            <p:spPr>
              <a:xfrm>
                <a:off x="6804248" y="5949280"/>
                <a:ext cx="2592288" cy="746590"/>
              </a:xfrm>
              <a:prstGeom prst="cloudCallout">
                <a:avLst>
                  <a:gd name="adj1" fmla="val -65559"/>
                  <a:gd name="adj2" fmla="val -80790"/>
                </a:avLst>
              </a:prstGeom>
              <a:solidFill>
                <a:srgbClr val="FF99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 means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hought Bubble: Cloud 6">
                <a:extLst>
                  <a:ext uri="{FF2B5EF4-FFF2-40B4-BE49-F238E27FC236}">
                    <a16:creationId xmlns:a16="http://schemas.microsoft.com/office/drawing/2014/main" id="{C05EA399-401A-4B9A-856E-53FDE12A82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949280"/>
                <a:ext cx="2592288" cy="746590"/>
              </a:xfrm>
              <a:prstGeom prst="cloudCallout">
                <a:avLst>
                  <a:gd name="adj1" fmla="val -65559"/>
                  <a:gd name="adj2" fmla="val -80790"/>
                </a:avLst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82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60" grpId="0"/>
      <p:bldP spid="61" grpId="0"/>
      <p:bldP spid="78" grpId="0"/>
      <p:bldP spid="91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C893B3-44E4-410B-9B93-DF8660B00D45}"/>
                  </a:ext>
                </a:extLst>
              </p:cNvPr>
              <p:cNvSpPr txBox="1"/>
              <p:nvPr/>
            </p:nvSpPr>
            <p:spPr>
              <a:xfrm>
                <a:off x="251520" y="1124745"/>
                <a:ext cx="8640960" cy="3970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Peter has ten coloured cubes in a bag. Three of the cubes are red and seven are blue. He removes a cube at random from the bag and notes the colour but does </a:t>
                </a:r>
                <a:r>
                  <a:rPr lang="en-GB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not replace it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 He then chooses a second cube at random.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Draw a tree diagram showing all possible outcomes. 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probability that Peter chooses: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(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) 2 red cubes	(ii) A blue cube followed by a red cube. 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bi)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(red AND red)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</a:t>
                </a:r>
                <a:r>
                  <a:rPr lang="en-GB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bii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)	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(blue AND red)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C893B3-44E4-410B-9B93-DF8660B00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5"/>
                <a:ext cx="8640960" cy="3970318"/>
              </a:xfrm>
              <a:prstGeom prst="rect">
                <a:avLst/>
              </a:prstGeom>
              <a:blipFill>
                <a:blip r:embed="rId2"/>
                <a:stretch>
                  <a:fillRect l="-564" t="-922" b="-15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715DAC8-0310-4E89-AF6A-1ABFEC3C6344}"/>
              </a:ext>
            </a:extLst>
          </p:cNvPr>
          <p:cNvGrpSpPr/>
          <p:nvPr/>
        </p:nvGrpSpPr>
        <p:grpSpPr>
          <a:xfrm>
            <a:off x="323528" y="3212976"/>
            <a:ext cx="2217766" cy="2911092"/>
            <a:chOff x="323528" y="3212976"/>
            <a:chExt cx="2217766" cy="2911092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C545E93-64F6-47E7-85F7-911B5BBC7600}"/>
                </a:ext>
              </a:extLst>
            </p:cNvPr>
            <p:cNvCxnSpPr/>
            <p:nvPr/>
          </p:nvCxnSpPr>
          <p:spPr>
            <a:xfrm flipV="1">
              <a:off x="323528" y="4365104"/>
              <a:ext cx="1440160" cy="7920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6B2F3E2-5EDE-46FB-846F-FD693174039A}"/>
                </a:ext>
              </a:extLst>
            </p:cNvPr>
            <p:cNvCxnSpPr>
              <a:cxnSpLocks/>
            </p:cNvCxnSpPr>
            <p:nvPr/>
          </p:nvCxnSpPr>
          <p:spPr>
            <a:xfrm>
              <a:off x="323528" y="5157192"/>
              <a:ext cx="1440160" cy="7920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B8F5FB8-BEDA-452A-BFA8-7F4B231FADF9}"/>
                </a:ext>
              </a:extLst>
            </p:cNvPr>
            <p:cNvSpPr txBox="1"/>
            <p:nvPr/>
          </p:nvSpPr>
          <p:spPr>
            <a:xfrm>
              <a:off x="466341" y="32129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First choice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8ED969-C900-4EBC-A9B2-128B553E0C99}"/>
                </a:ext>
              </a:extLst>
            </p:cNvPr>
            <p:cNvSpPr txBox="1"/>
            <p:nvPr/>
          </p:nvSpPr>
          <p:spPr>
            <a:xfrm>
              <a:off x="1767135" y="4189961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48FB20A-1E35-4226-8BD1-5CF133E6E536}"/>
                </a:ext>
              </a:extLst>
            </p:cNvPr>
            <p:cNvSpPr txBox="1"/>
            <p:nvPr/>
          </p:nvSpPr>
          <p:spPr>
            <a:xfrm>
              <a:off x="1758503" y="5785514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Blue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1FD0556-0A03-4B13-9794-F6C84BC92924}"/>
              </a:ext>
            </a:extLst>
          </p:cNvPr>
          <p:cNvGrpSpPr/>
          <p:nvPr/>
        </p:nvGrpSpPr>
        <p:grpSpPr>
          <a:xfrm>
            <a:off x="2498921" y="3212977"/>
            <a:ext cx="2073079" cy="3330583"/>
            <a:chOff x="2498921" y="3212977"/>
            <a:chExt cx="2073079" cy="3330583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725379D-1721-460A-80E0-DE41E87C60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01698" y="4011301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D53E5CB-1616-422B-80C2-7329E712B246}"/>
                </a:ext>
              </a:extLst>
            </p:cNvPr>
            <p:cNvCxnSpPr>
              <a:cxnSpLocks/>
            </p:cNvCxnSpPr>
            <p:nvPr/>
          </p:nvCxnSpPr>
          <p:spPr>
            <a:xfrm>
              <a:off x="2498921" y="4363644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D66D9D5-B808-4989-BA1E-382F3419B7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01698" y="5646841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666F57E-7801-49F6-BC3A-540F847DCB21}"/>
                </a:ext>
              </a:extLst>
            </p:cNvPr>
            <p:cNvCxnSpPr>
              <a:cxnSpLocks/>
            </p:cNvCxnSpPr>
            <p:nvPr/>
          </p:nvCxnSpPr>
          <p:spPr>
            <a:xfrm>
              <a:off x="2498921" y="5999184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B5C011F-C7C2-4802-B4FA-DAE61D3ACA43}"/>
                </a:ext>
              </a:extLst>
            </p:cNvPr>
            <p:cNvSpPr txBox="1"/>
            <p:nvPr/>
          </p:nvSpPr>
          <p:spPr>
            <a:xfrm>
              <a:off x="2728091" y="3212977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Second choice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B492E41-3FA6-451C-B1FD-03A517CCDA66}"/>
                </a:ext>
              </a:extLst>
            </p:cNvPr>
            <p:cNvSpPr txBox="1"/>
            <p:nvPr/>
          </p:nvSpPr>
          <p:spPr>
            <a:xfrm>
              <a:off x="3790297" y="5477563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0F9D991-123D-49BC-8F73-BA7497ABE50B}"/>
                </a:ext>
              </a:extLst>
            </p:cNvPr>
            <p:cNvSpPr txBox="1"/>
            <p:nvPr/>
          </p:nvSpPr>
          <p:spPr>
            <a:xfrm>
              <a:off x="3796044" y="3815619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Red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FF5E1B6-5CF7-45D0-A9B3-979E676EDB94}"/>
                </a:ext>
              </a:extLst>
            </p:cNvPr>
            <p:cNvSpPr txBox="1"/>
            <p:nvPr/>
          </p:nvSpPr>
          <p:spPr>
            <a:xfrm>
              <a:off x="3797841" y="4537612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Blue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076A816-793B-4CD8-A6B9-608FC0FE9280}"/>
                </a:ext>
              </a:extLst>
            </p:cNvPr>
            <p:cNvSpPr txBox="1"/>
            <p:nvPr/>
          </p:nvSpPr>
          <p:spPr>
            <a:xfrm>
              <a:off x="3796044" y="6205006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Blue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4CA00A-B4C5-4B13-B242-129020673B2D}"/>
                  </a:ext>
                </a:extLst>
              </p:cNvPr>
              <p:cNvSpPr txBox="1"/>
              <p:nvPr/>
            </p:nvSpPr>
            <p:spPr>
              <a:xfrm>
                <a:off x="749727" y="5522507"/>
                <a:ext cx="321789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DC4CA00A-B4C5-4B13-B242-129020673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27" y="5522507"/>
                <a:ext cx="321789" cy="4430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C363FED-72D2-4358-8CC1-905A8FF4912A}"/>
                  </a:ext>
                </a:extLst>
              </p:cNvPr>
              <p:cNvSpPr txBox="1"/>
              <p:nvPr/>
            </p:nvSpPr>
            <p:spPr>
              <a:xfrm>
                <a:off x="749727" y="4268371"/>
                <a:ext cx="321789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C363FED-72D2-4358-8CC1-905A8FF49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727" y="4268371"/>
                <a:ext cx="321789" cy="4430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8F2224D-44CE-49C6-A860-DEEC20B5CD83}"/>
                  </a:ext>
                </a:extLst>
              </p:cNvPr>
              <p:cNvSpPr txBox="1"/>
              <p:nvPr/>
            </p:nvSpPr>
            <p:spPr>
              <a:xfrm>
                <a:off x="3057439" y="4593092"/>
                <a:ext cx="321789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8F2224D-44CE-49C6-A860-DEEC20B5C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439" y="4593092"/>
                <a:ext cx="321789" cy="4430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35E5C82-3314-4C9C-9B73-144118CEB7D2}"/>
                  </a:ext>
                </a:extLst>
              </p:cNvPr>
              <p:cNvSpPr txBox="1"/>
              <p:nvPr/>
            </p:nvSpPr>
            <p:spPr>
              <a:xfrm>
                <a:off x="3057439" y="3710562"/>
                <a:ext cx="321789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35E5C82-3314-4C9C-9B73-144118CEB7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439" y="3710562"/>
                <a:ext cx="321789" cy="4385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0A78003-C9A1-42FD-9AC7-27C0D1AD843C}"/>
                  </a:ext>
                </a:extLst>
              </p:cNvPr>
              <p:cNvSpPr txBox="1"/>
              <p:nvPr/>
            </p:nvSpPr>
            <p:spPr>
              <a:xfrm>
                <a:off x="3057439" y="6192069"/>
                <a:ext cx="321789" cy="443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0A78003-C9A1-42FD-9AC7-27C0D1AD8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439" y="6192069"/>
                <a:ext cx="321789" cy="4430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E85AF7C-C53D-4E52-B8B5-4BCD69E7F2E0}"/>
                  </a:ext>
                </a:extLst>
              </p:cNvPr>
              <p:cNvSpPr txBox="1"/>
              <p:nvPr/>
            </p:nvSpPr>
            <p:spPr>
              <a:xfrm>
                <a:off x="3057439" y="5301208"/>
                <a:ext cx="321789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E85AF7C-C53D-4E52-B8B5-4BCD69E7F2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439" y="5301208"/>
                <a:ext cx="321789" cy="4385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2E05F51-BB1D-444E-9449-2F1092217C94}"/>
                  </a:ext>
                </a:extLst>
              </p:cNvPr>
              <p:cNvSpPr txBox="1"/>
              <p:nvPr/>
            </p:nvSpPr>
            <p:spPr>
              <a:xfrm>
                <a:off x="5700472" y="3947683"/>
                <a:ext cx="1205880" cy="489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2E05F51-BB1D-444E-9449-2F1092217C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472" y="3947683"/>
                <a:ext cx="1205880" cy="489429"/>
              </a:xfrm>
              <a:prstGeom prst="rect">
                <a:avLst/>
              </a:prstGeom>
              <a:blipFill>
                <a:blip r:embed="rId9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D44D14-8682-4453-91DC-D14BAA152D46}"/>
                  </a:ext>
                </a:extLst>
              </p:cNvPr>
              <p:cNvSpPr txBox="1"/>
              <p:nvPr/>
            </p:nvSpPr>
            <p:spPr>
              <a:xfrm>
                <a:off x="6606480" y="3936556"/>
                <a:ext cx="1205880" cy="489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D44D14-8682-4453-91DC-D14BAA152D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6480" y="3936556"/>
                <a:ext cx="1205880" cy="489429"/>
              </a:xfrm>
              <a:prstGeom prst="rect">
                <a:avLst/>
              </a:prstGeom>
              <a:blipFill>
                <a:blip r:embed="rId10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7086EF2-947C-4DCC-B695-B2549E3AECE6}"/>
                  </a:ext>
                </a:extLst>
              </p:cNvPr>
              <p:cNvSpPr txBox="1"/>
              <p:nvPr/>
            </p:nvSpPr>
            <p:spPr>
              <a:xfrm>
                <a:off x="5700472" y="5056493"/>
                <a:ext cx="1205880" cy="489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7086EF2-947C-4DCC-B695-B2549E3AE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472" y="5056493"/>
                <a:ext cx="1205880" cy="4894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84A7876-9F39-4455-B9DE-A14AA9827333}"/>
                  </a:ext>
                </a:extLst>
              </p:cNvPr>
              <p:cNvSpPr txBox="1"/>
              <p:nvPr/>
            </p:nvSpPr>
            <p:spPr>
              <a:xfrm>
                <a:off x="6534472" y="5045366"/>
                <a:ext cx="1205880" cy="489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84A7876-9F39-4455-B9DE-A14AA9827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472" y="5045366"/>
                <a:ext cx="1205880" cy="489429"/>
              </a:xfrm>
              <a:prstGeom prst="rect">
                <a:avLst/>
              </a:prstGeom>
              <a:blipFill>
                <a:blip r:embed="rId12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hought Bubble: Cloud 6">
                <a:extLst>
                  <a:ext uri="{FF2B5EF4-FFF2-40B4-BE49-F238E27FC236}">
                    <a16:creationId xmlns:a16="http://schemas.microsoft.com/office/drawing/2014/main" id="{C05EA399-401A-4B9A-856E-53FDE12A8224}"/>
                  </a:ext>
                </a:extLst>
              </p:cNvPr>
              <p:cNvSpPr/>
              <p:nvPr/>
            </p:nvSpPr>
            <p:spPr>
              <a:xfrm>
                <a:off x="6804248" y="5949280"/>
                <a:ext cx="2592288" cy="746590"/>
              </a:xfrm>
              <a:prstGeom prst="cloudCallout">
                <a:avLst>
                  <a:gd name="adj1" fmla="val -65559"/>
                  <a:gd name="adj2" fmla="val -8079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 means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hought Bubble: Cloud 6">
                <a:extLst>
                  <a:ext uri="{FF2B5EF4-FFF2-40B4-BE49-F238E27FC236}">
                    <a16:creationId xmlns:a16="http://schemas.microsoft.com/office/drawing/2014/main" id="{C05EA399-401A-4B9A-856E-53FDE12A82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949280"/>
                <a:ext cx="2592288" cy="746590"/>
              </a:xfrm>
              <a:prstGeom prst="cloudCallout">
                <a:avLst>
                  <a:gd name="adj1" fmla="val -65559"/>
                  <a:gd name="adj2" fmla="val -80790"/>
                </a:avLst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33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60" grpId="0"/>
      <p:bldP spid="61" grpId="0"/>
      <p:bldP spid="78" grpId="0"/>
      <p:bldP spid="91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C893B3-44E4-410B-9B93-DF8660B00D45}"/>
                  </a:ext>
                </a:extLst>
              </p:cNvPr>
              <p:cNvSpPr txBox="1"/>
              <p:nvPr/>
            </p:nvSpPr>
            <p:spPr>
              <a:xfrm>
                <a:off x="251520" y="1124745"/>
                <a:ext cx="8640960" cy="35114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probability of picking one milk chocolate and one dark chocolate in any order.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(milk AND dark OR dark AND milk)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			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90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BC893B3-44E4-410B-9B93-DF8660B00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5"/>
                <a:ext cx="8640960" cy="3511410"/>
              </a:xfrm>
              <a:prstGeom prst="rect">
                <a:avLst/>
              </a:prstGeom>
              <a:blipFill>
                <a:blip r:embed="rId2"/>
                <a:stretch>
                  <a:fillRect l="-564" t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40A0DEAC-C0BE-4EB9-BE40-C7C86F1A8D8A}"/>
              </a:ext>
            </a:extLst>
          </p:cNvPr>
          <p:cNvGrpSpPr/>
          <p:nvPr/>
        </p:nvGrpSpPr>
        <p:grpSpPr>
          <a:xfrm>
            <a:off x="413285" y="2420888"/>
            <a:ext cx="4248472" cy="3422099"/>
            <a:chOff x="323528" y="3212976"/>
            <a:chExt cx="4248472" cy="3422099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C545E93-64F6-47E7-85F7-911B5BBC7600}"/>
                </a:ext>
              </a:extLst>
            </p:cNvPr>
            <p:cNvCxnSpPr/>
            <p:nvPr/>
          </p:nvCxnSpPr>
          <p:spPr>
            <a:xfrm flipV="1">
              <a:off x="323528" y="4365104"/>
              <a:ext cx="1440160" cy="7920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6B2F3E2-5EDE-46FB-846F-FD693174039A}"/>
                </a:ext>
              </a:extLst>
            </p:cNvPr>
            <p:cNvCxnSpPr>
              <a:cxnSpLocks/>
            </p:cNvCxnSpPr>
            <p:nvPr/>
          </p:nvCxnSpPr>
          <p:spPr>
            <a:xfrm>
              <a:off x="323528" y="5157192"/>
              <a:ext cx="1440160" cy="7920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B8F5FB8-BEDA-452A-BFA8-7F4B231FADF9}"/>
                </a:ext>
              </a:extLst>
            </p:cNvPr>
            <p:cNvSpPr txBox="1"/>
            <p:nvPr/>
          </p:nvSpPr>
          <p:spPr>
            <a:xfrm>
              <a:off x="466341" y="321297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First choice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8ED969-C900-4EBC-A9B2-128B553E0C99}"/>
                </a:ext>
              </a:extLst>
            </p:cNvPr>
            <p:cNvSpPr txBox="1"/>
            <p:nvPr/>
          </p:nvSpPr>
          <p:spPr>
            <a:xfrm>
              <a:off x="1767135" y="4189961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Milk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48FB20A-1E35-4226-8BD1-5CF133E6E536}"/>
                </a:ext>
              </a:extLst>
            </p:cNvPr>
            <p:cNvSpPr txBox="1"/>
            <p:nvPr/>
          </p:nvSpPr>
          <p:spPr>
            <a:xfrm>
              <a:off x="1758503" y="5785514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Dark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725379D-1721-460A-80E0-DE41E87C60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01698" y="4011301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D53E5CB-1616-422B-80C2-7329E712B246}"/>
                </a:ext>
              </a:extLst>
            </p:cNvPr>
            <p:cNvCxnSpPr>
              <a:cxnSpLocks/>
            </p:cNvCxnSpPr>
            <p:nvPr/>
          </p:nvCxnSpPr>
          <p:spPr>
            <a:xfrm>
              <a:off x="2498921" y="4363644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D66D9D5-B808-4989-BA1E-382F3419B7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01698" y="5646841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666F57E-7801-49F6-BC3A-540F847DCB21}"/>
                </a:ext>
              </a:extLst>
            </p:cNvPr>
            <p:cNvCxnSpPr>
              <a:cxnSpLocks/>
            </p:cNvCxnSpPr>
            <p:nvPr/>
          </p:nvCxnSpPr>
          <p:spPr>
            <a:xfrm>
              <a:off x="2498921" y="5999184"/>
              <a:ext cx="1296144" cy="3479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B5C011F-C7C2-4802-B4FA-DAE61D3ACA43}"/>
                </a:ext>
              </a:extLst>
            </p:cNvPr>
            <p:cNvSpPr txBox="1"/>
            <p:nvPr/>
          </p:nvSpPr>
          <p:spPr>
            <a:xfrm>
              <a:off x="2728091" y="3212977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Second choice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B492E41-3FA6-451C-B1FD-03A517CCDA66}"/>
                </a:ext>
              </a:extLst>
            </p:cNvPr>
            <p:cNvSpPr txBox="1"/>
            <p:nvPr/>
          </p:nvSpPr>
          <p:spPr>
            <a:xfrm>
              <a:off x="3790297" y="5477563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Milk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0F9D991-123D-49BC-8F73-BA7497ABE50B}"/>
                </a:ext>
              </a:extLst>
            </p:cNvPr>
            <p:cNvSpPr txBox="1"/>
            <p:nvPr/>
          </p:nvSpPr>
          <p:spPr>
            <a:xfrm>
              <a:off x="3796044" y="3815619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Milk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FF5E1B6-5CF7-45D0-A9B3-979E676EDB94}"/>
                </a:ext>
              </a:extLst>
            </p:cNvPr>
            <p:cNvSpPr txBox="1"/>
            <p:nvPr/>
          </p:nvSpPr>
          <p:spPr>
            <a:xfrm>
              <a:off x="3797841" y="4537612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Dark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076A816-793B-4CD8-A6B9-608FC0FE9280}"/>
                </a:ext>
              </a:extLst>
            </p:cNvPr>
            <p:cNvSpPr txBox="1"/>
            <p:nvPr/>
          </p:nvSpPr>
          <p:spPr>
            <a:xfrm>
              <a:off x="3796044" y="6205006"/>
              <a:ext cx="7741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Dark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DC4CA00A-B4C5-4B13-B242-129020673B2D}"/>
                    </a:ext>
                  </a:extLst>
                </p:cNvPr>
                <p:cNvSpPr txBox="1"/>
                <p:nvPr/>
              </p:nvSpPr>
              <p:spPr>
                <a:xfrm>
                  <a:off x="749727" y="5522507"/>
                  <a:ext cx="321789" cy="4430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DC4CA00A-B4C5-4B13-B242-129020673B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727" y="5522507"/>
                  <a:ext cx="321789" cy="44300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EC363FED-72D2-4358-8CC1-905A8FF4912A}"/>
                    </a:ext>
                  </a:extLst>
                </p:cNvPr>
                <p:cNvSpPr txBox="1"/>
                <p:nvPr/>
              </p:nvSpPr>
              <p:spPr>
                <a:xfrm>
                  <a:off x="749727" y="4268371"/>
                  <a:ext cx="321789" cy="4430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EC363FED-72D2-4358-8CC1-905A8FF491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9727" y="4268371"/>
                  <a:ext cx="321789" cy="44300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8F2224D-44CE-49C6-A860-DEEC20B5CD83}"/>
                    </a:ext>
                  </a:extLst>
                </p:cNvPr>
                <p:cNvSpPr txBox="1"/>
                <p:nvPr/>
              </p:nvSpPr>
              <p:spPr>
                <a:xfrm>
                  <a:off x="3057439" y="4593092"/>
                  <a:ext cx="321789" cy="4430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8F2224D-44CE-49C6-A860-DEEC20B5CD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7439" y="4593092"/>
                  <a:ext cx="321789" cy="44300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B35E5C82-3314-4C9C-9B73-144118CEB7D2}"/>
                    </a:ext>
                  </a:extLst>
                </p:cNvPr>
                <p:cNvSpPr txBox="1"/>
                <p:nvPr/>
              </p:nvSpPr>
              <p:spPr>
                <a:xfrm>
                  <a:off x="3057439" y="3710562"/>
                  <a:ext cx="321789" cy="4385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B35E5C82-3314-4C9C-9B73-144118CEB7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7439" y="3710562"/>
                  <a:ext cx="321789" cy="43851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0A78003-C9A1-42FD-9AC7-27C0D1AD843C}"/>
                    </a:ext>
                  </a:extLst>
                </p:cNvPr>
                <p:cNvSpPr txBox="1"/>
                <p:nvPr/>
              </p:nvSpPr>
              <p:spPr>
                <a:xfrm>
                  <a:off x="3057439" y="6192069"/>
                  <a:ext cx="321789" cy="4430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90A78003-C9A1-42FD-9AC7-27C0D1AD84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7439" y="6192069"/>
                  <a:ext cx="321789" cy="44300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7E85AF7C-C53D-4E52-B8B5-4BCD69E7F2E0}"/>
                    </a:ext>
                  </a:extLst>
                </p:cNvPr>
                <p:cNvSpPr txBox="1"/>
                <p:nvPr/>
              </p:nvSpPr>
              <p:spPr>
                <a:xfrm>
                  <a:off x="3057439" y="5301208"/>
                  <a:ext cx="321789" cy="4385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7E85AF7C-C53D-4E52-B8B5-4BCD69E7F2E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7439" y="5301208"/>
                  <a:ext cx="321789" cy="43851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hought Bubble: Cloud 30">
                <a:extLst>
                  <a:ext uri="{FF2B5EF4-FFF2-40B4-BE49-F238E27FC236}">
                    <a16:creationId xmlns:a16="http://schemas.microsoft.com/office/drawing/2014/main" id="{52D712C8-0C4E-4AB4-9C13-493F1F90A01F}"/>
                  </a:ext>
                </a:extLst>
              </p:cNvPr>
              <p:cNvSpPr/>
              <p:nvPr/>
            </p:nvSpPr>
            <p:spPr>
              <a:xfrm>
                <a:off x="6646278" y="3811414"/>
                <a:ext cx="2592288" cy="746590"/>
              </a:xfrm>
              <a:prstGeom prst="cloudCallout">
                <a:avLst>
                  <a:gd name="adj1" fmla="val -65559"/>
                  <a:gd name="adj2" fmla="val -8079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 means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Thought Bubble: Cloud 30">
                <a:extLst>
                  <a:ext uri="{FF2B5EF4-FFF2-40B4-BE49-F238E27FC236}">
                    <a16:creationId xmlns:a16="http://schemas.microsoft.com/office/drawing/2014/main" id="{52D712C8-0C4E-4AB4-9C13-493F1F90A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278" y="3811414"/>
                <a:ext cx="2592288" cy="746590"/>
              </a:xfrm>
              <a:prstGeom prst="cloudCallout">
                <a:avLst>
                  <a:gd name="adj1" fmla="val -65559"/>
                  <a:gd name="adj2" fmla="val -80790"/>
                </a:avLst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29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56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344638" y="3289791"/>
            <a:ext cx="1872503" cy="92363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44638" y="4213422"/>
            <a:ext cx="1872503" cy="94857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123728" y="1124754"/>
            <a:ext cx="6768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Extension</a:t>
            </a:r>
          </a:p>
          <a:p>
            <a:pPr>
              <a:spcAft>
                <a:spcPts val="0"/>
              </a:spcAft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4 blackcurrant sweets, 3 apple sweets and 4 strawberry sweets in a bowl.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pick two sweets (one after the other). 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probability that I pick two sweets of the same flavour?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399156" y="4213422"/>
            <a:ext cx="18179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5505173" y="2996952"/>
            <a:ext cx="1195943" cy="585677"/>
            <a:chOff x="5752321" y="2644613"/>
            <a:chExt cx="1872503" cy="1872208"/>
          </a:xfrm>
        </p:grpSpPr>
        <p:cxnSp>
          <p:nvCxnSpPr>
            <p:cNvPr id="43" name="Straight Connector 42"/>
            <p:cNvCxnSpPr/>
            <p:nvPr/>
          </p:nvCxnSpPr>
          <p:spPr>
            <a:xfrm flipV="1">
              <a:off x="5752321" y="2644613"/>
              <a:ext cx="1872503" cy="92363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752321" y="3568244"/>
              <a:ext cx="1872503" cy="94857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06839" y="3568244"/>
              <a:ext cx="18179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5580112" y="4869160"/>
            <a:ext cx="1195943" cy="585677"/>
            <a:chOff x="5752321" y="2644613"/>
            <a:chExt cx="1872503" cy="1872208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5752321" y="2644613"/>
              <a:ext cx="1872503" cy="92363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752321" y="3568244"/>
              <a:ext cx="1872503" cy="94857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806839" y="3568244"/>
              <a:ext cx="18179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545292" y="3920584"/>
            <a:ext cx="1195943" cy="585677"/>
            <a:chOff x="5752321" y="2644613"/>
            <a:chExt cx="1872503" cy="1872208"/>
          </a:xfrm>
        </p:grpSpPr>
        <p:cxnSp>
          <p:nvCxnSpPr>
            <p:cNvPr id="70" name="Straight Connector 69"/>
            <p:cNvCxnSpPr/>
            <p:nvPr/>
          </p:nvCxnSpPr>
          <p:spPr>
            <a:xfrm flipV="1">
              <a:off x="5752321" y="2644613"/>
              <a:ext cx="1872503" cy="92363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752321" y="3568244"/>
              <a:ext cx="1872503" cy="94857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806839" y="3568244"/>
              <a:ext cx="18179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3491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C9069A1-8D49-462B-B7FD-A7FD9F2900FA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4626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1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bi)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(b AND 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49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144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ii)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(y AND 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144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iii)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(y AND y OR b AND b)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144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49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144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144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iv)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(y AND b OR b AND y)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144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2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bi)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(s AND s)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110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210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ii)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(o AND s)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210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iii)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(s AND s OR o AND o)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110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210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210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210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iv)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(s AND o OR o AND s)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210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210</m:t>
                        </m:r>
                      </m:den>
                    </m:f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C9069A1-8D49-462B-B7FD-A7FD9F290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626651"/>
              </a:xfrm>
              <a:prstGeom prst="rect">
                <a:avLst/>
              </a:prstGeom>
              <a:blipFill>
                <a:blip r:embed="rId2"/>
                <a:stretch>
                  <a:fillRect l="-564" t="-660" b="-5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89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123728" y="1124744"/>
                <a:ext cx="6768751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u="sng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Pair Activity</a:t>
                </a:r>
              </a:p>
              <a:p>
                <a:pPr>
                  <a:spcAft>
                    <a:spcPts val="0"/>
                  </a:spcAft>
                </a:pPr>
                <a:endParaRPr lang="en-US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You are running a stall at a carnival using the pack of cards, any heart wins. At £10 a go, what would you make prize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in order to make a profit, and to make the game enticing? </a:t>
                </a:r>
                <a:endParaRPr lang="en-GB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1" cy="1938992"/>
              </a:xfrm>
              <a:prstGeom prst="rect">
                <a:avLst/>
              </a:prstGeom>
              <a:blipFill>
                <a:blip r:embed="rId2"/>
                <a:stretch>
                  <a:fillRect l="-900" t="-1572" b="-50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EE0974B9-1E6D-407B-9867-DB3BD2392DF1}"/>
              </a:ext>
            </a:extLst>
          </p:cNvPr>
          <p:cNvGrpSpPr/>
          <p:nvPr/>
        </p:nvGrpSpPr>
        <p:grpSpPr>
          <a:xfrm>
            <a:off x="2358645" y="3031600"/>
            <a:ext cx="6147583" cy="2701656"/>
            <a:chOff x="2358645" y="2690561"/>
            <a:chExt cx="6147583" cy="270165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2878216" y="3792175"/>
              <a:ext cx="1872503" cy="529387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878216" y="4321562"/>
              <a:ext cx="1872503" cy="4333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028045" y="2690561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First Card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73612" y="2690561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Second Card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58645" y="3918515"/>
              <a:ext cx="6762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£10</a:t>
              </a:r>
            </a:p>
          </p:txBody>
        </p:sp>
        <p:pic>
          <p:nvPicPr>
            <p:cNvPr id="4098" name="Picture 2" descr="http://www.wpclipart.com/recreation/games/card_icons/card_icon_hear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4387" y="4133257"/>
              <a:ext cx="567162" cy="567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http://www.wpclipart.com/recreation/games/card_icons/card_icon_hear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6019" y="3046235"/>
              <a:ext cx="567162" cy="567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http://www.wpclipart.com/recreation/games/card_icons/card_icon_heart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0719" y="3484198"/>
              <a:ext cx="567162" cy="567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http://www.wpclipart.com/recreation/games/card_icons/card_icon_heart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6450" y="4869525"/>
              <a:ext cx="284607" cy="284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5" name="Straight Connector 44"/>
            <p:cNvCxnSpPr/>
            <p:nvPr/>
          </p:nvCxnSpPr>
          <p:spPr>
            <a:xfrm flipV="1">
              <a:off x="5292080" y="3387464"/>
              <a:ext cx="1872503" cy="36367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292080" y="3751142"/>
              <a:ext cx="1872503" cy="20331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292080" y="4433474"/>
              <a:ext cx="1872503" cy="36367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292080" y="4797152"/>
              <a:ext cx="1872503" cy="20331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7079012" y="4869525"/>
              <a:ext cx="4635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Not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4" name="Picture 2" descr="http://www.wpclipart.com/recreation/games/card_icons/card_icon_heart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2815" y="4656741"/>
              <a:ext cx="284607" cy="284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Rectangle 54"/>
            <p:cNvSpPr/>
            <p:nvPr/>
          </p:nvSpPr>
          <p:spPr>
            <a:xfrm>
              <a:off x="4675377" y="4656741"/>
              <a:ext cx="46358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Not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6" name="Picture 2" descr="http://www.wpclipart.com/recreation/games/card_icons/card_icon_heart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6064" y="3766953"/>
              <a:ext cx="308969" cy="308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tangle 56"/>
            <p:cNvSpPr/>
            <p:nvPr/>
          </p:nvSpPr>
          <p:spPr>
            <a:xfrm>
              <a:off x="7098625" y="3766954"/>
              <a:ext cx="55373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Not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7815033" y="3131274"/>
                  <a:ext cx="67626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£</a:t>
                  </a:r>
                  <a14:m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</m:oMath>
                  </a14:m>
                  <a:endParaRPr lang="en-US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5033" y="3131274"/>
                  <a:ext cx="676268" cy="338554"/>
                </a:xfrm>
                <a:prstGeom prst="rect">
                  <a:avLst/>
                </a:prstGeom>
                <a:blipFill>
                  <a:blip r:embed="rId6"/>
                  <a:stretch>
                    <a:fillRect l="-5405" t="-5455" b="-2363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9" name="TextBox 58"/>
            <p:cNvSpPr txBox="1"/>
            <p:nvPr/>
          </p:nvSpPr>
          <p:spPr>
            <a:xfrm>
              <a:off x="7813723" y="4247561"/>
              <a:ext cx="6762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£3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813723" y="4842551"/>
              <a:ext cx="6762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£0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829960" y="3726264"/>
              <a:ext cx="6762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£3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594446" y="3496466"/>
              <a:ext cx="676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¼ 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024728" y="3034801"/>
              <a:ext cx="676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¼ 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024728" y="4206312"/>
              <a:ext cx="676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¼ 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024728" y="4930552"/>
              <a:ext cx="676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¾  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027242" y="3785896"/>
              <a:ext cx="676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¾  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583941" y="4588610"/>
              <a:ext cx="6762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¾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314056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2821</TotalTime>
  <Words>815</Words>
  <Application>Microsoft Office PowerPoint</Application>
  <PresentationFormat>On-screen Show (4:3)</PresentationFormat>
  <Paragraphs>157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33</cp:revision>
  <dcterms:created xsi:type="dcterms:W3CDTF">2012-11-22T10:32:27Z</dcterms:created>
  <dcterms:modified xsi:type="dcterms:W3CDTF">2020-08-16T09:21:18Z</dcterms:modified>
</cp:coreProperties>
</file>