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6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92" r:id="rId22"/>
    <p:sldId id="293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D15E1-8248-4767-A09D-D6276604C42D}" v="267" dt="2020-05-17T19:33:44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5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35D15E1-8248-4767-A09D-D6276604C42D}"/>
    <pc:docChg chg="custSel modSld modMainMaster">
      <pc:chgData name="Danielle" userId="e2554c37-e717-43a0-ba79-1183ca921ccd" providerId="ADAL" clId="{035D15E1-8248-4767-A09D-D6276604C42D}" dt="2020-05-17T19:33:44.927" v="354"/>
      <pc:docMkLst>
        <pc:docMk/>
      </pc:docMkLst>
      <pc:sldChg chg="modSp mod">
        <pc:chgData name="Danielle" userId="e2554c37-e717-43a0-ba79-1183ca921ccd" providerId="ADAL" clId="{035D15E1-8248-4767-A09D-D6276604C42D}" dt="2020-05-17T19:12:35.223" v="0" actId="2711"/>
        <pc:sldMkLst>
          <pc:docMk/>
          <pc:sldMk cId="3148247362" sldId="259"/>
        </pc:sldMkLst>
        <pc:spChg chg="mod">
          <ac:chgData name="Danielle" userId="e2554c37-e717-43a0-ba79-1183ca921ccd" providerId="ADAL" clId="{035D15E1-8248-4767-A09D-D6276604C42D}" dt="2020-05-17T19:12:35.223" v="0" actId="2711"/>
          <ac:spMkLst>
            <pc:docMk/>
            <pc:sldMk cId="3148247362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2:35.223" v="0" actId="2711"/>
          <ac:spMkLst>
            <pc:docMk/>
            <pc:sldMk cId="3148247362" sldId="259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16.810" v="29" actId="2711"/>
        <pc:sldMkLst>
          <pc:docMk/>
          <pc:sldMk cId="1399224668" sldId="260"/>
        </pc:sldMkLst>
        <pc:spChg chg="mod">
          <ac:chgData name="Danielle" userId="e2554c37-e717-43a0-ba79-1183ca921ccd" providerId="ADAL" clId="{035D15E1-8248-4767-A09D-D6276604C42D}" dt="2020-05-17T19:15:16.810" v="29" actId="2711"/>
          <ac:spMkLst>
            <pc:docMk/>
            <pc:sldMk cId="1399224668" sldId="260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23.390" v="30" actId="2711"/>
        <pc:sldMkLst>
          <pc:docMk/>
          <pc:sldMk cId="991464983" sldId="261"/>
        </pc:sldMkLst>
        <pc:spChg chg="mod">
          <ac:chgData name="Danielle" userId="e2554c37-e717-43a0-ba79-1183ca921ccd" providerId="ADAL" clId="{035D15E1-8248-4767-A09D-D6276604C42D}" dt="2020-05-17T19:15:23.390" v="30" actId="2711"/>
          <ac:spMkLst>
            <pc:docMk/>
            <pc:sldMk cId="991464983" sldId="261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28.970" v="31" actId="2711"/>
        <pc:sldMkLst>
          <pc:docMk/>
          <pc:sldMk cId="505451310" sldId="262"/>
        </pc:sldMkLst>
        <pc:spChg chg="mod">
          <ac:chgData name="Danielle" userId="e2554c37-e717-43a0-ba79-1183ca921ccd" providerId="ADAL" clId="{035D15E1-8248-4767-A09D-D6276604C42D}" dt="2020-05-17T19:15:28.970" v="31" actId="2711"/>
          <ac:spMkLst>
            <pc:docMk/>
            <pc:sldMk cId="505451310" sldId="26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34.591" v="32" actId="2711"/>
        <pc:sldMkLst>
          <pc:docMk/>
          <pc:sldMk cId="1215492228" sldId="263"/>
        </pc:sldMkLst>
        <pc:spChg chg="mod">
          <ac:chgData name="Danielle" userId="e2554c37-e717-43a0-ba79-1183ca921ccd" providerId="ADAL" clId="{035D15E1-8248-4767-A09D-D6276604C42D}" dt="2020-05-17T19:15:34.591" v="32" actId="2711"/>
          <ac:spMkLst>
            <pc:docMk/>
            <pc:sldMk cId="1215492228" sldId="26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40.642" v="33" actId="2711"/>
        <pc:sldMkLst>
          <pc:docMk/>
          <pc:sldMk cId="2771245055" sldId="264"/>
        </pc:sldMkLst>
        <pc:spChg chg="mod">
          <ac:chgData name="Danielle" userId="e2554c37-e717-43a0-ba79-1183ca921ccd" providerId="ADAL" clId="{035D15E1-8248-4767-A09D-D6276604C42D}" dt="2020-05-17T19:15:40.642" v="33" actId="2711"/>
          <ac:spMkLst>
            <pc:docMk/>
            <pc:sldMk cId="2771245055" sldId="26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46.651" v="34" actId="2711"/>
        <pc:sldMkLst>
          <pc:docMk/>
          <pc:sldMk cId="317050378" sldId="265"/>
        </pc:sldMkLst>
        <pc:spChg chg="mod">
          <ac:chgData name="Danielle" userId="e2554c37-e717-43a0-ba79-1183ca921ccd" providerId="ADAL" clId="{035D15E1-8248-4767-A09D-D6276604C42D}" dt="2020-05-17T19:15:46.651" v="34" actId="2711"/>
          <ac:spMkLst>
            <pc:docMk/>
            <pc:sldMk cId="317050378" sldId="26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52.271" v="35" actId="2711"/>
        <pc:sldMkLst>
          <pc:docMk/>
          <pc:sldMk cId="2482886368" sldId="266"/>
        </pc:sldMkLst>
        <pc:spChg chg="mod">
          <ac:chgData name="Danielle" userId="e2554c37-e717-43a0-ba79-1183ca921ccd" providerId="ADAL" clId="{035D15E1-8248-4767-A09D-D6276604C42D}" dt="2020-05-17T19:15:52.271" v="35" actId="2711"/>
          <ac:spMkLst>
            <pc:docMk/>
            <pc:sldMk cId="2482886368" sldId="266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5:59.291" v="36" actId="2711"/>
        <pc:sldMkLst>
          <pc:docMk/>
          <pc:sldMk cId="1692499879" sldId="267"/>
        </pc:sldMkLst>
        <pc:spChg chg="mod">
          <ac:chgData name="Danielle" userId="e2554c37-e717-43a0-ba79-1183ca921ccd" providerId="ADAL" clId="{035D15E1-8248-4767-A09D-D6276604C42D}" dt="2020-05-17T19:15:59.291" v="36" actId="2711"/>
          <ac:spMkLst>
            <pc:docMk/>
            <pc:sldMk cId="1692499879" sldId="26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6:06.451" v="37" actId="2711"/>
        <pc:sldMkLst>
          <pc:docMk/>
          <pc:sldMk cId="1335993449" sldId="268"/>
        </pc:sldMkLst>
        <pc:spChg chg="mod">
          <ac:chgData name="Danielle" userId="e2554c37-e717-43a0-ba79-1183ca921ccd" providerId="ADAL" clId="{035D15E1-8248-4767-A09D-D6276604C42D}" dt="2020-05-17T19:16:06.451" v="37" actId="2711"/>
          <ac:spMkLst>
            <pc:docMk/>
            <pc:sldMk cId="1335993449" sldId="268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6:15.582" v="38" actId="2711"/>
        <pc:sldMkLst>
          <pc:docMk/>
          <pc:sldMk cId="1242938547" sldId="269"/>
        </pc:sldMkLst>
        <pc:spChg chg="mod">
          <ac:chgData name="Danielle" userId="e2554c37-e717-43a0-ba79-1183ca921ccd" providerId="ADAL" clId="{035D15E1-8248-4767-A09D-D6276604C42D}" dt="2020-05-17T19:16:15.582" v="38" actId="2711"/>
          <ac:spMkLst>
            <pc:docMk/>
            <pc:sldMk cId="1242938547" sldId="269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6:33.902" v="39" actId="2711"/>
        <pc:sldMkLst>
          <pc:docMk/>
          <pc:sldMk cId="2806468926" sldId="270"/>
        </pc:sldMkLst>
        <pc:spChg chg="mod">
          <ac:chgData name="Danielle" userId="e2554c37-e717-43a0-ba79-1183ca921ccd" providerId="ADAL" clId="{035D15E1-8248-4767-A09D-D6276604C42D}" dt="2020-05-17T19:16:33.902" v="39" actId="2711"/>
          <ac:spMkLst>
            <pc:docMk/>
            <pc:sldMk cId="2806468926" sldId="270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6:52.013" v="40" actId="2711"/>
        <pc:sldMkLst>
          <pc:docMk/>
          <pc:sldMk cId="422782782" sldId="271"/>
        </pc:sldMkLst>
        <pc:spChg chg="mod">
          <ac:chgData name="Danielle" userId="e2554c37-e717-43a0-ba79-1183ca921ccd" providerId="ADAL" clId="{035D15E1-8248-4767-A09D-D6276604C42D}" dt="2020-05-17T19:16:52.013" v="40" actId="2711"/>
          <ac:spMkLst>
            <pc:docMk/>
            <pc:sldMk cId="422782782" sldId="271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7:02.343" v="41" actId="2711"/>
        <pc:sldMkLst>
          <pc:docMk/>
          <pc:sldMk cId="1321042864" sldId="272"/>
        </pc:sldMkLst>
        <pc:spChg chg="mod">
          <ac:chgData name="Danielle" userId="e2554c37-e717-43a0-ba79-1183ca921ccd" providerId="ADAL" clId="{035D15E1-8248-4767-A09D-D6276604C42D}" dt="2020-05-17T19:17:02.343" v="41" actId="2711"/>
          <ac:spMkLst>
            <pc:docMk/>
            <pc:sldMk cId="1321042864" sldId="27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7:08.493" v="42" actId="2711"/>
        <pc:sldMkLst>
          <pc:docMk/>
          <pc:sldMk cId="2216246459" sldId="273"/>
        </pc:sldMkLst>
        <pc:spChg chg="mod">
          <ac:chgData name="Danielle" userId="e2554c37-e717-43a0-ba79-1183ca921ccd" providerId="ADAL" clId="{035D15E1-8248-4767-A09D-D6276604C42D}" dt="2020-05-17T19:17:08.493" v="42" actId="2711"/>
          <ac:spMkLst>
            <pc:docMk/>
            <pc:sldMk cId="2216246459" sldId="27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7:17.433" v="43" actId="2711"/>
        <pc:sldMkLst>
          <pc:docMk/>
          <pc:sldMk cId="2853724974" sldId="274"/>
        </pc:sldMkLst>
        <pc:spChg chg="mod">
          <ac:chgData name="Danielle" userId="e2554c37-e717-43a0-ba79-1183ca921ccd" providerId="ADAL" clId="{035D15E1-8248-4767-A09D-D6276604C42D}" dt="2020-05-17T19:17:17.433" v="43" actId="2711"/>
          <ac:spMkLst>
            <pc:docMk/>
            <pc:sldMk cId="2853724974" sldId="27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7:24.215" v="44" actId="2711"/>
        <pc:sldMkLst>
          <pc:docMk/>
          <pc:sldMk cId="2417926614" sldId="275"/>
        </pc:sldMkLst>
        <pc:spChg chg="mod">
          <ac:chgData name="Danielle" userId="e2554c37-e717-43a0-ba79-1183ca921ccd" providerId="ADAL" clId="{035D15E1-8248-4767-A09D-D6276604C42D}" dt="2020-05-17T19:17:24.215" v="44" actId="2711"/>
          <ac:spMkLst>
            <pc:docMk/>
            <pc:sldMk cId="2417926614" sldId="27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7:52.993" v="51" actId="1036"/>
        <pc:sldMkLst>
          <pc:docMk/>
          <pc:sldMk cId="621804134" sldId="276"/>
        </pc:sldMkLst>
        <pc:spChg chg="mod">
          <ac:chgData name="Danielle" userId="e2554c37-e717-43a0-ba79-1183ca921ccd" providerId="ADAL" clId="{035D15E1-8248-4767-A09D-D6276604C42D}" dt="2020-05-17T19:17:52.993" v="51" actId="1036"/>
          <ac:spMkLst>
            <pc:docMk/>
            <pc:sldMk cId="621804134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7:36.629" v="45" actId="2711"/>
          <ac:spMkLst>
            <pc:docMk/>
            <pc:sldMk cId="621804134" sldId="276"/>
            <ac:spMk id="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7:46.208" v="46" actId="20577"/>
          <ac:spMkLst>
            <pc:docMk/>
            <pc:sldMk cId="621804134" sldId="276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19:42.877" v="82" actId="114"/>
        <pc:sldMkLst>
          <pc:docMk/>
          <pc:sldMk cId="698534207" sldId="278"/>
        </pc:sldMkLst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42.877" v="82" actId="114"/>
          <ac:spMkLst>
            <pc:docMk/>
            <pc:sldMk cId="698534207" sldId="278"/>
            <ac:spMk id="21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2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2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2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2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2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8:08.840" v="52" actId="2711"/>
          <ac:spMkLst>
            <pc:docMk/>
            <pc:sldMk cId="698534207" sldId="278"/>
            <ac:spMk id="2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31.422" v="80"/>
          <ac:spMkLst>
            <pc:docMk/>
            <pc:sldMk cId="698534207" sldId="278"/>
            <ac:spMk id="31" creationId="{00000000-0000-0000-0000-000000000000}"/>
          </ac:spMkLst>
        </pc:spChg>
        <pc:grpChg chg="mod">
          <ac:chgData name="Danielle" userId="e2554c37-e717-43a0-ba79-1183ca921ccd" providerId="ADAL" clId="{035D15E1-8248-4767-A09D-D6276604C42D}" dt="2020-05-17T19:18:08.840" v="52" actId="2711"/>
          <ac:grpSpMkLst>
            <pc:docMk/>
            <pc:sldMk cId="698534207" sldId="278"/>
            <ac:grpSpMk id="32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18:08.840" v="52" actId="2711"/>
          <ac:grpSpMkLst>
            <pc:docMk/>
            <pc:sldMk cId="698534207" sldId="278"/>
            <ac:grpSpMk id="33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18:08.840" v="52" actId="2711"/>
          <ac:grpSpMkLst>
            <pc:docMk/>
            <pc:sldMk cId="698534207" sldId="278"/>
            <ac:grpSpMk id="34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18:08.840" v="52" actId="2711"/>
          <ac:grpSpMkLst>
            <pc:docMk/>
            <pc:sldMk cId="698534207" sldId="278"/>
            <ac:grpSpMk id="35" creationId="{00000000-0000-0000-0000-000000000000}"/>
          </ac:grpSpMkLst>
        </pc:grpChg>
        <pc:graphicFrameChg chg="mod modGraphic">
          <ac:chgData name="Danielle" userId="e2554c37-e717-43a0-ba79-1183ca921ccd" providerId="ADAL" clId="{035D15E1-8248-4767-A09D-D6276604C42D}" dt="2020-05-17T19:18:50.466" v="60" actId="2711"/>
          <ac:graphicFrameMkLst>
            <pc:docMk/>
            <pc:sldMk cId="698534207" sldId="278"/>
            <ac:graphicFrameMk id="28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35D15E1-8248-4767-A09D-D6276604C42D}" dt="2020-05-17T19:18:58.696" v="61" actId="2711"/>
          <ac:graphicFrameMkLst>
            <pc:docMk/>
            <pc:sldMk cId="698534207" sldId="278"/>
            <ac:graphicFrameMk id="29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35D15E1-8248-4767-A09D-D6276604C42D}" dt="2020-05-17T19:19:15.838" v="67" actId="2711"/>
          <ac:graphicFrameMkLst>
            <pc:docMk/>
            <pc:sldMk cId="698534207" sldId="278"/>
            <ac:graphicFrameMk id="30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035D15E1-8248-4767-A09D-D6276604C42D}" dt="2020-05-17T19:24:06.098" v="176"/>
        <pc:sldMkLst>
          <pc:docMk/>
          <pc:sldMk cId="3485236705" sldId="281"/>
        </pc:sldMkLst>
        <pc:spChg chg="mod">
          <ac:chgData name="Danielle" userId="e2554c37-e717-43a0-ba79-1183ca921ccd" providerId="ADAL" clId="{035D15E1-8248-4767-A09D-D6276604C42D}" dt="2020-05-17T19:24:06.098" v="176"/>
          <ac:spMkLst>
            <pc:docMk/>
            <pc:sldMk cId="3485236705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2:45.165" v="141" actId="2711"/>
          <ac:spMkLst>
            <pc:docMk/>
            <pc:sldMk cId="3485236705" sldId="281"/>
            <ac:spMk id="41" creationId="{00000000-0000-0000-0000-000000000000}"/>
          </ac:spMkLst>
        </pc:spChg>
      </pc:sldChg>
      <pc:sldChg chg="modSp">
        <pc:chgData name="Danielle" userId="e2554c37-e717-43a0-ba79-1183ca921ccd" providerId="ADAL" clId="{035D15E1-8248-4767-A09D-D6276604C42D}" dt="2020-05-17T19:25:24.266" v="225"/>
        <pc:sldMkLst>
          <pc:docMk/>
          <pc:sldMk cId="677528014" sldId="282"/>
        </pc:sldMkLst>
        <pc:spChg chg="mod">
          <ac:chgData name="Danielle" userId="e2554c37-e717-43a0-ba79-1183ca921ccd" providerId="ADAL" clId="{035D15E1-8248-4767-A09D-D6276604C42D}" dt="2020-05-17T19:24:24.538" v="180"/>
          <ac:spMkLst>
            <pc:docMk/>
            <pc:sldMk cId="677528014" sldId="282"/>
            <ac:spMk id="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4:37.393" v="189" actId="16959"/>
          <ac:spMkLst>
            <pc:docMk/>
            <pc:sldMk cId="677528014" sldId="282"/>
            <ac:spMk id="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4:53.611" v="198"/>
          <ac:spMkLst>
            <pc:docMk/>
            <pc:sldMk cId="677528014" sldId="282"/>
            <ac:spMk id="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5:02.973" v="207"/>
          <ac:spMkLst>
            <pc:docMk/>
            <pc:sldMk cId="677528014" sldId="282"/>
            <ac:spMk id="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5:13.590" v="216" actId="6549"/>
          <ac:spMkLst>
            <pc:docMk/>
            <pc:sldMk cId="677528014" sldId="282"/>
            <ac:spMk id="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5:24.266" v="225"/>
          <ac:spMkLst>
            <pc:docMk/>
            <pc:sldMk cId="677528014" sldId="282"/>
            <ac:spMk id="8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4:17.991" v="177" actId="2711"/>
          <ac:spMkLst>
            <pc:docMk/>
            <pc:sldMk cId="677528014" sldId="282"/>
            <ac:spMk id="9" creationId="{00000000-0000-0000-0000-000000000000}"/>
          </ac:spMkLst>
        </pc:spChg>
      </pc:sldChg>
      <pc:sldChg chg="modSp">
        <pc:chgData name="Danielle" userId="e2554c37-e717-43a0-ba79-1183ca921ccd" providerId="ADAL" clId="{035D15E1-8248-4767-A09D-D6276604C42D}" dt="2020-05-17T19:30:12.676" v="278"/>
        <pc:sldMkLst>
          <pc:docMk/>
          <pc:sldMk cId="3496478458" sldId="283"/>
        </pc:sldMkLst>
        <pc:spChg chg="mod">
          <ac:chgData name="Danielle" userId="e2554c37-e717-43a0-ba79-1183ca921ccd" providerId="ADAL" clId="{035D15E1-8248-4767-A09D-D6276604C42D}" dt="2020-05-17T19:25:57.947" v="229"/>
          <ac:spMkLst>
            <pc:docMk/>
            <pc:sldMk cId="3496478458" sldId="283"/>
            <ac:spMk id="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6:08.995" v="238"/>
          <ac:spMkLst>
            <pc:docMk/>
            <pc:sldMk cId="3496478458" sldId="283"/>
            <ac:spMk id="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9:31.206" v="249"/>
          <ac:spMkLst>
            <pc:docMk/>
            <pc:sldMk cId="3496478458" sldId="283"/>
            <ac:spMk id="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9:44.186" v="258"/>
          <ac:spMkLst>
            <pc:docMk/>
            <pc:sldMk cId="3496478458" sldId="283"/>
            <ac:spMk id="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9:57.558" v="267"/>
          <ac:spMkLst>
            <pc:docMk/>
            <pc:sldMk cId="3496478458" sldId="283"/>
            <ac:spMk id="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12.676" v="278"/>
          <ac:spMkLst>
            <pc:docMk/>
            <pc:sldMk cId="3496478458" sldId="283"/>
            <ac:spMk id="8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5:48.135" v="226" actId="2711"/>
          <ac:spMkLst>
            <pc:docMk/>
            <pc:sldMk cId="3496478458" sldId="283"/>
            <ac:spMk id="9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30:29.146" v="280" actId="120"/>
        <pc:sldMkLst>
          <pc:docMk/>
          <pc:sldMk cId="3013876092" sldId="285"/>
        </pc:sldMkLst>
        <pc:spChg chg="mod">
          <ac:chgData name="Danielle" userId="e2554c37-e717-43a0-ba79-1183ca921ccd" providerId="ADAL" clId="{035D15E1-8248-4767-A09D-D6276604C42D}" dt="2020-05-17T19:30:29.146" v="280" actId="120"/>
          <ac:spMkLst>
            <pc:docMk/>
            <pc:sldMk cId="3013876092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25.303" v="279" actId="2711"/>
          <ac:spMkLst>
            <pc:docMk/>
            <pc:sldMk cId="3013876092" sldId="285"/>
            <ac:spMk id="41" creationId="{00000000-0000-0000-0000-000000000000}"/>
          </ac:spMkLst>
        </pc:spChg>
      </pc:sldChg>
      <pc:sldChg chg="modSp">
        <pc:chgData name="Danielle" userId="e2554c37-e717-43a0-ba79-1183ca921ccd" providerId="ADAL" clId="{035D15E1-8248-4767-A09D-D6276604C42D}" dt="2020-05-17T19:30:41.216" v="282" actId="403"/>
        <pc:sldMkLst>
          <pc:docMk/>
          <pc:sldMk cId="262629620" sldId="286"/>
        </pc:sldMkLst>
        <pc:spChg chg="mod">
          <ac:chgData name="Danielle" userId="e2554c37-e717-43a0-ba79-1183ca921ccd" providerId="ADAL" clId="{035D15E1-8248-4767-A09D-D6276604C42D}" dt="2020-05-17T19:30:41.216" v="282" actId="403"/>
          <ac:spMkLst>
            <pc:docMk/>
            <pc:sldMk cId="262629620" sldId="286"/>
            <ac:spMk id="4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1.216" v="282" actId="403"/>
          <ac:spMkLst>
            <pc:docMk/>
            <pc:sldMk cId="262629620" sldId="286"/>
            <ac:spMk id="50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1.216" v="282" actId="403"/>
          <ac:spMkLst>
            <pc:docMk/>
            <pc:sldMk cId="262629620" sldId="286"/>
            <ac:spMk id="51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1.216" v="282" actId="403"/>
          <ac:spMkLst>
            <pc:docMk/>
            <pc:sldMk cId="262629620" sldId="286"/>
            <ac:spMk id="52" creationId="{00000000-0000-0000-0000-000000000000}"/>
          </ac:spMkLst>
        </pc:sp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1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1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3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1.216" v="282" actId="403"/>
          <ac:cxnSpMkLst>
            <pc:docMk/>
            <pc:sldMk cId="262629620" sldId="286"/>
            <ac:cxnSpMk id="48" creationId="{00000000-0000-0000-0000-000000000000}"/>
          </ac:cxnSpMkLst>
        </pc:cxnChg>
      </pc:sldChg>
      <pc:sldChg chg="delSp modSp">
        <pc:chgData name="Danielle" userId="e2554c37-e717-43a0-ba79-1183ca921ccd" providerId="ADAL" clId="{035D15E1-8248-4767-A09D-D6276604C42D}" dt="2020-05-17T19:31:13.604" v="299" actId="114"/>
        <pc:sldMkLst>
          <pc:docMk/>
          <pc:sldMk cId="4141953094" sldId="287"/>
        </pc:sldMkLst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2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2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2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5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5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58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13.604" v="299" actId="114"/>
          <ac:spMkLst>
            <pc:docMk/>
            <pc:sldMk cId="4141953094" sldId="287"/>
            <ac:spMk id="5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61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6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6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0:49.137" v="284" actId="403"/>
          <ac:spMkLst>
            <pc:docMk/>
            <pc:sldMk cId="4141953094" sldId="287"/>
            <ac:spMk id="6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01.469" v="289" actId="20577"/>
          <ac:spMkLst>
            <pc:docMk/>
            <pc:sldMk cId="4141953094" sldId="287"/>
            <ac:spMk id="65" creationId="{00000000-0000-0000-0000-000000000000}"/>
          </ac:spMkLst>
        </pc:spChg>
        <pc:picChg chg="mod">
          <ac:chgData name="Danielle" userId="e2554c37-e717-43a0-ba79-1183ca921ccd" providerId="ADAL" clId="{035D15E1-8248-4767-A09D-D6276604C42D}" dt="2020-05-17T19:30:49.137" v="284" actId="403"/>
          <ac:picMkLst>
            <pc:docMk/>
            <pc:sldMk cId="4141953094" sldId="287"/>
            <ac:picMk id="1026" creationId="{00000000-0000-0000-0000-000000000000}"/>
          </ac:picMkLst>
        </pc:pic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1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2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3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7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0:54.353" v="285" actId="478"/>
          <ac:cxnSpMkLst>
            <pc:docMk/>
            <pc:sldMk cId="4141953094" sldId="287"/>
            <ac:cxnSpMk id="4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4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50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0:54.353" v="285" actId="478"/>
          <ac:cxnSpMkLst>
            <pc:docMk/>
            <pc:sldMk cId="4141953094" sldId="287"/>
            <ac:cxnSpMk id="5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0:49.137" v="284" actId="403"/>
          <ac:cxnSpMkLst>
            <pc:docMk/>
            <pc:sldMk cId="4141953094" sldId="287"/>
            <ac:cxnSpMk id="52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0:54.353" v="285" actId="478"/>
          <ac:cxnSpMkLst>
            <pc:docMk/>
            <pc:sldMk cId="4141953094" sldId="287"/>
            <ac:cxnSpMk id="53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0:54.353" v="285" actId="478"/>
          <ac:cxnSpMkLst>
            <pc:docMk/>
            <pc:sldMk cId="4141953094" sldId="287"/>
            <ac:cxnSpMk id="54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0:54.353" v="285" actId="478"/>
          <ac:cxnSpMkLst>
            <pc:docMk/>
            <pc:sldMk cId="4141953094" sldId="287"/>
            <ac:cxnSpMk id="55" creationId="{00000000-0000-0000-0000-000000000000}"/>
          </ac:cxnSpMkLst>
        </pc:cxnChg>
      </pc:sldChg>
      <pc:sldChg chg="delSp modSp mod">
        <pc:chgData name="Danielle" userId="e2554c37-e717-43a0-ba79-1183ca921ccd" providerId="ADAL" clId="{035D15E1-8248-4767-A09D-D6276604C42D}" dt="2020-05-17T19:32:19.514" v="325" actId="1076"/>
        <pc:sldMkLst>
          <pc:docMk/>
          <pc:sldMk cId="3040034806" sldId="288"/>
        </pc:sldMkLst>
        <pc:spChg chg="mod">
          <ac:chgData name="Danielle" userId="e2554c37-e717-43a0-ba79-1183ca921ccd" providerId="ADAL" clId="{035D15E1-8248-4767-A09D-D6276604C42D}" dt="2020-05-17T19:32:04.655" v="315" actId="1076"/>
          <ac:spMkLst>
            <pc:docMk/>
            <pc:sldMk cId="3040034806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2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2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2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5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5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5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1:38.220" v="304" actId="403"/>
          <ac:spMkLst>
            <pc:docMk/>
            <pc:sldMk cId="3040034806" sldId="288"/>
            <ac:spMk id="6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2:19.514" v="325" actId="1076"/>
          <ac:spMkLst>
            <pc:docMk/>
            <pc:sldMk cId="3040034806" sldId="288"/>
            <ac:spMk id="66" creationId="{00000000-0000-0000-0000-000000000000}"/>
          </ac:spMkLst>
        </pc:spChg>
        <pc:picChg chg="mod">
          <ac:chgData name="Danielle" userId="e2554c37-e717-43a0-ba79-1183ca921ccd" providerId="ADAL" clId="{035D15E1-8248-4767-A09D-D6276604C42D}" dt="2020-05-17T19:31:38.220" v="304" actId="403"/>
          <ac:picMkLst>
            <pc:docMk/>
            <pc:sldMk cId="3040034806" sldId="288"/>
            <ac:picMk id="1026" creationId="{00000000-0000-0000-0000-000000000000}"/>
          </ac:picMkLst>
        </pc:pic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1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2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7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3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0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2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3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4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5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6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7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1:41.505" v="305" actId="478"/>
          <ac:cxnSpMkLst>
            <pc:docMk/>
            <pc:sldMk cId="3040034806" sldId="288"/>
            <ac:cxnSpMk id="48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49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50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1:41.505" v="305" actId="478"/>
          <ac:cxnSpMkLst>
            <pc:docMk/>
            <pc:sldMk cId="3040034806" sldId="288"/>
            <ac:cxnSpMk id="51" creationId="{00000000-0000-0000-0000-000000000000}"/>
          </ac:cxnSpMkLst>
        </pc:cxnChg>
        <pc:cxnChg chg="mod">
          <ac:chgData name="Danielle" userId="e2554c37-e717-43a0-ba79-1183ca921ccd" providerId="ADAL" clId="{035D15E1-8248-4767-A09D-D6276604C42D}" dt="2020-05-17T19:31:38.220" v="304" actId="403"/>
          <ac:cxnSpMkLst>
            <pc:docMk/>
            <pc:sldMk cId="3040034806" sldId="288"/>
            <ac:cxnSpMk id="52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1:41.505" v="305" actId="478"/>
          <ac:cxnSpMkLst>
            <pc:docMk/>
            <pc:sldMk cId="3040034806" sldId="288"/>
            <ac:cxnSpMk id="53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1:41.505" v="305" actId="478"/>
          <ac:cxnSpMkLst>
            <pc:docMk/>
            <pc:sldMk cId="3040034806" sldId="288"/>
            <ac:cxnSpMk id="54" creationId="{00000000-0000-0000-0000-000000000000}"/>
          </ac:cxnSpMkLst>
        </pc:cxnChg>
        <pc:cxnChg chg="del mod">
          <ac:chgData name="Danielle" userId="e2554c37-e717-43a0-ba79-1183ca921ccd" providerId="ADAL" clId="{035D15E1-8248-4767-A09D-D6276604C42D}" dt="2020-05-17T19:31:41.505" v="305" actId="478"/>
          <ac:cxnSpMkLst>
            <pc:docMk/>
            <pc:sldMk cId="3040034806" sldId="288"/>
            <ac:cxnSpMk id="55" creationId="{00000000-0000-0000-0000-000000000000}"/>
          </ac:cxnSpMkLst>
        </pc:cxnChg>
      </pc:sldChg>
      <pc:sldChg chg="modSp">
        <pc:chgData name="Danielle" userId="e2554c37-e717-43a0-ba79-1183ca921ccd" providerId="ADAL" clId="{035D15E1-8248-4767-A09D-D6276604C42D}" dt="2020-05-17T19:32:29.419" v="327" actId="403"/>
        <pc:sldMkLst>
          <pc:docMk/>
          <pc:sldMk cId="2269570337" sldId="289"/>
        </pc:sldMkLst>
        <pc:spChg chg="mod">
          <ac:chgData name="Danielle" userId="e2554c37-e717-43a0-ba79-1183ca921ccd" providerId="ADAL" clId="{035D15E1-8248-4767-A09D-D6276604C42D}" dt="2020-05-17T19:32:29.419" v="327" actId="403"/>
          <ac:spMkLst>
            <pc:docMk/>
            <pc:sldMk cId="2269570337" sldId="289"/>
            <ac:spMk id="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32:29.419" v="327" actId="403"/>
          <ac:spMkLst>
            <pc:docMk/>
            <pc:sldMk cId="2269570337" sldId="289"/>
            <ac:spMk id="21" creationId="{00000000-0000-0000-0000-000000000000}"/>
          </ac:spMkLst>
        </pc:spChg>
        <pc:picChg chg="mod">
          <ac:chgData name="Danielle" userId="e2554c37-e717-43a0-ba79-1183ca921ccd" providerId="ADAL" clId="{035D15E1-8248-4767-A09D-D6276604C42D}" dt="2020-05-17T19:32:29.419" v="327" actId="403"/>
          <ac:picMkLst>
            <pc:docMk/>
            <pc:sldMk cId="2269570337" sldId="289"/>
            <ac:picMk id="2050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32:29.419" v="327" actId="403"/>
          <ac:picMkLst>
            <pc:docMk/>
            <pc:sldMk cId="2269570337" sldId="289"/>
            <ac:picMk id="2051" creationId="{00000000-0000-0000-0000-000000000000}"/>
          </ac:picMkLst>
        </pc:picChg>
      </pc:sldChg>
      <pc:sldChg chg="modSp mod">
        <pc:chgData name="Danielle" userId="e2554c37-e717-43a0-ba79-1183ca921ccd" providerId="ADAL" clId="{035D15E1-8248-4767-A09D-D6276604C42D}" dt="2020-05-17T19:33:44.927" v="354"/>
        <pc:sldMkLst>
          <pc:docMk/>
          <pc:sldMk cId="1415667189" sldId="291"/>
        </pc:sldMkLst>
        <pc:spChg chg="mod">
          <ac:chgData name="Danielle" userId="e2554c37-e717-43a0-ba79-1183ca921ccd" providerId="ADAL" clId="{035D15E1-8248-4767-A09D-D6276604C42D}" dt="2020-05-17T19:33:44.927" v="354"/>
          <ac:spMkLst>
            <pc:docMk/>
            <pc:sldMk cId="1415667189" sldId="291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035D15E1-8248-4767-A09D-D6276604C42D}" dt="2020-05-17T19:21:11.330" v="113" actId="20577"/>
        <pc:sldMkLst>
          <pc:docMk/>
          <pc:sldMk cId="1502333731" sldId="292"/>
        </pc:sldMkLst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18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0:00.936" v="85" actId="114"/>
          <ac:spMkLst>
            <pc:docMk/>
            <pc:sldMk cId="1502333731" sldId="292"/>
            <ac:spMk id="21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2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2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2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2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2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9:53.374" v="83" actId="2711"/>
          <ac:spMkLst>
            <pc:docMk/>
            <pc:sldMk cId="1502333731" sldId="292"/>
            <ac:spMk id="2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01.120" v="108"/>
          <ac:spMkLst>
            <pc:docMk/>
            <pc:sldMk cId="1502333731" sldId="292"/>
            <ac:spMk id="31" creationId="{00000000-0000-0000-0000-000000000000}"/>
          </ac:spMkLst>
        </pc:spChg>
        <pc:grpChg chg="mod">
          <ac:chgData name="Danielle" userId="e2554c37-e717-43a0-ba79-1183ca921ccd" providerId="ADAL" clId="{035D15E1-8248-4767-A09D-D6276604C42D}" dt="2020-05-17T19:19:53.374" v="83" actId="2711"/>
          <ac:grpSpMkLst>
            <pc:docMk/>
            <pc:sldMk cId="1502333731" sldId="292"/>
            <ac:grpSpMk id="32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19:53.374" v="83" actId="2711"/>
          <ac:grpSpMkLst>
            <pc:docMk/>
            <pc:sldMk cId="1502333731" sldId="292"/>
            <ac:grpSpMk id="33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19:53.374" v="83" actId="2711"/>
          <ac:grpSpMkLst>
            <pc:docMk/>
            <pc:sldMk cId="1502333731" sldId="292"/>
            <ac:grpSpMk id="34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19:53.374" v="83" actId="2711"/>
          <ac:grpSpMkLst>
            <pc:docMk/>
            <pc:sldMk cId="1502333731" sldId="292"/>
            <ac:grpSpMk id="35" creationId="{00000000-0000-0000-0000-000000000000}"/>
          </ac:grpSpMkLst>
        </pc:grpChg>
        <pc:graphicFrameChg chg="mod modGraphic">
          <ac:chgData name="Danielle" userId="e2554c37-e717-43a0-ba79-1183ca921ccd" providerId="ADAL" clId="{035D15E1-8248-4767-A09D-D6276604C42D}" dt="2020-05-17T19:20:20.568" v="88"/>
          <ac:graphicFrameMkLst>
            <pc:docMk/>
            <pc:sldMk cId="1502333731" sldId="292"/>
            <ac:graphicFrameMk id="28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35D15E1-8248-4767-A09D-D6276604C42D}" dt="2020-05-17T19:20:24.340" v="89"/>
          <ac:graphicFrameMkLst>
            <pc:docMk/>
            <pc:sldMk cId="1502333731" sldId="292"/>
            <ac:graphicFrameMk id="29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35D15E1-8248-4767-A09D-D6276604C42D}" dt="2020-05-17T19:21:11.330" v="113" actId="20577"/>
          <ac:graphicFrameMkLst>
            <pc:docMk/>
            <pc:sldMk cId="1502333731" sldId="292"/>
            <ac:graphicFrameMk id="30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035D15E1-8248-4767-A09D-D6276604C42D}" dt="2020-05-17T19:22:32.514" v="140"/>
        <pc:sldMkLst>
          <pc:docMk/>
          <pc:sldMk cId="418430740" sldId="293"/>
        </pc:sldMkLst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18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26.838" v="116" actId="114"/>
          <ac:spMkLst>
            <pc:docMk/>
            <pc:sldMk cId="418430740" sldId="293"/>
            <ac:spMk id="21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22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23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24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2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2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1:17.795" v="114" actId="2711"/>
          <ac:spMkLst>
            <pc:docMk/>
            <pc:sldMk cId="418430740" sldId="293"/>
            <ac:spMk id="2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22:32.514" v="140"/>
          <ac:spMkLst>
            <pc:docMk/>
            <pc:sldMk cId="418430740" sldId="293"/>
            <ac:spMk id="31" creationId="{00000000-0000-0000-0000-000000000000}"/>
          </ac:spMkLst>
        </pc:spChg>
        <pc:grpChg chg="mod">
          <ac:chgData name="Danielle" userId="e2554c37-e717-43a0-ba79-1183ca921ccd" providerId="ADAL" clId="{035D15E1-8248-4767-A09D-D6276604C42D}" dt="2020-05-17T19:21:17.795" v="114" actId="2711"/>
          <ac:grpSpMkLst>
            <pc:docMk/>
            <pc:sldMk cId="418430740" sldId="293"/>
            <ac:grpSpMk id="32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21:17.795" v="114" actId="2711"/>
          <ac:grpSpMkLst>
            <pc:docMk/>
            <pc:sldMk cId="418430740" sldId="293"/>
            <ac:grpSpMk id="33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21:17.795" v="114" actId="2711"/>
          <ac:grpSpMkLst>
            <pc:docMk/>
            <pc:sldMk cId="418430740" sldId="293"/>
            <ac:grpSpMk id="34" creationId="{00000000-0000-0000-0000-000000000000}"/>
          </ac:grpSpMkLst>
        </pc:grpChg>
        <pc:grpChg chg="mod">
          <ac:chgData name="Danielle" userId="e2554c37-e717-43a0-ba79-1183ca921ccd" providerId="ADAL" clId="{035D15E1-8248-4767-A09D-D6276604C42D}" dt="2020-05-17T19:21:17.795" v="114" actId="2711"/>
          <ac:grpSpMkLst>
            <pc:docMk/>
            <pc:sldMk cId="418430740" sldId="293"/>
            <ac:grpSpMk id="35" creationId="{00000000-0000-0000-0000-000000000000}"/>
          </ac:grpSpMkLst>
        </pc:grpChg>
        <pc:graphicFrameChg chg="mod modGraphic">
          <ac:chgData name="Danielle" userId="e2554c37-e717-43a0-ba79-1183ca921ccd" providerId="ADAL" clId="{035D15E1-8248-4767-A09D-D6276604C42D}" dt="2020-05-17T19:21:37.622" v="118" actId="2711"/>
          <ac:graphicFrameMkLst>
            <pc:docMk/>
            <pc:sldMk cId="418430740" sldId="293"/>
            <ac:graphicFrameMk id="28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35D15E1-8248-4767-A09D-D6276604C42D}" dt="2020-05-17T19:21:56.613" v="120" actId="2711"/>
          <ac:graphicFrameMkLst>
            <pc:docMk/>
            <pc:sldMk cId="418430740" sldId="293"/>
            <ac:graphicFrameMk id="29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35D15E1-8248-4767-A09D-D6276604C42D}" dt="2020-05-17T19:22:13.373" v="128" actId="2711"/>
          <ac:graphicFrameMkLst>
            <pc:docMk/>
            <pc:sldMk cId="418430740" sldId="293"/>
            <ac:graphicFrameMk id="30" creationId="{00000000-0000-0000-0000-000000000000}"/>
          </ac:graphicFrameMkLst>
        </pc:graphicFrameChg>
      </pc:sldChg>
      <pc:sldMasterChg chg="modSp mod modSldLayout">
        <pc:chgData name="Danielle" userId="e2554c37-e717-43a0-ba79-1183ca921ccd" providerId="ADAL" clId="{035D15E1-8248-4767-A09D-D6276604C42D}" dt="2020-05-17T19:14:05.810" v="19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035D15E1-8248-4767-A09D-D6276604C42D}" dt="2020-05-17T19:13:25.862" v="12" actId="1076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2:57.900" v="1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035D15E1-8248-4767-A09D-D6276604C42D}" dt="2020-05-17T19:12:57.900" v="1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2:57.900" v="1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2:57.900" v="1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2:57.900" v="1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2:57.900" v="1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035D15E1-8248-4767-A09D-D6276604C42D}" dt="2020-05-17T19:14:05.810" v="19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035D15E1-8248-4767-A09D-D6276604C42D}" dt="2020-05-17T19:14:05.810" v="19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addSp delSp modSp mod modSldLayout">
        <pc:chgData name="Danielle" userId="e2554c37-e717-43a0-ba79-1183ca921ccd" providerId="ADAL" clId="{035D15E1-8248-4767-A09D-D6276604C42D}" dt="2020-05-17T19:14:36.120" v="28" actId="1035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035D15E1-8248-4767-A09D-D6276604C42D}" dt="2020-05-17T19:13:37.644" v="1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del">
          <ac:chgData name="Danielle" userId="e2554c37-e717-43a0-ba79-1183ca921ccd" providerId="ADAL" clId="{035D15E1-8248-4767-A09D-D6276604C42D}" dt="2020-05-17T19:13:31.766" v="13" actId="478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3:37.644" v="1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3:47.870" v="16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035D15E1-8248-4767-A09D-D6276604C42D}" dt="2020-05-17T19:13:58.100" v="18"/>
          <ac:spMkLst>
            <pc:docMk/>
            <pc:sldMasterMk cId="2492940549" sldId="2147483650"/>
            <ac:spMk id="18" creationId="{00000000-0000-0000-0000-000000000000}"/>
          </ac:spMkLst>
        </pc:spChg>
        <pc:spChg chg="add mod">
          <ac:chgData name="Danielle" userId="e2554c37-e717-43a0-ba79-1183ca921ccd" providerId="ADAL" clId="{035D15E1-8248-4767-A09D-D6276604C42D}" dt="2020-05-17T19:13:40.055" v="15"/>
          <ac:spMkLst>
            <pc:docMk/>
            <pc:sldMasterMk cId="2492940549" sldId="2147483650"/>
            <ac:spMk id="19" creationId="{C9C572CB-95D4-4C0E-802F-2EC79D8AD836}"/>
          </ac:spMkLst>
        </pc:sp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035D15E1-8248-4767-A09D-D6276604C42D}" dt="2020-05-17T19:13:37.644" v="1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035D15E1-8248-4767-A09D-D6276604C42D}" dt="2020-05-17T19:14:36.120" v="28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035D15E1-8248-4767-A09D-D6276604C42D}" dt="2020-05-17T19:14:30.357" v="2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035D15E1-8248-4767-A09D-D6276604C42D}" dt="2020-05-17T19:14:30.357" v="2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035D15E1-8248-4767-A09D-D6276604C42D}" dt="2020-05-17T19:14:36.120" v="2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035D15E1-8248-4767-A09D-D6276604C42D}" dt="2020-05-17T19:14:33.160" v="2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035D15E1-8248-4767-A09D-D6276604C42D}" dt="2020-05-17T19:14:30.357" v="2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035D15E1-8248-4767-A09D-D6276604C42D}" dt="2020-05-17T19:14:30.357" v="2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035D15E1-8248-4767-A09D-D6276604C42D}" dt="2020-05-17T19:14:30.357" v="2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035D15E1-8248-4767-A09D-D6276604C42D}" dt="2020-05-17T19:14:30.357" v="2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035D15E1-8248-4767-A09D-D6276604C42D}" dt="2020-05-17T19:14:30.357" v="2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035D15E1-8248-4767-A09D-D6276604C42D}" dt="2020-05-17T19:14:21.804" v="21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035D15E1-8248-4767-A09D-D6276604C42D}" dt="2020-05-17T19:14:21.804" v="21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035D15E1-8248-4767-A09D-D6276604C42D}" dt="2020-05-17T19:14:21.804" v="21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035D15E1-8248-4767-A09D-D6276604C42D}" dt="2020-05-17T19:14:12.730" v="20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035D15E1-8248-4767-A09D-D6276604C42D}" dt="2020-05-17T19:14:12.730" v="20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4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5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00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48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4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98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8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87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9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78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7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844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933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6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40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41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 userDrawn="1"/>
            </p:nvSpPr>
            <p:spPr>
              <a:xfrm>
                <a:off x="2049304" y="370620"/>
                <a:ext cx="3348372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Next term,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and Patterns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49304" y="370620"/>
                <a:ext cx="3348372" cy="349583"/>
              </a:xfrm>
              <a:prstGeom prst="rect">
                <a:avLst/>
              </a:prstGeom>
              <a:blipFill>
                <a:blip r:embed="rId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 userDrawn="1"/>
            </p:nvSpPr>
            <p:spPr>
              <a:xfrm>
                <a:off x="2058655" y="5965829"/>
                <a:ext cx="6918077" cy="842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term,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next, consecutive, odd, even, term-to-term rule, compare, add, subtract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58655" y="5965829"/>
                <a:ext cx="6918077" cy="842025"/>
              </a:xfrm>
              <a:prstGeom prst="rect">
                <a:avLst/>
              </a:prstGeom>
              <a:blipFill>
                <a:blip r:embed="rId17"/>
                <a:stretch>
                  <a:fillRect l="-529" t="-2174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3796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calculate the term-to-term rule of a sequence.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write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rule of an increasing sequence.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 write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rule of any linear sequence.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3796680"/>
              </a:xfrm>
              <a:prstGeom prst="rect">
                <a:avLst/>
              </a:prstGeom>
              <a:blipFill>
                <a:blip r:embed="rId18"/>
                <a:stretch>
                  <a:fillRect l="-1064" t="-322" r="-1773" b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9C572CB-95D4-4C0E-802F-2EC79D8AD836}"/>
                  </a:ext>
                </a:extLst>
              </p:cNvPr>
              <p:cNvSpPr txBox="1"/>
              <p:nvPr userDrawn="1"/>
            </p:nvSpPr>
            <p:spPr>
              <a:xfrm>
                <a:off x="2049304" y="370620"/>
                <a:ext cx="3348372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Next term,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and Patterns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9C572CB-95D4-4C0E-802F-2EC79D8AD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49304" y="370620"/>
                <a:ext cx="3348372" cy="349583"/>
              </a:xfrm>
              <a:prstGeom prst="rect">
                <a:avLst/>
              </a:prstGeom>
              <a:blipFill>
                <a:blip r:embed="rId19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7" r:id="rId5"/>
    <p:sldLayoutId id="2147483670" r:id="rId6"/>
    <p:sldLayoutId id="2147483673" r:id="rId7"/>
    <p:sldLayoutId id="2147483674" r:id="rId8"/>
    <p:sldLayoutId id="2147483675" r:id="rId9"/>
    <p:sldLayoutId id="2147483677" r:id="rId10"/>
    <p:sldLayoutId id="2147483678" r:id="rId11"/>
    <p:sldLayoutId id="21474836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140968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13		0.25		-8		39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36		16		1.7		30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-5		12.5		48		26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62		31		15		49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12474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Next Term Bingo</a:t>
            </a:r>
            <a:b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any 9 of these numbers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REPEATS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85851"/>
              </p:ext>
            </p:extLst>
          </p:nvPr>
        </p:nvGraphicFramePr>
        <p:xfrm>
          <a:off x="6588224" y="1268760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572000" y="2132856"/>
            <a:ext cx="1800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24736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6534" y="2837323"/>
            <a:ext cx="3092513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3, 6, 12, 24, ?</a:t>
            </a:r>
          </a:p>
        </p:txBody>
      </p:sp>
    </p:spTree>
    <p:extLst>
      <p:ext uri="{BB962C8B-B14F-4D97-AF65-F5344CB8AC3E}">
        <p14:creationId xmlns:p14="http://schemas.microsoft.com/office/powerpoint/2010/main" val="133599344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589" y="2783534"/>
            <a:ext cx="3506088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10, 14, 18, 22,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3854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8645" y="2956301"/>
            <a:ext cx="4031873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0.5, 0.8, 1.1, 1.4,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689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3800" y="2891112"/>
            <a:ext cx="3579826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18, 29, 40, 51,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27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1378" y="2783534"/>
            <a:ext cx="3299301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7, 10, 15, 22,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428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3800" y="2891112"/>
            <a:ext cx="3518912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42, 39, 36, 33,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4645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0323" y="2670316"/>
            <a:ext cx="3005951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19, 13, 7, 1,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249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1378" y="2891112"/>
            <a:ext cx="3547766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1, 1, 2, 3, 5, 8, ?</a:t>
            </a:r>
          </a:p>
        </p:txBody>
      </p:sp>
    </p:spTree>
    <p:extLst>
      <p:ext uri="{BB962C8B-B14F-4D97-AF65-F5344CB8AC3E}">
        <p14:creationId xmlns:p14="http://schemas.microsoft.com/office/powerpoint/2010/main" val="241792661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144829"/>
            <a:ext cx="86353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Write the term-to-term rule for the following sequences: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1.	3, 5, 7, 9, …		2.	4, 8, 12, 16, …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3.	14, 11, 8, 5, …		4.	2, 15, 28, 41, …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5.	2, 7, 12, 17, …		6.	9, -8, -25, -42, …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What rule do you think the following sequence uses? How far can you continue the sequence on for?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1 , 1 , 2 , 3 , 5 , 8 , 13 , ...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65781" y="5910371"/>
            <a:ext cx="6206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219" indent="-384219" algn="ctr"/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377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610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987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...</a:t>
            </a:r>
          </a:p>
          <a:p>
            <a:pPr marL="384219" indent="-384219"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previous two terms to get the next.</a:t>
            </a:r>
          </a:p>
          <a:p>
            <a:pPr marL="384219" indent="-384219"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sequence is called the </a:t>
            </a: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Fibonacci sequence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2708920"/>
            <a:ext cx="54040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2				Add 4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3			Add 13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5				Subtract 17</a:t>
            </a:r>
          </a:p>
        </p:txBody>
      </p:sp>
    </p:spTree>
    <p:extLst>
      <p:ext uri="{BB962C8B-B14F-4D97-AF65-F5344CB8AC3E}">
        <p14:creationId xmlns:p14="http://schemas.microsoft.com/office/powerpoint/2010/main" val="62180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123728" y="1196752"/>
                <a:ext cx="504809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m:rPr>
                        <m:sty m:val="p"/>
                      </m:rPr>
                      <a:rPr lang="en-GB" sz="2000" i="0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th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 the sequence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1, 	3, 	5,	7,	9 , ...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5048098" cy="1015663"/>
              </a:xfrm>
              <a:prstGeom prst="rect">
                <a:avLst/>
              </a:prstGeom>
              <a:blipFill>
                <a:blip r:embed="rId3"/>
                <a:stretch>
                  <a:fillRect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2612121" y="2348880"/>
            <a:ext cx="936104" cy="616134"/>
            <a:chOff x="2612121" y="2348880"/>
            <a:chExt cx="936104" cy="616134"/>
          </a:xfrm>
        </p:grpSpPr>
        <p:sp>
          <p:nvSpPr>
            <p:cNvPr id="5" name="Curved Up Arrow 4"/>
            <p:cNvSpPr/>
            <p:nvPr/>
          </p:nvSpPr>
          <p:spPr>
            <a:xfrm>
              <a:off x="2612121" y="234888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38198" y="256490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48225" y="2352620"/>
            <a:ext cx="936104" cy="619874"/>
            <a:chOff x="3548225" y="2352620"/>
            <a:chExt cx="936104" cy="619874"/>
          </a:xfrm>
        </p:grpSpPr>
        <p:sp>
          <p:nvSpPr>
            <p:cNvPr id="22" name="Curved Up Arrow 21"/>
            <p:cNvSpPr/>
            <p:nvPr/>
          </p:nvSpPr>
          <p:spPr>
            <a:xfrm>
              <a:off x="3548225" y="235262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83681" y="257238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+2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27971" y="2348880"/>
            <a:ext cx="936104" cy="616134"/>
            <a:chOff x="5427971" y="2348880"/>
            <a:chExt cx="936104" cy="616134"/>
          </a:xfrm>
        </p:grpSpPr>
        <p:sp>
          <p:nvSpPr>
            <p:cNvPr id="24" name="Curved Up Arrow 23"/>
            <p:cNvSpPr/>
            <p:nvPr/>
          </p:nvSpPr>
          <p:spPr>
            <a:xfrm>
              <a:off x="5427971" y="234888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50279" y="256490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+2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84329" y="2354522"/>
            <a:ext cx="936104" cy="617972"/>
            <a:chOff x="4484329" y="2354522"/>
            <a:chExt cx="936104" cy="617972"/>
          </a:xfrm>
        </p:grpSpPr>
        <p:sp>
          <p:nvSpPr>
            <p:cNvPr id="23" name="Curved Up Arrow 22"/>
            <p:cNvSpPr/>
            <p:nvPr/>
          </p:nvSpPr>
          <p:spPr>
            <a:xfrm>
              <a:off x="4484329" y="2354522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0993" y="257238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+2</a:t>
              </a:r>
            </a:p>
          </p:txBody>
        </p:sp>
      </p:grpSp>
      <p:sp>
        <p:nvSpPr>
          <p:cNvPr id="18" name="Cloud Callout 17"/>
          <p:cNvSpPr/>
          <p:nvPr/>
        </p:nvSpPr>
        <p:spPr>
          <a:xfrm>
            <a:off x="6948264" y="1196788"/>
            <a:ext cx="2607364" cy="1512168"/>
          </a:xfrm>
          <a:prstGeom prst="cloudCallout">
            <a:avLst>
              <a:gd name="adj1" fmla="val -64801"/>
              <a:gd name="adj2" fmla="val 507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 times table goes up in 2s!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2799310"/>
                  </p:ext>
                </p:extLst>
              </p:nvPr>
            </p:nvGraphicFramePr>
            <p:xfrm>
              <a:off x="2372433" y="3181038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2799310"/>
                  </p:ext>
                </p:extLst>
              </p:nvPr>
            </p:nvGraphicFramePr>
            <p:xfrm>
              <a:off x="2372433" y="3181038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2852460"/>
                  </p:ext>
                </p:extLst>
              </p:nvPr>
            </p:nvGraphicFramePr>
            <p:xfrm>
              <a:off x="2379971" y="357756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2852460"/>
                  </p:ext>
                </p:extLst>
              </p:nvPr>
            </p:nvGraphicFramePr>
            <p:xfrm>
              <a:off x="2379971" y="357756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4214262"/>
                  </p:ext>
                </p:extLst>
              </p:nvPr>
            </p:nvGraphicFramePr>
            <p:xfrm>
              <a:off x="2379971" y="397380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4214262"/>
                  </p:ext>
                </p:extLst>
              </p:nvPr>
            </p:nvGraphicFramePr>
            <p:xfrm>
              <a:off x="2379971" y="397380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Explosion 2 30"/>
              <p:cNvSpPr/>
              <p:nvPr/>
            </p:nvSpPr>
            <p:spPr>
              <a:xfrm>
                <a:off x="2539881" y="4445887"/>
                <a:ext cx="5776179" cy="1080120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Explosion 2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881" y="4445887"/>
                <a:ext cx="5776179" cy="1080120"/>
              </a:xfrm>
              <a:prstGeom prst="irregularSeal2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53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587" y="2848691"/>
            <a:ext cx="3018775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4, 7, 10, 13, 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2466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123728" y="1196752"/>
                <a:ext cx="504809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m:rPr>
                        <m:sty m:val="p"/>
                      </m:rPr>
                      <a:rPr lang="en-GB" sz="2000" i="0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th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 the sequence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4, 	7, 	10,	13,	16 , ...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5048098" cy="1015663"/>
              </a:xfrm>
              <a:prstGeom prst="rect">
                <a:avLst/>
              </a:prstGeom>
              <a:blipFill>
                <a:blip r:embed="rId3"/>
                <a:stretch>
                  <a:fillRect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2612121" y="2348880"/>
            <a:ext cx="936104" cy="616134"/>
            <a:chOff x="2612121" y="2348880"/>
            <a:chExt cx="936104" cy="616134"/>
          </a:xfrm>
        </p:grpSpPr>
        <p:sp>
          <p:nvSpPr>
            <p:cNvPr id="5" name="Curved Up Arrow 4"/>
            <p:cNvSpPr/>
            <p:nvPr/>
          </p:nvSpPr>
          <p:spPr>
            <a:xfrm>
              <a:off x="2612121" y="234888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38198" y="256490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48225" y="2352620"/>
            <a:ext cx="936104" cy="619874"/>
            <a:chOff x="3548225" y="2352620"/>
            <a:chExt cx="936104" cy="619874"/>
          </a:xfrm>
        </p:grpSpPr>
        <p:sp>
          <p:nvSpPr>
            <p:cNvPr id="22" name="Curved Up Arrow 21"/>
            <p:cNvSpPr/>
            <p:nvPr/>
          </p:nvSpPr>
          <p:spPr>
            <a:xfrm>
              <a:off x="3548225" y="235262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83681" y="257238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+3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27971" y="2348880"/>
            <a:ext cx="936104" cy="616134"/>
            <a:chOff x="5427971" y="2348880"/>
            <a:chExt cx="936104" cy="616134"/>
          </a:xfrm>
        </p:grpSpPr>
        <p:sp>
          <p:nvSpPr>
            <p:cNvPr id="24" name="Curved Up Arrow 23"/>
            <p:cNvSpPr/>
            <p:nvPr/>
          </p:nvSpPr>
          <p:spPr>
            <a:xfrm>
              <a:off x="5427971" y="234888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50279" y="256490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+3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84329" y="2354522"/>
            <a:ext cx="936104" cy="617972"/>
            <a:chOff x="4484329" y="2354522"/>
            <a:chExt cx="936104" cy="617972"/>
          </a:xfrm>
        </p:grpSpPr>
        <p:sp>
          <p:nvSpPr>
            <p:cNvPr id="23" name="Curved Up Arrow 22"/>
            <p:cNvSpPr/>
            <p:nvPr/>
          </p:nvSpPr>
          <p:spPr>
            <a:xfrm>
              <a:off x="4484329" y="2354522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0993" y="2572384"/>
              <a:ext cx="476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+3</a:t>
              </a:r>
            </a:p>
          </p:txBody>
        </p:sp>
      </p:grpSp>
      <p:sp>
        <p:nvSpPr>
          <p:cNvPr id="18" name="Cloud Callout 17"/>
          <p:cNvSpPr/>
          <p:nvPr/>
        </p:nvSpPr>
        <p:spPr>
          <a:xfrm>
            <a:off x="6948264" y="1196788"/>
            <a:ext cx="2607364" cy="1512168"/>
          </a:xfrm>
          <a:prstGeom prst="cloudCallout">
            <a:avLst>
              <a:gd name="adj1" fmla="val -64801"/>
              <a:gd name="adj2" fmla="val 507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3 times table goes up in 3s!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316758"/>
                  </p:ext>
                </p:extLst>
              </p:nvPr>
            </p:nvGraphicFramePr>
            <p:xfrm>
              <a:off x="2372433" y="3181038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316758"/>
                  </p:ext>
                </p:extLst>
              </p:nvPr>
            </p:nvGraphicFramePr>
            <p:xfrm>
              <a:off x="2372433" y="3181038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2322816"/>
                  </p:ext>
                </p:extLst>
              </p:nvPr>
            </p:nvGraphicFramePr>
            <p:xfrm>
              <a:off x="2379971" y="357756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2322816"/>
                  </p:ext>
                </p:extLst>
              </p:nvPr>
            </p:nvGraphicFramePr>
            <p:xfrm>
              <a:off x="2379971" y="357756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5003688"/>
                  </p:ext>
                </p:extLst>
              </p:nvPr>
            </p:nvGraphicFramePr>
            <p:xfrm>
              <a:off x="2379971" y="397380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5003688"/>
                  </p:ext>
                </p:extLst>
              </p:nvPr>
            </p:nvGraphicFramePr>
            <p:xfrm>
              <a:off x="2379971" y="397380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+1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Explosion 2 30"/>
              <p:cNvSpPr/>
              <p:nvPr/>
            </p:nvSpPr>
            <p:spPr>
              <a:xfrm>
                <a:off x="2539881" y="4445887"/>
                <a:ext cx="5776179" cy="1080120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Explosion 2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881" y="4445887"/>
                <a:ext cx="5776179" cy="1080120"/>
              </a:xfrm>
              <a:prstGeom prst="irregularSeal2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33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123728" y="1196752"/>
                <a:ext cx="504809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m:rPr>
                        <m:sty m:val="p"/>
                      </m:rPr>
                      <a:rPr lang="en-GB" sz="2000" i="0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th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of the sequence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9, 	4, 	-1,	-6,	-11 , ...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5048098" cy="1015663"/>
              </a:xfrm>
              <a:prstGeom prst="rect">
                <a:avLst/>
              </a:prstGeom>
              <a:blipFill>
                <a:blip r:embed="rId3"/>
                <a:stretch>
                  <a:fillRect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2612121" y="2348880"/>
            <a:ext cx="936104" cy="616134"/>
            <a:chOff x="2612121" y="2348880"/>
            <a:chExt cx="936104" cy="616134"/>
          </a:xfrm>
        </p:grpSpPr>
        <p:sp>
          <p:nvSpPr>
            <p:cNvPr id="5" name="Curved Up Arrow 4"/>
            <p:cNvSpPr/>
            <p:nvPr/>
          </p:nvSpPr>
          <p:spPr>
            <a:xfrm>
              <a:off x="2612121" y="234888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70258" y="256490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48225" y="2352620"/>
            <a:ext cx="936104" cy="619874"/>
            <a:chOff x="3548225" y="2352620"/>
            <a:chExt cx="936104" cy="619874"/>
          </a:xfrm>
        </p:grpSpPr>
        <p:sp>
          <p:nvSpPr>
            <p:cNvPr id="22" name="Curved Up Arrow 21"/>
            <p:cNvSpPr/>
            <p:nvPr/>
          </p:nvSpPr>
          <p:spPr>
            <a:xfrm>
              <a:off x="3548225" y="235262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83681" y="257238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27971" y="2348880"/>
            <a:ext cx="936104" cy="616134"/>
            <a:chOff x="5427971" y="2348880"/>
            <a:chExt cx="936104" cy="616134"/>
          </a:xfrm>
        </p:grpSpPr>
        <p:sp>
          <p:nvSpPr>
            <p:cNvPr id="24" name="Curved Up Arrow 23"/>
            <p:cNvSpPr/>
            <p:nvPr/>
          </p:nvSpPr>
          <p:spPr>
            <a:xfrm>
              <a:off x="5427971" y="2348880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82339" y="256490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84329" y="2354522"/>
            <a:ext cx="936104" cy="617972"/>
            <a:chOff x="4484329" y="2354522"/>
            <a:chExt cx="936104" cy="617972"/>
          </a:xfrm>
        </p:grpSpPr>
        <p:sp>
          <p:nvSpPr>
            <p:cNvPr id="23" name="Curved Up Arrow 22"/>
            <p:cNvSpPr/>
            <p:nvPr/>
          </p:nvSpPr>
          <p:spPr>
            <a:xfrm>
              <a:off x="4484329" y="2354522"/>
              <a:ext cx="936104" cy="216024"/>
            </a:xfrm>
            <a:prstGeom prst="curvedUpArrow">
              <a:avLst/>
            </a:prstGeom>
            <a:solidFill>
              <a:srgbClr val="9842B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43053" y="257238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</a:p>
          </p:txBody>
        </p:sp>
      </p:grpSp>
      <p:sp>
        <p:nvSpPr>
          <p:cNvPr id="18" name="Cloud Callout 17"/>
          <p:cNvSpPr/>
          <p:nvPr/>
        </p:nvSpPr>
        <p:spPr>
          <a:xfrm>
            <a:off x="6948264" y="1196788"/>
            <a:ext cx="2607364" cy="1512168"/>
          </a:xfrm>
          <a:prstGeom prst="cloudCallout">
            <a:avLst>
              <a:gd name="adj1" fmla="val -64801"/>
              <a:gd name="adj2" fmla="val 507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 times table goes up in 5s!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3678485"/>
                  </p:ext>
                </p:extLst>
              </p:nvPr>
            </p:nvGraphicFramePr>
            <p:xfrm>
              <a:off x="2372433" y="3181038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3678485"/>
                  </p:ext>
                </p:extLst>
              </p:nvPr>
            </p:nvGraphicFramePr>
            <p:xfrm>
              <a:off x="2372433" y="3181038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390278"/>
                  </p:ext>
                </p:extLst>
              </p:nvPr>
            </p:nvGraphicFramePr>
            <p:xfrm>
              <a:off x="2379971" y="357756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390278"/>
                  </p:ext>
                </p:extLst>
              </p:nvPr>
            </p:nvGraphicFramePr>
            <p:xfrm>
              <a:off x="2379971" y="357756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6415836"/>
                  </p:ext>
                </p:extLst>
              </p:nvPr>
            </p:nvGraphicFramePr>
            <p:xfrm>
              <a:off x="2379971" y="397380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6415836"/>
                  </p:ext>
                </p:extLst>
              </p:nvPr>
            </p:nvGraphicFramePr>
            <p:xfrm>
              <a:off x="2379971" y="3973805"/>
              <a:ext cx="6096000" cy="39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99" t="-6061" r="-500599" b="-2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Explosion 2 30"/>
              <p:cNvSpPr/>
              <p:nvPr/>
            </p:nvSpPr>
            <p:spPr>
              <a:xfrm>
                <a:off x="2539881" y="4445887"/>
                <a:ext cx="5776179" cy="1080120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+14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Explosion 2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881" y="4445887"/>
                <a:ext cx="5776179" cy="1080120"/>
              </a:xfrm>
              <a:prstGeom prst="irregularSeal2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3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485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151500" y="1600178"/>
            <a:ext cx="6588224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50756" y="2138067"/>
                <a:ext cx="500236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756" y="2138067"/>
                <a:ext cx="5002366" cy="28623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236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987824" y="1590446"/>
                <a:ext cx="52697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first 5 terms of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590446"/>
                <a:ext cx="5269760" cy="400110"/>
              </a:xfrm>
              <a:prstGeom prst="rect">
                <a:avLst/>
              </a:prstGeom>
              <a:blipFill>
                <a:blip r:embed="rId2"/>
                <a:stretch>
                  <a:fillRect l="-1156"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987824" y="2129820"/>
                <a:ext cx="46805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+4=7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29820"/>
                <a:ext cx="4680520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87824" y="2474676"/>
                <a:ext cx="46805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+4=10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474676"/>
                <a:ext cx="4680520" cy="400110"/>
              </a:xfrm>
              <a:prstGeom prst="rect">
                <a:avLst/>
              </a:prstGeom>
              <a:blipFill>
                <a:blip r:embed="rId4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987824" y="2819533"/>
                <a:ext cx="46805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rd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+4=13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819533"/>
                <a:ext cx="4680520" cy="400110"/>
              </a:xfrm>
              <a:prstGeom prst="rect">
                <a:avLst/>
              </a:prstGeom>
              <a:blipFill>
                <a:blip r:embed="rId5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987824" y="3164390"/>
                <a:ext cx="46805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+4=16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164390"/>
                <a:ext cx="4680520" cy="400110"/>
              </a:xfrm>
              <a:prstGeom prst="rect">
                <a:avLst/>
              </a:prstGeom>
              <a:blipFill>
                <a:blip r:embed="rId6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987824" y="3501008"/>
                <a:ext cx="46805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+4=19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501008"/>
                <a:ext cx="4680520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987824" y="4021890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7,	10,	13,	16,	19</a:t>
            </a:r>
          </a:p>
        </p:txBody>
      </p:sp>
    </p:spTree>
    <p:extLst>
      <p:ext uri="{BB962C8B-B14F-4D97-AF65-F5344CB8AC3E}">
        <p14:creationId xmlns:p14="http://schemas.microsoft.com/office/powerpoint/2010/main" val="67752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915816" y="1717636"/>
                <a:ext cx="576127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first 5 terms of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717636"/>
                <a:ext cx="5761277" cy="400110"/>
              </a:xfrm>
              <a:prstGeom prst="rect">
                <a:avLst/>
              </a:prstGeom>
              <a:blipFill>
                <a:blip r:embed="rId2"/>
                <a:stretch>
                  <a:fillRect l="-1058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915816" y="2257010"/>
                <a:ext cx="47525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+10=6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57010"/>
                <a:ext cx="4752528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15816" y="2601866"/>
                <a:ext cx="47525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+10=2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601866"/>
                <a:ext cx="4752528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915816" y="2946723"/>
                <a:ext cx="47525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rd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+10=−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46723"/>
                <a:ext cx="4752528" cy="400110"/>
              </a:xfrm>
              <a:prstGeom prst="rect">
                <a:avLst/>
              </a:prstGeom>
              <a:blipFill>
                <a:blip r:embed="rId5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915816" y="3291580"/>
                <a:ext cx="47525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+10=−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291580"/>
                <a:ext cx="4752528" cy="400110"/>
              </a:xfrm>
              <a:prstGeom prst="rect">
                <a:avLst/>
              </a:prstGeom>
              <a:blipFill>
                <a:blip r:embed="rId6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915816" y="3628198"/>
                <a:ext cx="475252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 =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+10=−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628198"/>
                <a:ext cx="4752528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915816" y="4149080"/>
            <a:ext cx="4752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6,	2,	-2,	-6,	-10</a:t>
            </a:r>
          </a:p>
        </p:txBody>
      </p:sp>
    </p:spTree>
    <p:extLst>
      <p:ext uri="{BB962C8B-B14F-4D97-AF65-F5344CB8AC3E}">
        <p14:creationId xmlns:p14="http://schemas.microsoft.com/office/powerpoint/2010/main" val="34964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151500" y="1600178"/>
            <a:ext cx="6513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0387" y="2276872"/>
            <a:ext cx="5935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5, 8, 11, 14, 17			0, -2, -4, -6, -8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3, 9, 15, 21, 27			3, 0, -3, -6, -9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-5, -3, -1, 1, 3			6, 16, 26, 36, 46</a:t>
            </a:r>
          </a:p>
        </p:txBody>
      </p:sp>
    </p:spTree>
    <p:extLst>
      <p:ext uri="{BB962C8B-B14F-4D97-AF65-F5344CB8AC3E}">
        <p14:creationId xmlns:p14="http://schemas.microsoft.com/office/powerpoint/2010/main" val="3013876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3914008" y="268032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860219" y="1933624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667052" y="194805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926263" y="181970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926263" y="375610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872474" y="3009401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4679307" y="3023832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938518" y="289548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4793148" y="3763502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5546192" y="3031227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805403" y="290288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3926263" y="4778096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872474" y="4031390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4679307" y="4045821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3938518" y="3917474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4793148" y="478549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5546192" y="405321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4805403" y="392486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5647777" y="478549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6400822" y="405321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5660033" y="392486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48"/>
          <p:cNvSpPr/>
          <p:nvPr/>
        </p:nvSpPr>
        <p:spPr>
          <a:xfrm>
            <a:off x="2205289" y="2083928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1: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205289" y="3159706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2: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92409" y="4203521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3: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400845" y="1826845"/>
            <a:ext cx="2366688" cy="147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would the 4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5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patterns look like?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-4369481" y="110394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-4423269" y="35723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-3616436" y="37166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-4357226" y="-62427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-4357226" y="21797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-4411014" y="1433013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-3604181" y="1447444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-4344971" y="13190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-3490341" y="2187114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-2737296" y="1454839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-3478086" y="1326492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-4357226" y="320170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-4411014" y="2455002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-3604181" y="2469433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-4344971" y="234108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-3490341" y="320910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-2737296" y="2476828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-3478086" y="234848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-2635711" y="320910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-1882666" y="2476828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-2623456" y="234848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>
          <a:xfrm>
            <a:off x="-6078199" y="-360049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1: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6078199" y="1583318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2: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6091079" y="2627133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3: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-4357226" y="426063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-4411014" y="3513930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-3604181" y="3528361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-4344971" y="340001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-3490341" y="426803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-2737296" y="353575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-3478086" y="3407408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-2635711" y="426803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-1882666" y="353575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-2623456" y="3407408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-4371918" y="5282624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-4425707" y="4535919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-3618873" y="4550350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-4359663" y="4422002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-3505033" y="52900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-2751988" y="455774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-3492778" y="44293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-2650403" y="52900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-1897359" y="455774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-2638148" y="44293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-1783519" y="426063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-1771264" y="340001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-1787440" y="52900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-1775185" y="44293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/>
          <p:nvPr/>
        </p:nvSpPr>
        <p:spPr>
          <a:xfrm>
            <a:off x="-6078199" y="3664235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4: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6078199" y="4708050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5: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34" y="1667848"/>
            <a:ext cx="3657644" cy="311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/>
              <p:cNvSpPr/>
              <p:nvPr/>
            </p:nvSpPr>
            <p:spPr>
              <a:xfrm>
                <a:off x="6400845" y="1826844"/>
                <a:ext cx="2366688" cy="1759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How many sticks are in each pattern?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use this to work out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term?</a:t>
                </a:r>
              </a:p>
            </p:txBody>
          </p:sp>
        </mc:Choice>
        <mc:Fallback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45" y="1826844"/>
                <a:ext cx="2366688" cy="1759264"/>
              </a:xfrm>
              <a:prstGeom prst="rect">
                <a:avLst/>
              </a:prstGeom>
              <a:blipFill>
                <a:blip r:embed="rId3"/>
                <a:stretch>
                  <a:fillRect l="-2062" t="-2083" r="-1804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3679935" y="1761275"/>
            <a:ext cx="31290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182482" y="2470040"/>
            <a:ext cx="31290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33366" y="3048849"/>
            <a:ext cx="4411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271255" y="3691836"/>
            <a:ext cx="4411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55355" y="4349490"/>
            <a:ext cx="4411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6562189" y="3772303"/>
                <a:ext cx="188261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189" y="3772303"/>
                <a:ext cx="188261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95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8" grpId="0"/>
      <p:bldP spid="61" grpId="0"/>
      <p:bldP spid="62" grpId="0"/>
      <p:bldP spid="63" grpId="0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0012" y="2980686"/>
            <a:ext cx="3653564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25, 31, 37, 43, 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6498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-4369481" y="110394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-4423269" y="35723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-3616436" y="37166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-4357226" y="-62427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-4357226" y="21797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-4411014" y="1433013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-3604181" y="1447444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-4344971" y="13190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-3490341" y="2187114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-2737296" y="1454839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-3478086" y="1326492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-4357226" y="320170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-4411014" y="2455002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-3604181" y="2469433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-4344971" y="234108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-3490341" y="320910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-2737296" y="2476828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-3478086" y="234848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-2635711" y="320910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-1882666" y="2476828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-2623456" y="2348480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>
          <a:xfrm>
            <a:off x="-6078199" y="-360049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1: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6078199" y="1583318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2: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6091079" y="2627133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3: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-4357226" y="426063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-4411014" y="3513930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-3604181" y="3528361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-4344971" y="340001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-3490341" y="426803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-2737296" y="353575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-3478086" y="3407408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-2635711" y="4268031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-1882666" y="3535756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-2623456" y="3407408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-4371918" y="5282624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-4425707" y="4535919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-3618873" y="4550350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-4359663" y="4422002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-3505033" y="52900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-2751988" y="455774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-3492778" y="44293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-2650403" y="52900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-1897359" y="4557745"/>
            <a:ext cx="0" cy="64546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-2638148" y="44293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-1783519" y="4260635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-1771264" y="3400013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-1787440" y="5290019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-1775185" y="4429397"/>
            <a:ext cx="64546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/>
          <p:nvPr/>
        </p:nvSpPr>
        <p:spPr>
          <a:xfrm>
            <a:off x="-6078199" y="3664235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4: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6078199" y="4708050"/>
            <a:ext cx="118494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Pattern 5: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34" y="1667848"/>
            <a:ext cx="3657644" cy="311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6400845" y="1826844"/>
            <a:ext cx="2366688" cy="2299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sticks would be in the 10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pattern?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sticks would be in the 25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pattern?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4186830" y="1712980"/>
                <a:ext cx="188261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830" y="1712980"/>
                <a:ext cx="188261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400845" y="2792166"/>
                <a:ext cx="1984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 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+1=31</m:t>
                      </m:r>
                    </m:oMath>
                  </m:oMathPara>
                </a14:m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45" y="2792166"/>
                <a:ext cx="19848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 65"/>
              <p:cNvSpPr/>
              <p:nvPr/>
            </p:nvSpPr>
            <p:spPr>
              <a:xfrm>
                <a:off x="6400845" y="4162109"/>
                <a:ext cx="1984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 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𝟐𝟓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+1=76</m:t>
                      </m:r>
                    </m:oMath>
                  </m:oMathPara>
                </a14:m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45" y="4162109"/>
                <a:ext cx="198483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03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" grpId="0"/>
      <p:bldP spid="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316587" y="1817715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In pairs, follow the instructions on the sheet and display your answers on a poster.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5" t="23909" r="52064" b="17351"/>
          <a:stretch/>
        </p:blipFill>
        <p:spPr bwMode="auto">
          <a:xfrm>
            <a:off x="2342351" y="2675955"/>
            <a:ext cx="2530157" cy="191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 bwMode="auto">
          <a:xfrm>
            <a:off x="5085584" y="3149295"/>
            <a:ext cx="645467" cy="80683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2" t="23909" r="24477" b="31778"/>
          <a:stretch/>
        </p:blipFill>
        <p:spPr bwMode="auto">
          <a:xfrm>
            <a:off x="5970172" y="2895515"/>
            <a:ext cx="2534490" cy="131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570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4096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1)  3, 5, 7, 9		2)  8, 10, 12, 14		3)  4, 8, 12, 16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  21			c)  26			c)  40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d)  51			d)  56			d)  100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4)  6, 9, 12, 15		5)  3, 5, 7, 9		6)  2, 4, 6, 8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  33			c)  21			c)  20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d)  78			d)  51			d)  50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7)  4, 6, 8, 10		8)  8, 12, 16, 20		9)  1, 5, 9, 13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  22			c)  44			c)  37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d)  52			d)  104			d)  97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10) 1, 3, 5, 7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  19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d)  49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5909310"/>
              </a:xfrm>
              <a:prstGeom prst="rect">
                <a:avLst/>
              </a:prstGeom>
              <a:blipFill>
                <a:blip r:embed="rId2"/>
                <a:stretch>
                  <a:fillRect l="-564" t="-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667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50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1378" y="2837323"/>
            <a:ext cx="3563796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1, 4, 9, 16, 25,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13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2745" y="2837323"/>
            <a:ext cx="3299301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7, 15, 23, 31, ?</a:t>
            </a:r>
          </a:p>
        </p:txBody>
      </p:sp>
    </p:spTree>
    <p:extLst>
      <p:ext uri="{BB962C8B-B14F-4D97-AF65-F5344CB8AC3E}">
        <p14:creationId xmlns:p14="http://schemas.microsoft.com/office/powerpoint/2010/main" val="12154922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1067" y="2837323"/>
            <a:ext cx="4031873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200, 100, 50, 25,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4505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41689" y="2976691"/>
            <a:ext cx="2738250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1, 3, 6, 10,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03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9902" y="2986885"/>
            <a:ext cx="2800767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4, 1, -2, -5, ?</a:t>
            </a:r>
          </a:p>
        </p:txBody>
      </p:sp>
    </p:spTree>
    <p:extLst>
      <p:ext uri="{BB962C8B-B14F-4D97-AF65-F5344CB8AC3E}">
        <p14:creationId xmlns:p14="http://schemas.microsoft.com/office/powerpoint/2010/main" val="248288636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9885" y="2891112"/>
            <a:ext cx="3018775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Arial" panose="020B0604020202020204" pitchFamily="34" charset="0"/>
                <a:cs typeface="Arial" panose="020B0604020202020204" pitchFamily="34" charset="0"/>
              </a:rPr>
              <a:t>64, 16, 4, 1, ?</a:t>
            </a:r>
            <a:endParaRPr lang="en-US" sz="35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998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1315</Words>
  <Application>Microsoft Office PowerPoint</Application>
  <PresentationFormat>On-screen Show (4:3)</PresentationFormat>
  <Paragraphs>218</Paragraphs>
  <Slides>33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29</cp:revision>
  <dcterms:created xsi:type="dcterms:W3CDTF">2015-07-01T12:05:39Z</dcterms:created>
  <dcterms:modified xsi:type="dcterms:W3CDTF">2020-05-17T19:33:54Z</dcterms:modified>
</cp:coreProperties>
</file>