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6"/>
  </p:notesMasterIdLst>
  <p:sldIdLst>
    <p:sldId id="258" r:id="rId3"/>
    <p:sldId id="278" r:id="rId4"/>
    <p:sldId id="276" r:id="rId5"/>
    <p:sldId id="264" r:id="rId6"/>
    <p:sldId id="279" r:id="rId7"/>
    <p:sldId id="275" r:id="rId8"/>
    <p:sldId id="268" r:id="rId9"/>
    <p:sldId id="269" r:id="rId10"/>
    <p:sldId id="271" r:id="rId11"/>
    <p:sldId id="280" r:id="rId12"/>
    <p:sldId id="281" r:id="rId13"/>
    <p:sldId id="28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B3E31B-B61D-4BF8-AC92-312E63D58D34}" v="379" dt="2020-08-20T19:44:23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25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2FB3E31B-B61D-4BF8-AC92-312E63D58D34}"/>
    <pc:docChg chg="undo custSel addSld delSld modSld modMainMaster">
      <pc:chgData name="Danielle" userId="e2554c37-e717-43a0-ba79-1183ca921ccd" providerId="ADAL" clId="{2FB3E31B-B61D-4BF8-AC92-312E63D58D34}" dt="2020-08-20T19:44:23.260" v="1097" actId="20577"/>
      <pc:docMkLst>
        <pc:docMk/>
      </pc:docMkLst>
      <pc:sldChg chg="addSp delSp modSp mod modAnim">
        <pc:chgData name="Danielle" userId="e2554c37-e717-43a0-ba79-1183ca921ccd" providerId="ADAL" clId="{2FB3E31B-B61D-4BF8-AC92-312E63D58D34}" dt="2020-08-20T19:09:35.601" v="90" actId="20577"/>
        <pc:sldMkLst>
          <pc:docMk/>
          <pc:sldMk cId="545964253" sldId="258"/>
        </pc:sldMkLst>
        <pc:spChg chg="add mod">
          <ac:chgData name="Danielle" userId="e2554c37-e717-43a0-ba79-1183ca921ccd" providerId="ADAL" clId="{2FB3E31B-B61D-4BF8-AC92-312E63D58D34}" dt="2020-08-20T19:09:35.601" v="90" actId="20577"/>
          <ac:spMkLst>
            <pc:docMk/>
            <pc:sldMk cId="545964253" sldId="258"/>
            <ac:spMk id="2" creationId="{DF9E0E60-FEBD-4A8B-ADE0-C0A0F3469A18}"/>
          </ac:spMkLst>
        </pc:spChg>
        <pc:spChg chg="del">
          <ac:chgData name="Danielle" userId="e2554c37-e717-43a0-ba79-1183ca921ccd" providerId="ADAL" clId="{2FB3E31B-B61D-4BF8-AC92-312E63D58D34}" dt="2020-08-20T19:07:56.139" v="14" actId="478"/>
          <ac:spMkLst>
            <pc:docMk/>
            <pc:sldMk cId="545964253" sldId="258"/>
            <ac:spMk id="3" creationId="{00000000-0000-0000-0000-000000000000}"/>
          </ac:spMkLst>
        </pc:spChg>
        <pc:spChg chg="del">
          <ac:chgData name="Danielle" userId="e2554c37-e717-43a0-ba79-1183ca921ccd" providerId="ADAL" clId="{2FB3E31B-B61D-4BF8-AC92-312E63D58D34}" dt="2020-08-20T19:07:56.139" v="14" actId="478"/>
          <ac:spMkLst>
            <pc:docMk/>
            <pc:sldMk cId="545964253" sldId="258"/>
            <ac:spMk id="28674" creationId="{00000000-0000-0000-0000-000000000000}"/>
          </ac:spMkLst>
        </pc:spChg>
      </pc:sldChg>
      <pc:sldChg chg="del">
        <pc:chgData name="Danielle" userId="e2554c37-e717-43a0-ba79-1183ca921ccd" providerId="ADAL" clId="{2FB3E31B-B61D-4BF8-AC92-312E63D58D34}" dt="2020-08-20T19:09:39.902" v="91" actId="47"/>
        <pc:sldMkLst>
          <pc:docMk/>
          <pc:sldMk cId="2242772941" sldId="259"/>
        </pc:sldMkLst>
      </pc:sldChg>
      <pc:sldChg chg="del">
        <pc:chgData name="Danielle" userId="e2554c37-e717-43a0-ba79-1183ca921ccd" providerId="ADAL" clId="{2FB3E31B-B61D-4BF8-AC92-312E63D58D34}" dt="2020-08-20T19:09:39.902" v="91" actId="47"/>
        <pc:sldMkLst>
          <pc:docMk/>
          <pc:sldMk cId="3079802471" sldId="260"/>
        </pc:sldMkLst>
      </pc:sldChg>
      <pc:sldChg chg="del">
        <pc:chgData name="Danielle" userId="e2554c37-e717-43a0-ba79-1183ca921ccd" providerId="ADAL" clId="{2FB3E31B-B61D-4BF8-AC92-312E63D58D34}" dt="2020-08-20T19:09:39.902" v="91" actId="47"/>
        <pc:sldMkLst>
          <pc:docMk/>
          <pc:sldMk cId="3131045667" sldId="261"/>
        </pc:sldMkLst>
      </pc:sldChg>
      <pc:sldChg chg="del">
        <pc:chgData name="Danielle" userId="e2554c37-e717-43a0-ba79-1183ca921ccd" providerId="ADAL" clId="{2FB3E31B-B61D-4BF8-AC92-312E63D58D34}" dt="2020-08-20T19:15:01.511" v="277" actId="47"/>
        <pc:sldMkLst>
          <pc:docMk/>
          <pc:sldMk cId="2733524247" sldId="262"/>
        </pc:sldMkLst>
      </pc:sldChg>
      <pc:sldChg chg="addSp delSp modSp mod modAnim">
        <pc:chgData name="Danielle" userId="e2554c37-e717-43a0-ba79-1183ca921ccd" providerId="ADAL" clId="{2FB3E31B-B61D-4BF8-AC92-312E63D58D34}" dt="2020-08-20T19:23:12.507" v="529" actId="20577"/>
        <pc:sldMkLst>
          <pc:docMk/>
          <pc:sldMk cId="1103879908" sldId="264"/>
        </pc:sldMkLst>
        <pc:spChg chg="add mod">
          <ac:chgData name="Danielle" userId="e2554c37-e717-43a0-ba79-1183ca921ccd" providerId="ADAL" clId="{2FB3E31B-B61D-4BF8-AC92-312E63D58D34}" dt="2020-08-20T19:22:12.734" v="510" actId="2711"/>
          <ac:spMkLst>
            <pc:docMk/>
            <pc:sldMk cId="1103879908" sldId="264"/>
            <ac:spMk id="4" creationId="{CFC78568-64DB-4320-91C6-BE16A4409E8D}"/>
          </ac:spMkLst>
        </pc:spChg>
        <pc:spChg chg="del mod">
          <ac:chgData name="Danielle" userId="e2554c37-e717-43a0-ba79-1183ca921ccd" providerId="ADAL" clId="{2FB3E31B-B61D-4BF8-AC92-312E63D58D34}" dt="2020-08-20T19:20:15.815" v="467" actId="478"/>
          <ac:spMkLst>
            <pc:docMk/>
            <pc:sldMk cId="1103879908" sldId="264"/>
            <ac:spMk id="10" creationId="{00000000-0000-0000-0000-000000000000}"/>
          </ac:spMkLst>
        </pc:spChg>
        <pc:spChg chg="del mod">
          <ac:chgData name="Danielle" userId="e2554c37-e717-43a0-ba79-1183ca921ccd" providerId="ADAL" clId="{2FB3E31B-B61D-4BF8-AC92-312E63D58D34}" dt="2020-08-20T19:20:17.072" v="468" actId="478"/>
          <ac:spMkLst>
            <pc:docMk/>
            <pc:sldMk cId="1103879908" sldId="264"/>
            <ac:spMk id="11" creationId="{00000000-0000-0000-0000-000000000000}"/>
          </ac:spMkLst>
        </pc:spChg>
        <pc:spChg chg="add mod">
          <ac:chgData name="Danielle" userId="e2554c37-e717-43a0-ba79-1183ca921ccd" providerId="ADAL" clId="{2FB3E31B-B61D-4BF8-AC92-312E63D58D34}" dt="2020-08-20T19:23:12.507" v="529" actId="20577"/>
          <ac:spMkLst>
            <pc:docMk/>
            <pc:sldMk cId="1103879908" sldId="264"/>
            <ac:spMk id="13" creationId="{343AD6BE-4BE3-4A7E-B1C2-B8650122F459}"/>
          </ac:spMkLst>
        </pc:spChg>
        <pc:spChg chg="add mod">
          <ac:chgData name="Danielle" userId="e2554c37-e717-43a0-ba79-1183ca921ccd" providerId="ADAL" clId="{2FB3E31B-B61D-4BF8-AC92-312E63D58D34}" dt="2020-08-20T19:22:12.734" v="510" actId="2711"/>
          <ac:spMkLst>
            <pc:docMk/>
            <pc:sldMk cId="1103879908" sldId="264"/>
            <ac:spMk id="15" creationId="{A2810F38-B0E2-45F6-B951-B8D12CF164B9}"/>
          </ac:spMkLst>
        </pc:spChg>
        <pc:spChg chg="add mod">
          <ac:chgData name="Danielle" userId="e2554c37-e717-43a0-ba79-1183ca921ccd" providerId="ADAL" clId="{2FB3E31B-B61D-4BF8-AC92-312E63D58D34}" dt="2020-08-20T19:22:50.826" v="527" actId="20577"/>
          <ac:spMkLst>
            <pc:docMk/>
            <pc:sldMk cId="1103879908" sldId="264"/>
            <ac:spMk id="18" creationId="{D5E18CAC-374D-493F-A28C-C76D6C2FE37E}"/>
          </ac:spMkLst>
        </pc:spChg>
        <pc:spChg chg="mod">
          <ac:chgData name="Danielle" userId="e2554c37-e717-43a0-ba79-1183ca921ccd" providerId="ADAL" clId="{2FB3E31B-B61D-4BF8-AC92-312E63D58D34}" dt="2020-08-20T19:22:25.244" v="513"/>
          <ac:spMkLst>
            <pc:docMk/>
            <pc:sldMk cId="1103879908" sldId="264"/>
            <ac:spMk id="9221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2:28.122" v="514"/>
          <ac:spMkLst>
            <pc:docMk/>
            <pc:sldMk cId="1103879908" sldId="264"/>
            <ac:spMk id="9222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2:32.511" v="515"/>
          <ac:spMkLst>
            <pc:docMk/>
            <pc:sldMk cId="1103879908" sldId="264"/>
            <ac:spMk id="9224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2:38.451" v="517"/>
          <ac:spMkLst>
            <pc:docMk/>
            <pc:sldMk cId="1103879908" sldId="264"/>
            <ac:spMk id="9226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2:35.491" v="516"/>
          <ac:spMkLst>
            <pc:docMk/>
            <pc:sldMk cId="1103879908" sldId="264"/>
            <ac:spMk id="9229" creationId="{00000000-0000-0000-0000-000000000000}"/>
          </ac:spMkLst>
        </pc:spChg>
        <pc:spChg chg="del mod">
          <ac:chgData name="Danielle" userId="e2554c37-e717-43a0-ba79-1183ca921ccd" providerId="ADAL" clId="{2FB3E31B-B61D-4BF8-AC92-312E63D58D34}" dt="2020-08-20T19:19:19.489" v="441" actId="478"/>
          <ac:spMkLst>
            <pc:docMk/>
            <pc:sldMk cId="1103879908" sldId="264"/>
            <ac:spMk id="21506" creationId="{00000000-0000-0000-0000-000000000000}"/>
          </ac:spMkLst>
        </pc:spChg>
        <pc:spChg chg="del mod">
          <ac:chgData name="Danielle" userId="e2554c37-e717-43a0-ba79-1183ca921ccd" providerId="ADAL" clId="{2FB3E31B-B61D-4BF8-AC92-312E63D58D34}" dt="2020-08-20T19:19:58.175" v="464" actId="478"/>
          <ac:spMkLst>
            <pc:docMk/>
            <pc:sldMk cId="1103879908" sldId="264"/>
            <ac:spMk id="21511" creationId="{00000000-0000-0000-0000-000000000000}"/>
          </ac:spMkLst>
        </pc:spChg>
        <pc:spChg chg="del mod">
          <ac:chgData name="Danielle" userId="e2554c37-e717-43a0-ba79-1183ca921ccd" providerId="ADAL" clId="{2FB3E31B-B61D-4BF8-AC92-312E63D58D34}" dt="2020-08-20T19:19:44.438" v="457" actId="478"/>
          <ac:spMkLst>
            <pc:docMk/>
            <pc:sldMk cId="1103879908" sldId="264"/>
            <ac:spMk id="21513" creationId="{00000000-0000-0000-0000-000000000000}"/>
          </ac:spMkLst>
        </pc:spChg>
      </pc:sldChg>
      <pc:sldChg chg="del">
        <pc:chgData name="Danielle" userId="e2554c37-e717-43a0-ba79-1183ca921ccd" providerId="ADAL" clId="{2FB3E31B-B61D-4BF8-AC92-312E63D58D34}" dt="2020-08-20T19:26:38.334" v="603" actId="47"/>
        <pc:sldMkLst>
          <pc:docMk/>
          <pc:sldMk cId="3092988137" sldId="266"/>
        </pc:sldMkLst>
      </pc:sldChg>
      <pc:sldChg chg="addSp delSp modSp mod">
        <pc:chgData name="Danielle" userId="e2554c37-e717-43a0-ba79-1183ca921ccd" providerId="ADAL" clId="{2FB3E31B-B61D-4BF8-AC92-312E63D58D34}" dt="2020-08-20T19:44:23.260" v="1097" actId="20577"/>
        <pc:sldMkLst>
          <pc:docMk/>
          <pc:sldMk cId="2008873768" sldId="268"/>
        </pc:sldMkLst>
        <pc:spChg chg="del mod">
          <ac:chgData name="Danielle" userId="e2554c37-e717-43a0-ba79-1183ca921ccd" providerId="ADAL" clId="{2FB3E31B-B61D-4BF8-AC92-312E63D58D34}" dt="2020-08-20T19:33:49.153" v="691" actId="478"/>
          <ac:spMkLst>
            <pc:docMk/>
            <pc:sldMk cId="2008873768" sldId="268"/>
            <ac:spMk id="3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44:23.260" v="1097" actId="20577"/>
          <ac:spMkLst>
            <pc:docMk/>
            <pc:sldMk cId="2008873768" sldId="268"/>
            <ac:spMk id="4" creationId="{00000000-0000-0000-0000-000000000000}"/>
          </ac:spMkLst>
        </pc:spChg>
        <pc:picChg chg="add del mod">
          <ac:chgData name="Danielle" userId="e2554c37-e717-43a0-ba79-1183ca921ccd" providerId="ADAL" clId="{2FB3E31B-B61D-4BF8-AC92-312E63D58D34}" dt="2020-08-20T19:31:29.784" v="651" actId="478"/>
          <ac:picMkLst>
            <pc:docMk/>
            <pc:sldMk cId="2008873768" sldId="268"/>
            <ac:picMk id="5" creationId="{51230B03-7EDF-43B4-BE6B-0942C421580C}"/>
          </ac:picMkLst>
        </pc:picChg>
        <pc:picChg chg="add mod">
          <ac:chgData name="Danielle" userId="e2554c37-e717-43a0-ba79-1183ca921ccd" providerId="ADAL" clId="{2FB3E31B-B61D-4BF8-AC92-312E63D58D34}" dt="2020-08-20T19:34:42.262" v="717" actId="1035"/>
          <ac:picMkLst>
            <pc:docMk/>
            <pc:sldMk cId="2008873768" sldId="268"/>
            <ac:picMk id="6" creationId="{B2190D36-56AA-4EB5-A158-19CB422CC87F}"/>
          </ac:picMkLst>
        </pc:picChg>
        <pc:picChg chg="del">
          <ac:chgData name="Danielle" userId="e2554c37-e717-43a0-ba79-1183ca921ccd" providerId="ADAL" clId="{2FB3E31B-B61D-4BF8-AC92-312E63D58D34}" dt="2020-08-20T19:32:39.029" v="652" actId="478"/>
          <ac:picMkLst>
            <pc:docMk/>
            <pc:sldMk cId="2008873768" sldId="268"/>
            <ac:picMk id="1026" creationId="{00000000-0000-0000-0000-000000000000}"/>
          </ac:picMkLst>
        </pc:picChg>
      </pc:sldChg>
      <pc:sldChg chg="addSp delSp modSp mod modAnim">
        <pc:chgData name="Danielle" userId="e2554c37-e717-43a0-ba79-1183ca921ccd" providerId="ADAL" clId="{2FB3E31B-B61D-4BF8-AC92-312E63D58D34}" dt="2020-08-20T19:41:07.911" v="1000" actId="20577"/>
        <pc:sldMkLst>
          <pc:docMk/>
          <pc:sldMk cId="1093843524" sldId="269"/>
        </pc:sldMkLst>
        <pc:spChg chg="mod">
          <ac:chgData name="Danielle" userId="e2554c37-e717-43a0-ba79-1183ca921ccd" providerId="ADAL" clId="{2FB3E31B-B61D-4BF8-AC92-312E63D58D34}" dt="2020-08-20T19:41:07.911" v="1000" actId="20577"/>
          <ac:spMkLst>
            <pc:docMk/>
            <pc:sldMk cId="1093843524" sldId="269"/>
            <ac:spMk id="2" creationId="{00000000-0000-0000-0000-000000000000}"/>
          </ac:spMkLst>
        </pc:spChg>
        <pc:spChg chg="add mod ord">
          <ac:chgData name="Danielle" userId="e2554c37-e717-43a0-ba79-1183ca921ccd" providerId="ADAL" clId="{2FB3E31B-B61D-4BF8-AC92-312E63D58D34}" dt="2020-08-20T19:37:44.037" v="892" actId="171"/>
          <ac:spMkLst>
            <pc:docMk/>
            <pc:sldMk cId="1093843524" sldId="269"/>
            <ac:spMk id="3" creationId="{ACB08A04-C7B9-455D-AFF7-8EC7623290D7}"/>
          </ac:spMkLst>
        </pc:spChg>
        <pc:picChg chg="del">
          <ac:chgData name="Danielle" userId="e2554c37-e717-43a0-ba79-1183ca921ccd" providerId="ADAL" clId="{2FB3E31B-B61D-4BF8-AC92-312E63D58D34}" dt="2020-08-20T19:34:48.604" v="718" actId="478"/>
          <ac:picMkLst>
            <pc:docMk/>
            <pc:sldMk cId="1093843524" sldId="269"/>
            <ac:picMk id="4" creationId="{00000000-0000-0000-0000-000000000000}"/>
          </ac:picMkLst>
        </pc:picChg>
      </pc:sldChg>
      <pc:sldChg chg="delSp del">
        <pc:chgData name="Danielle" userId="e2554c37-e717-43a0-ba79-1183ca921ccd" providerId="ADAL" clId="{2FB3E31B-B61D-4BF8-AC92-312E63D58D34}" dt="2020-08-20T19:41:47.906" v="1008" actId="47"/>
        <pc:sldMkLst>
          <pc:docMk/>
          <pc:sldMk cId="51664997" sldId="270"/>
        </pc:sldMkLst>
        <pc:picChg chg="del">
          <ac:chgData name="Danielle" userId="e2554c37-e717-43a0-ba79-1183ca921ccd" providerId="ADAL" clId="{2FB3E31B-B61D-4BF8-AC92-312E63D58D34}" dt="2020-08-20T19:38:27.361" v="896" actId="478"/>
          <ac:picMkLst>
            <pc:docMk/>
            <pc:sldMk cId="51664997" sldId="270"/>
            <ac:picMk id="5" creationId="{00000000-0000-0000-0000-000000000000}"/>
          </ac:picMkLst>
        </pc:picChg>
      </pc:sldChg>
      <pc:sldChg chg="addSp delSp modSp mod modAnim">
        <pc:chgData name="Danielle" userId="e2554c37-e717-43a0-ba79-1183ca921ccd" providerId="ADAL" clId="{2FB3E31B-B61D-4BF8-AC92-312E63D58D34}" dt="2020-08-20T19:42:29.874" v="1023" actId="20577"/>
        <pc:sldMkLst>
          <pc:docMk/>
          <pc:sldMk cId="3380946670" sldId="271"/>
        </pc:sldMkLst>
        <pc:spChg chg="add mod">
          <ac:chgData name="Danielle" userId="e2554c37-e717-43a0-ba79-1183ca921ccd" providerId="ADAL" clId="{2FB3E31B-B61D-4BF8-AC92-312E63D58D34}" dt="2020-08-20T19:41:29.721" v="1004" actId="20577"/>
          <ac:spMkLst>
            <pc:docMk/>
            <pc:sldMk cId="3380946670" sldId="271"/>
            <ac:spMk id="2" creationId="{D605A6C4-1947-4CC1-B245-7B2F49D4A7F3}"/>
          </ac:spMkLst>
        </pc:spChg>
        <pc:graphicFrameChg chg="mod modGraphic">
          <ac:chgData name="Danielle" userId="e2554c37-e717-43a0-ba79-1183ca921ccd" providerId="ADAL" clId="{2FB3E31B-B61D-4BF8-AC92-312E63D58D34}" dt="2020-08-20T19:42:29.874" v="1023" actId="20577"/>
          <ac:graphicFrameMkLst>
            <pc:docMk/>
            <pc:sldMk cId="3380946670" sldId="271"/>
            <ac:graphicFrameMk id="5" creationId="{00000000-0000-0000-0000-000000000000}"/>
          </ac:graphicFrameMkLst>
        </pc:graphicFrameChg>
        <pc:picChg chg="del">
          <ac:chgData name="Danielle" userId="e2554c37-e717-43a0-ba79-1183ca921ccd" providerId="ADAL" clId="{2FB3E31B-B61D-4BF8-AC92-312E63D58D34}" dt="2020-08-20T19:38:47.850" v="897" actId="478"/>
          <ac:picMkLst>
            <pc:docMk/>
            <pc:sldMk cId="3380946670" sldId="271"/>
            <ac:picMk id="4" creationId="{00000000-0000-0000-0000-000000000000}"/>
          </ac:picMkLst>
        </pc:picChg>
      </pc:sldChg>
      <pc:sldChg chg="del">
        <pc:chgData name="Danielle" userId="e2554c37-e717-43a0-ba79-1183ca921ccd" providerId="ADAL" clId="{2FB3E31B-B61D-4BF8-AC92-312E63D58D34}" dt="2020-08-20T19:42:08.610" v="1013" actId="47"/>
        <pc:sldMkLst>
          <pc:docMk/>
          <pc:sldMk cId="1894700587" sldId="272"/>
        </pc:sldMkLst>
      </pc:sldChg>
      <pc:sldChg chg="del">
        <pc:chgData name="Danielle" userId="e2554c37-e717-43a0-ba79-1183ca921ccd" providerId="ADAL" clId="{2FB3E31B-B61D-4BF8-AC92-312E63D58D34}" dt="2020-08-20T19:44:04.194" v="1082" actId="47"/>
        <pc:sldMkLst>
          <pc:docMk/>
          <pc:sldMk cId="2742431359" sldId="274"/>
        </pc:sldMkLst>
      </pc:sldChg>
      <pc:sldChg chg="addSp modSp mod modClrScheme chgLayout">
        <pc:chgData name="Danielle" userId="e2554c37-e717-43a0-ba79-1183ca921ccd" providerId="ADAL" clId="{2FB3E31B-B61D-4BF8-AC92-312E63D58D34}" dt="2020-08-20T19:29:00.784" v="648" actId="1036"/>
        <pc:sldMkLst>
          <pc:docMk/>
          <pc:sldMk cId="2993535883" sldId="275"/>
        </pc:sldMkLst>
        <pc:spChg chg="mod">
          <ac:chgData name="Danielle" userId="e2554c37-e717-43a0-ba79-1183ca921ccd" providerId="ADAL" clId="{2FB3E31B-B61D-4BF8-AC92-312E63D58D34}" dt="2020-08-20T19:28:21.845" v="619" actId="255"/>
          <ac:spMkLst>
            <pc:docMk/>
            <pc:sldMk cId="2993535883" sldId="275"/>
            <ac:spMk id="2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3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4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5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6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7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8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10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12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13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14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15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16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17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53.636" v="646" actId="255"/>
          <ac:spMkLst>
            <pc:docMk/>
            <pc:sldMk cId="2993535883" sldId="275"/>
            <ac:spMk id="18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28:33.464" v="640" actId="1035"/>
          <ac:spMkLst>
            <pc:docMk/>
            <pc:sldMk cId="2993535883" sldId="275"/>
            <ac:spMk id="19" creationId="{00000000-0000-0000-0000-000000000000}"/>
          </ac:spMkLst>
        </pc:spChg>
        <pc:grpChg chg="add mod">
          <ac:chgData name="Danielle" userId="e2554c37-e717-43a0-ba79-1183ca921ccd" providerId="ADAL" clId="{2FB3E31B-B61D-4BF8-AC92-312E63D58D34}" dt="2020-08-20T19:27:53.514" v="615" actId="164"/>
          <ac:grpSpMkLst>
            <pc:docMk/>
            <pc:sldMk cId="2993535883" sldId="275"/>
            <ac:grpSpMk id="9" creationId="{5622BC62-713F-4BFA-9062-B3F88EC1E50E}"/>
          </ac:grpSpMkLst>
        </pc:grpChg>
        <pc:grpChg chg="add mod">
          <ac:chgData name="Danielle" userId="e2554c37-e717-43a0-ba79-1183ca921ccd" providerId="ADAL" clId="{2FB3E31B-B61D-4BF8-AC92-312E63D58D34}" dt="2020-08-20T19:29:00.784" v="648" actId="1036"/>
          <ac:grpSpMkLst>
            <pc:docMk/>
            <pc:sldMk cId="2993535883" sldId="275"/>
            <ac:grpSpMk id="11" creationId="{B0FD8FDF-8AD4-4131-9EC9-BEEFAF6B5D05}"/>
          </ac:grpSpMkLst>
        </pc:grpChg>
      </pc:sldChg>
      <pc:sldChg chg="addSp modSp mod modAnim">
        <pc:chgData name="Danielle" userId="e2554c37-e717-43a0-ba79-1183ca921ccd" providerId="ADAL" clId="{2FB3E31B-B61D-4BF8-AC92-312E63D58D34}" dt="2020-08-20T19:18:51.792" v="436"/>
        <pc:sldMkLst>
          <pc:docMk/>
          <pc:sldMk cId="1947026294" sldId="276"/>
        </pc:sldMkLst>
        <pc:spChg chg="add mod">
          <ac:chgData name="Danielle" userId="e2554c37-e717-43a0-ba79-1183ca921ccd" providerId="ADAL" clId="{2FB3E31B-B61D-4BF8-AC92-312E63D58D34}" dt="2020-08-20T19:18:46.599" v="435" actId="6549"/>
          <ac:spMkLst>
            <pc:docMk/>
            <pc:sldMk cId="1947026294" sldId="276"/>
            <ac:spMk id="2" creationId="{1861BC83-826E-4A10-9EF5-736519B7949A}"/>
          </ac:spMkLst>
        </pc:spChg>
        <pc:spChg chg="mod">
          <ac:chgData name="Danielle" userId="e2554c37-e717-43a0-ba79-1183ca921ccd" providerId="ADAL" clId="{2FB3E31B-B61D-4BF8-AC92-312E63D58D34}" dt="2020-08-20T19:16:10.018" v="382" actId="122"/>
          <ac:spMkLst>
            <pc:docMk/>
            <pc:sldMk cId="1947026294" sldId="276"/>
            <ac:spMk id="18434" creationId="{00000000-0000-0000-0000-000000000000}"/>
          </ac:spMkLst>
        </pc:spChg>
      </pc:sldChg>
      <pc:sldChg chg="new del">
        <pc:chgData name="Danielle" userId="e2554c37-e717-43a0-ba79-1183ca921ccd" providerId="ADAL" clId="{2FB3E31B-B61D-4BF8-AC92-312E63D58D34}" dt="2020-08-20T19:15:00.022" v="276" actId="47"/>
        <pc:sldMkLst>
          <pc:docMk/>
          <pc:sldMk cId="2930573165" sldId="277"/>
        </pc:sldMkLst>
      </pc:sldChg>
      <pc:sldChg chg="addSp modSp add mod modAnim">
        <pc:chgData name="Danielle" userId="e2554c37-e717-43a0-ba79-1183ca921ccd" providerId="ADAL" clId="{2FB3E31B-B61D-4BF8-AC92-312E63D58D34}" dt="2020-08-20T19:14:55.676" v="275" actId="20577"/>
        <pc:sldMkLst>
          <pc:docMk/>
          <pc:sldMk cId="4000660063" sldId="278"/>
        </pc:sldMkLst>
        <pc:spChg chg="mod">
          <ac:chgData name="Danielle" userId="e2554c37-e717-43a0-ba79-1183ca921ccd" providerId="ADAL" clId="{2FB3E31B-B61D-4BF8-AC92-312E63D58D34}" dt="2020-08-20T19:10:17.472" v="111" actId="20577"/>
          <ac:spMkLst>
            <pc:docMk/>
            <pc:sldMk cId="4000660063" sldId="278"/>
            <ac:spMk id="2" creationId="{DF9E0E60-FEBD-4A8B-ADE0-C0A0F3469A18}"/>
          </ac:spMkLst>
        </pc:spChg>
        <pc:spChg chg="add mod">
          <ac:chgData name="Danielle" userId="e2554c37-e717-43a0-ba79-1183ca921ccd" providerId="ADAL" clId="{2FB3E31B-B61D-4BF8-AC92-312E63D58D34}" dt="2020-08-20T19:13:57.848" v="243" actId="14100"/>
          <ac:spMkLst>
            <pc:docMk/>
            <pc:sldMk cId="4000660063" sldId="278"/>
            <ac:spMk id="3" creationId="{823BCA70-D92D-4D66-8536-C3E1B97262C1}"/>
          </ac:spMkLst>
        </pc:spChg>
        <pc:spChg chg="add mod">
          <ac:chgData name="Danielle" userId="e2554c37-e717-43a0-ba79-1183ca921ccd" providerId="ADAL" clId="{2FB3E31B-B61D-4BF8-AC92-312E63D58D34}" dt="2020-08-20T19:12:20.149" v="208" actId="14100"/>
          <ac:spMkLst>
            <pc:docMk/>
            <pc:sldMk cId="4000660063" sldId="278"/>
            <ac:spMk id="4" creationId="{A1C7EA45-72C9-4C3F-AFAB-A5D6B3137C8F}"/>
          </ac:spMkLst>
        </pc:spChg>
        <pc:spChg chg="add mod">
          <ac:chgData name="Danielle" userId="e2554c37-e717-43a0-ba79-1183ca921ccd" providerId="ADAL" clId="{2FB3E31B-B61D-4BF8-AC92-312E63D58D34}" dt="2020-08-20T19:12:25.273" v="212" actId="1037"/>
          <ac:spMkLst>
            <pc:docMk/>
            <pc:sldMk cId="4000660063" sldId="278"/>
            <ac:spMk id="5" creationId="{8DE5C635-350F-423E-BA64-CB27C0462A8C}"/>
          </ac:spMkLst>
        </pc:spChg>
        <pc:spChg chg="add mod">
          <ac:chgData name="Danielle" userId="e2554c37-e717-43a0-ba79-1183ca921ccd" providerId="ADAL" clId="{2FB3E31B-B61D-4BF8-AC92-312E63D58D34}" dt="2020-08-20T19:14:24.806" v="262" actId="20577"/>
          <ac:spMkLst>
            <pc:docMk/>
            <pc:sldMk cId="4000660063" sldId="278"/>
            <ac:spMk id="6" creationId="{E3EA38D0-2A72-427D-9FB9-28431275E900}"/>
          </ac:spMkLst>
        </pc:spChg>
        <pc:spChg chg="add mod">
          <ac:chgData name="Danielle" userId="e2554c37-e717-43a0-ba79-1183ca921ccd" providerId="ADAL" clId="{2FB3E31B-B61D-4BF8-AC92-312E63D58D34}" dt="2020-08-20T19:14:55.676" v="275" actId="20577"/>
          <ac:spMkLst>
            <pc:docMk/>
            <pc:sldMk cId="4000660063" sldId="278"/>
            <ac:spMk id="7" creationId="{0CDD4930-9852-4CE5-AE48-F65C2C3F1BF2}"/>
          </ac:spMkLst>
        </pc:spChg>
      </pc:sldChg>
      <pc:sldChg chg="addSp delSp modSp add mod modAnim">
        <pc:chgData name="Danielle" userId="e2554c37-e717-43a0-ba79-1183ca921ccd" providerId="ADAL" clId="{2FB3E31B-B61D-4BF8-AC92-312E63D58D34}" dt="2020-08-20T19:26:35.911" v="602" actId="1035"/>
        <pc:sldMkLst>
          <pc:docMk/>
          <pc:sldMk cId="46767368" sldId="279"/>
        </pc:sldMkLst>
        <pc:spChg chg="mod">
          <ac:chgData name="Danielle" userId="e2554c37-e717-43a0-ba79-1183ca921ccd" providerId="ADAL" clId="{2FB3E31B-B61D-4BF8-AC92-312E63D58D34}" dt="2020-08-20T19:26:35.911" v="602" actId="1035"/>
          <ac:spMkLst>
            <pc:docMk/>
            <pc:sldMk cId="46767368" sldId="279"/>
            <ac:spMk id="4" creationId="{CFC78568-64DB-4320-91C6-BE16A4409E8D}"/>
          </ac:spMkLst>
        </pc:spChg>
        <pc:spChg chg="add mod">
          <ac:chgData name="Danielle" userId="e2554c37-e717-43a0-ba79-1183ca921ccd" providerId="ADAL" clId="{2FB3E31B-B61D-4BF8-AC92-312E63D58D34}" dt="2020-08-20T19:25:06.967" v="555" actId="208"/>
          <ac:spMkLst>
            <pc:docMk/>
            <pc:sldMk cId="46767368" sldId="279"/>
            <ac:spMk id="11" creationId="{C15C3795-02CC-49AF-A271-550004908D8E}"/>
          </ac:spMkLst>
        </pc:spChg>
        <pc:spChg chg="add mod">
          <ac:chgData name="Danielle" userId="e2554c37-e717-43a0-ba79-1183ca921ccd" providerId="ADAL" clId="{2FB3E31B-B61D-4BF8-AC92-312E63D58D34}" dt="2020-08-20T19:25:06.967" v="555" actId="208"/>
          <ac:spMkLst>
            <pc:docMk/>
            <pc:sldMk cId="46767368" sldId="279"/>
            <ac:spMk id="12" creationId="{9A7883A5-2E07-40E5-9741-730C5A14B711}"/>
          </ac:spMkLst>
        </pc:spChg>
        <pc:spChg chg="mod">
          <ac:chgData name="Danielle" userId="e2554c37-e717-43a0-ba79-1183ca921ccd" providerId="ADAL" clId="{2FB3E31B-B61D-4BF8-AC92-312E63D58D34}" dt="2020-08-20T19:24:12.886" v="541"/>
          <ac:spMkLst>
            <pc:docMk/>
            <pc:sldMk cId="46767368" sldId="279"/>
            <ac:spMk id="13" creationId="{343AD6BE-4BE3-4A7E-B1C2-B8650122F459}"/>
          </ac:spMkLst>
        </pc:spChg>
        <pc:spChg chg="add mod">
          <ac:chgData name="Danielle" userId="e2554c37-e717-43a0-ba79-1183ca921ccd" providerId="ADAL" clId="{2FB3E31B-B61D-4BF8-AC92-312E63D58D34}" dt="2020-08-20T19:24:49.499" v="552"/>
          <ac:spMkLst>
            <pc:docMk/>
            <pc:sldMk cId="46767368" sldId="279"/>
            <ac:spMk id="14" creationId="{8B0AB7BB-AAB3-4A64-8649-F13397A3F2F3}"/>
          </ac:spMkLst>
        </pc:spChg>
        <pc:spChg chg="mod">
          <ac:chgData name="Danielle" userId="e2554c37-e717-43a0-ba79-1183ca921ccd" providerId="ADAL" clId="{2FB3E31B-B61D-4BF8-AC92-312E63D58D34}" dt="2020-08-20T19:26:35.911" v="602" actId="1035"/>
          <ac:spMkLst>
            <pc:docMk/>
            <pc:sldMk cId="46767368" sldId="279"/>
            <ac:spMk id="15" creationId="{A2810F38-B0E2-45F6-B951-B8D12CF164B9}"/>
          </ac:spMkLst>
        </pc:spChg>
        <pc:spChg chg="add mod">
          <ac:chgData name="Danielle" userId="e2554c37-e717-43a0-ba79-1183ca921ccd" providerId="ADAL" clId="{2FB3E31B-B61D-4BF8-AC92-312E63D58D34}" dt="2020-08-20T19:25:06.967" v="555" actId="208"/>
          <ac:spMkLst>
            <pc:docMk/>
            <pc:sldMk cId="46767368" sldId="279"/>
            <ac:spMk id="16" creationId="{20173575-6FD3-40DB-AD55-BA7C9DF3108B}"/>
          </ac:spMkLst>
        </pc:spChg>
        <pc:spChg chg="add mod">
          <ac:chgData name="Danielle" userId="e2554c37-e717-43a0-ba79-1183ca921ccd" providerId="ADAL" clId="{2FB3E31B-B61D-4BF8-AC92-312E63D58D34}" dt="2020-08-20T19:24:07.414" v="539"/>
          <ac:spMkLst>
            <pc:docMk/>
            <pc:sldMk cId="46767368" sldId="279"/>
            <ac:spMk id="17" creationId="{2432AC43-EC0E-4783-8880-6C733F3E7A42}"/>
          </ac:spMkLst>
        </pc:spChg>
        <pc:spChg chg="mod">
          <ac:chgData name="Danielle" userId="e2554c37-e717-43a0-ba79-1183ca921ccd" providerId="ADAL" clId="{2FB3E31B-B61D-4BF8-AC92-312E63D58D34}" dt="2020-08-20T19:26:35.911" v="602" actId="1035"/>
          <ac:spMkLst>
            <pc:docMk/>
            <pc:sldMk cId="46767368" sldId="279"/>
            <ac:spMk id="18" creationId="{D5E18CAC-374D-493F-A28C-C76D6C2FE37E}"/>
          </ac:spMkLst>
        </pc:spChg>
        <pc:spChg chg="add mod">
          <ac:chgData name="Danielle" userId="e2554c37-e717-43a0-ba79-1183ca921ccd" providerId="ADAL" clId="{2FB3E31B-B61D-4BF8-AC92-312E63D58D34}" dt="2020-08-20T19:24:46.459" v="551"/>
          <ac:spMkLst>
            <pc:docMk/>
            <pc:sldMk cId="46767368" sldId="279"/>
            <ac:spMk id="19" creationId="{0B26F780-A937-48FB-ACFB-2C1C61B13994}"/>
          </ac:spMkLst>
        </pc:spChg>
        <pc:spChg chg="del">
          <ac:chgData name="Danielle" userId="e2554c37-e717-43a0-ba79-1183ca921ccd" providerId="ADAL" clId="{2FB3E31B-B61D-4BF8-AC92-312E63D58D34}" dt="2020-08-20T19:23:42.519" v="533" actId="478"/>
          <ac:spMkLst>
            <pc:docMk/>
            <pc:sldMk cId="46767368" sldId="279"/>
            <ac:spMk id="9221" creationId="{00000000-0000-0000-0000-000000000000}"/>
          </ac:spMkLst>
        </pc:spChg>
        <pc:spChg chg="del">
          <ac:chgData name="Danielle" userId="e2554c37-e717-43a0-ba79-1183ca921ccd" providerId="ADAL" clId="{2FB3E31B-B61D-4BF8-AC92-312E63D58D34}" dt="2020-08-20T19:23:42.519" v="533" actId="478"/>
          <ac:spMkLst>
            <pc:docMk/>
            <pc:sldMk cId="46767368" sldId="279"/>
            <ac:spMk id="9222" creationId="{00000000-0000-0000-0000-000000000000}"/>
          </ac:spMkLst>
        </pc:spChg>
        <pc:spChg chg="del">
          <ac:chgData name="Danielle" userId="e2554c37-e717-43a0-ba79-1183ca921ccd" providerId="ADAL" clId="{2FB3E31B-B61D-4BF8-AC92-312E63D58D34}" dt="2020-08-20T19:23:42.519" v="533" actId="478"/>
          <ac:spMkLst>
            <pc:docMk/>
            <pc:sldMk cId="46767368" sldId="279"/>
            <ac:spMk id="9224" creationId="{00000000-0000-0000-0000-000000000000}"/>
          </ac:spMkLst>
        </pc:spChg>
        <pc:spChg chg="del">
          <ac:chgData name="Danielle" userId="e2554c37-e717-43a0-ba79-1183ca921ccd" providerId="ADAL" clId="{2FB3E31B-B61D-4BF8-AC92-312E63D58D34}" dt="2020-08-20T19:23:42.519" v="533" actId="478"/>
          <ac:spMkLst>
            <pc:docMk/>
            <pc:sldMk cId="46767368" sldId="279"/>
            <ac:spMk id="9226" creationId="{00000000-0000-0000-0000-000000000000}"/>
          </ac:spMkLst>
        </pc:spChg>
        <pc:spChg chg="del">
          <ac:chgData name="Danielle" userId="e2554c37-e717-43a0-ba79-1183ca921ccd" providerId="ADAL" clId="{2FB3E31B-B61D-4BF8-AC92-312E63D58D34}" dt="2020-08-20T19:23:42.519" v="533" actId="478"/>
          <ac:spMkLst>
            <pc:docMk/>
            <pc:sldMk cId="46767368" sldId="279"/>
            <ac:spMk id="9229" creationId="{00000000-0000-0000-0000-000000000000}"/>
          </ac:spMkLst>
        </pc:spChg>
      </pc:sldChg>
      <pc:sldChg chg="modSp add mod">
        <pc:chgData name="Danielle" userId="e2554c37-e717-43a0-ba79-1183ca921ccd" providerId="ADAL" clId="{2FB3E31B-B61D-4BF8-AC92-312E63D58D34}" dt="2020-08-20T19:42:43.830" v="1027" actId="20577"/>
        <pc:sldMkLst>
          <pc:docMk/>
          <pc:sldMk cId="974094525" sldId="280"/>
        </pc:sldMkLst>
        <pc:graphicFrameChg chg="modGraphic">
          <ac:chgData name="Danielle" userId="e2554c37-e717-43a0-ba79-1183ca921ccd" providerId="ADAL" clId="{2FB3E31B-B61D-4BF8-AC92-312E63D58D34}" dt="2020-08-20T19:42:43.830" v="1027" actId="20577"/>
          <ac:graphicFrameMkLst>
            <pc:docMk/>
            <pc:sldMk cId="974094525" sldId="280"/>
            <ac:graphicFrameMk id="5" creationId="{00000000-0000-0000-0000-000000000000}"/>
          </ac:graphicFrameMkLst>
        </pc:graphicFrameChg>
      </pc:sldChg>
      <pc:sldChg chg="modSp add mod">
        <pc:chgData name="Danielle" userId="e2554c37-e717-43a0-ba79-1183ca921ccd" providerId="ADAL" clId="{2FB3E31B-B61D-4BF8-AC92-312E63D58D34}" dt="2020-08-20T19:43:37.072" v="1057" actId="20577"/>
        <pc:sldMkLst>
          <pc:docMk/>
          <pc:sldMk cId="1206831952" sldId="281"/>
        </pc:sldMkLst>
        <pc:spChg chg="mod">
          <ac:chgData name="Danielle" userId="e2554c37-e717-43a0-ba79-1183ca921ccd" providerId="ADAL" clId="{2FB3E31B-B61D-4BF8-AC92-312E63D58D34}" dt="2020-08-20T19:43:37.072" v="1057" actId="20577"/>
          <ac:spMkLst>
            <pc:docMk/>
            <pc:sldMk cId="1206831952" sldId="281"/>
            <ac:spMk id="2" creationId="{D605A6C4-1947-4CC1-B245-7B2F49D4A7F3}"/>
          </ac:spMkLst>
        </pc:spChg>
        <pc:graphicFrameChg chg="mod modGraphic">
          <ac:chgData name="Danielle" userId="e2554c37-e717-43a0-ba79-1183ca921ccd" providerId="ADAL" clId="{2FB3E31B-B61D-4BF8-AC92-312E63D58D34}" dt="2020-08-20T19:43:30.766" v="1056" actId="20577"/>
          <ac:graphicFrameMkLst>
            <pc:docMk/>
            <pc:sldMk cId="1206831952" sldId="281"/>
            <ac:graphicFrameMk id="5" creationId="{00000000-0000-0000-0000-000000000000}"/>
          </ac:graphicFrameMkLst>
        </pc:graphicFrameChg>
      </pc:sldChg>
      <pc:sldChg chg="modSp add mod">
        <pc:chgData name="Danielle" userId="e2554c37-e717-43a0-ba79-1183ca921ccd" providerId="ADAL" clId="{2FB3E31B-B61D-4BF8-AC92-312E63D58D34}" dt="2020-08-20T19:44:01.456" v="1081" actId="20577"/>
        <pc:sldMkLst>
          <pc:docMk/>
          <pc:sldMk cId="3447594590" sldId="282"/>
        </pc:sldMkLst>
        <pc:spChg chg="mod">
          <ac:chgData name="Danielle" userId="e2554c37-e717-43a0-ba79-1183ca921ccd" providerId="ADAL" clId="{2FB3E31B-B61D-4BF8-AC92-312E63D58D34}" dt="2020-08-20T19:44:01.456" v="1081" actId="20577"/>
          <ac:spMkLst>
            <pc:docMk/>
            <pc:sldMk cId="3447594590" sldId="282"/>
            <ac:spMk id="4" creationId="{00000000-0000-0000-0000-000000000000}"/>
          </ac:spMkLst>
        </pc:spChg>
      </pc:sldChg>
      <pc:sldMasterChg chg="modSp modSldLayout">
        <pc:chgData name="Danielle" userId="e2554c37-e717-43a0-ba79-1183ca921ccd" providerId="ADAL" clId="{2FB3E31B-B61D-4BF8-AC92-312E63D58D34}" dt="2020-08-20T19:07:04.613" v="13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2FB3E31B-B61D-4BF8-AC92-312E63D58D34}" dt="2020-08-20T19:07:04.613" v="13" actId="2711"/>
          <ac:spMkLst>
            <pc:docMk/>
            <pc:sldMasterMk cId="3484405657" sldId="2147483648"/>
            <ac:spMk id="9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07:04.613" v="13" actId="2711"/>
          <ac:spMkLst>
            <pc:docMk/>
            <pc:sldMasterMk cId="3484405657" sldId="2147483648"/>
            <ac:spMk id="18" creationId="{00000000-0000-0000-0000-000000000000}"/>
          </ac:spMkLst>
        </pc:spChg>
        <pc:picChg chg="mod">
          <ac:chgData name="Danielle" userId="e2554c37-e717-43a0-ba79-1183ca921ccd" providerId="ADAL" clId="{2FB3E31B-B61D-4BF8-AC92-312E63D58D34}" dt="2020-08-20T19:07:04.613" v="13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7:04.613" v="13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7:04.613" v="13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7:04.613" v="13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7:04.613" v="13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2FB3E31B-B61D-4BF8-AC92-312E63D58D34}" dt="2020-08-20T19:06:59.452" v="12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2FB3E31B-B61D-4BF8-AC92-312E63D58D34}" dt="2020-08-20T19:06:59.452" v="12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delSldLayout modSldLayout">
        <pc:chgData name="Danielle" userId="e2554c37-e717-43a0-ba79-1183ca921ccd" providerId="ADAL" clId="{2FB3E31B-B61D-4BF8-AC92-312E63D58D34}" dt="2020-08-20T19:09:39.902" v="91" actId="47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2FB3E31B-B61D-4BF8-AC92-312E63D58D34}" dt="2020-08-20T19:06:53.777" v="11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06:53.777" v="11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06:53.777" v="11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06:53.777" v="11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2FB3E31B-B61D-4BF8-AC92-312E63D58D34}" dt="2020-08-20T19:06:53.777" v="11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2FB3E31B-B61D-4BF8-AC92-312E63D58D34}" dt="2020-08-20T19:06:53.777" v="11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6:53.777" v="11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6:53.777" v="11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6:53.777" v="11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6:53.777" v="11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6:53.777" v="11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2FB3E31B-B61D-4BF8-AC92-312E63D58D34}" dt="2020-08-20T19:06:53.777" v="11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2FB3E31B-B61D-4BF8-AC92-312E63D58D34}" dt="2020-08-20T19:06:42.365" v="9" actId="1036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2FB3E31B-B61D-4BF8-AC92-312E63D58D34}" dt="2020-08-20T19:06:36.862" v="6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2FB3E31B-B61D-4BF8-AC92-312E63D58D34}" dt="2020-08-20T19:06:36.862" v="6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2FB3E31B-B61D-4BF8-AC92-312E63D58D34}" dt="2020-08-20T19:06:38.954" v="7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2FB3E31B-B61D-4BF8-AC92-312E63D58D34}" dt="2020-08-20T19:06:42.365" v="9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2FB3E31B-B61D-4BF8-AC92-312E63D58D34}" dt="2020-08-20T19:06:36.862" v="6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2FB3E31B-B61D-4BF8-AC92-312E63D58D34}" dt="2020-08-20T19:06:36.862" v="6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2FB3E31B-B61D-4BF8-AC92-312E63D58D34}" dt="2020-08-20T19:06:36.862" v="6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2FB3E31B-B61D-4BF8-AC92-312E63D58D34}" dt="2020-08-20T19:06:36.862" v="6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2FB3E31B-B61D-4BF8-AC92-312E63D58D34}" dt="2020-08-20T19:06:36.862" v="6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2FB3E31B-B61D-4BF8-AC92-312E63D58D34}" dt="2020-08-20T19:06:29.423" v="4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2FB3E31B-B61D-4BF8-AC92-312E63D58D34}" dt="2020-08-20T19:06:29.423" v="4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2FB3E31B-B61D-4BF8-AC92-312E63D58D34}" dt="2020-08-20T19:06:29.423" v="4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2FB3E31B-B61D-4BF8-AC92-312E63D58D34}" dt="2020-08-20T19:06:47.105" v="10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2FB3E31B-B61D-4BF8-AC92-312E63D58D34}" dt="2020-08-20T19:06:47.105" v="10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  <pc:sldLayoutChg chg="delSp del mod">
          <pc:chgData name="Danielle" userId="e2554c37-e717-43a0-ba79-1183ca921ccd" providerId="ADAL" clId="{2FB3E31B-B61D-4BF8-AC92-312E63D58D34}" dt="2020-08-20T19:09:39.902" v="91" actId="47"/>
          <pc:sldLayoutMkLst>
            <pc:docMk/>
            <pc:sldMasterMk cId="2492940549" sldId="2147483650"/>
            <pc:sldLayoutMk cId="4074413191" sldId="2147483667"/>
          </pc:sldLayoutMkLst>
          <pc:spChg chg="del">
            <ac:chgData name="Danielle" userId="e2554c37-e717-43a0-ba79-1183ca921ccd" providerId="ADAL" clId="{2FB3E31B-B61D-4BF8-AC92-312E63D58D34}" dt="2020-08-20T19:06:17.774" v="0" actId="478"/>
            <ac:spMkLst>
              <pc:docMk/>
              <pc:sldMasterMk cId="2492940549" sldId="2147483650"/>
              <pc:sldLayoutMk cId="4074413191" sldId="2147483667"/>
              <ac:spMk id="3" creationId="{00000000-0000-0000-0000-000000000000}"/>
            </ac:spMkLst>
          </pc:spChg>
          <pc:spChg chg="del">
            <ac:chgData name="Danielle" userId="e2554c37-e717-43a0-ba79-1183ca921ccd" providerId="ADAL" clId="{2FB3E31B-B61D-4BF8-AC92-312E63D58D34}" dt="2020-08-20T19:06:17.774" v="0" actId="478"/>
            <ac:spMkLst>
              <pc:docMk/>
              <pc:sldMasterMk cId="2492940549" sldId="2147483650"/>
              <pc:sldLayoutMk cId="4074413191" sldId="2147483667"/>
              <ac:spMk id="4" creationId="{00000000-0000-0000-0000-000000000000}"/>
            </ac:spMkLst>
          </pc:spChg>
          <pc:spChg chg="del">
            <ac:chgData name="Danielle" userId="e2554c37-e717-43a0-ba79-1183ca921ccd" providerId="ADAL" clId="{2FB3E31B-B61D-4BF8-AC92-312E63D58D34}" dt="2020-08-20T19:06:17.774" v="0" actId="478"/>
            <ac:spMkLst>
              <pc:docMk/>
              <pc:sldMasterMk cId="2492940549" sldId="2147483650"/>
              <pc:sldLayoutMk cId="4074413191" sldId="2147483667"/>
              <ac:spMk id="5" creationId="{00000000-0000-0000-0000-000000000000}"/>
            </ac:spMkLst>
          </pc:spChg>
          <pc:spChg chg="del">
            <ac:chgData name="Danielle" userId="e2554c37-e717-43a0-ba79-1183ca921ccd" providerId="ADAL" clId="{2FB3E31B-B61D-4BF8-AC92-312E63D58D34}" dt="2020-08-20T19:06:17.774" v="0" actId="478"/>
            <ac:spMkLst>
              <pc:docMk/>
              <pc:sldMasterMk cId="2492940549" sldId="2147483650"/>
              <pc:sldLayoutMk cId="4074413191" sldId="2147483667"/>
              <ac:spMk id="6" creationId="{00000000-0000-0000-0000-000000000000}"/>
            </ac:spMkLst>
          </pc:spChg>
          <pc:spChg chg="del">
            <ac:chgData name="Danielle" userId="e2554c37-e717-43a0-ba79-1183ca921ccd" providerId="ADAL" clId="{2FB3E31B-B61D-4BF8-AC92-312E63D58D34}" dt="2020-08-20T19:06:17.774" v="0" actId="478"/>
            <ac:spMkLst>
              <pc:docMk/>
              <pc:sldMasterMk cId="2492940549" sldId="2147483650"/>
              <pc:sldLayoutMk cId="4074413191" sldId="2147483667"/>
              <ac:spMk id="7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2FB3E31B-B61D-4BF8-AC92-312E63D58D34}" dt="2020-08-20T19:06:21.344" v="1" actId="478"/>
          <pc:sldLayoutMkLst>
            <pc:docMk/>
            <pc:sldMasterMk cId="2492940549" sldId="2147483650"/>
            <pc:sldLayoutMk cId="546732387" sldId="2147483668"/>
          </pc:sldLayoutMkLst>
          <pc:spChg chg="del">
            <ac:chgData name="Danielle" userId="e2554c37-e717-43a0-ba79-1183ca921ccd" providerId="ADAL" clId="{2FB3E31B-B61D-4BF8-AC92-312E63D58D34}" dt="2020-08-20T19:06:21.344" v="1" actId="478"/>
            <ac:spMkLst>
              <pc:docMk/>
              <pc:sldMasterMk cId="2492940549" sldId="2147483650"/>
              <pc:sldLayoutMk cId="546732387" sldId="2147483668"/>
              <ac:spMk id="2" creationId="{00000000-0000-0000-0000-000000000000}"/>
            </ac:spMkLst>
          </pc:spChg>
          <pc:spChg chg="del">
            <ac:chgData name="Danielle" userId="e2554c37-e717-43a0-ba79-1183ca921ccd" providerId="ADAL" clId="{2FB3E31B-B61D-4BF8-AC92-312E63D58D34}" dt="2020-08-20T19:06:21.344" v="1" actId="478"/>
            <ac:spMkLst>
              <pc:docMk/>
              <pc:sldMasterMk cId="2492940549" sldId="2147483650"/>
              <pc:sldLayoutMk cId="546732387" sldId="2147483668"/>
              <ac:spMk id="3" creationId="{00000000-0000-0000-0000-000000000000}"/>
            </ac:spMkLst>
          </pc:spChg>
          <pc:spChg chg="del">
            <ac:chgData name="Danielle" userId="e2554c37-e717-43a0-ba79-1183ca921ccd" providerId="ADAL" clId="{2FB3E31B-B61D-4BF8-AC92-312E63D58D34}" dt="2020-08-20T19:06:21.344" v="1" actId="478"/>
            <ac:spMkLst>
              <pc:docMk/>
              <pc:sldMasterMk cId="2492940549" sldId="2147483650"/>
              <pc:sldLayoutMk cId="546732387" sldId="2147483668"/>
              <ac:spMk id="4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B16294F5-2AD3-46E6-ACBC-E1FDD98E5158}" type="slidenum">
              <a:rPr lang="en-GB" altLang="en-US" sz="1200"/>
              <a:pPr eaLnBrk="1" hangingPunct="1"/>
              <a:t>4</a:t>
            </a:fld>
            <a:endParaRPr lang="en-GB" alt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10885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B16294F5-2AD3-46E6-ACBC-E1FDD98E5158}" type="slidenum">
              <a:rPr lang="en-GB" altLang="en-US" sz="1200"/>
              <a:pPr eaLnBrk="1" hangingPunct="1"/>
              <a:t>5</a:t>
            </a:fld>
            <a:endParaRPr lang="en-GB" alt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6106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61288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22869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238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73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20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36821" y="25534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Percentages of Amounts, Increasing and Decreasing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20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6821" y="25534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Percentages of Amounts, Increasing and Decreasing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36821" y="5919996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 cent, out of one hundred, increase, decrease, quantity, amount, divide, multiply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calculate percentages of quantities.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increase or decrease quantities by a given percentage.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calculate a percentage increase or decrease.</a:t>
            </a: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8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9E0E60-FEBD-4A8B-ADE0-C0A0F3469A18}"/>
              </a:ext>
            </a:extLst>
          </p:cNvPr>
          <p:cNvSpPr txBox="1"/>
          <p:nvPr/>
        </p:nvSpPr>
        <p:spPr>
          <a:xfrm>
            <a:off x="2123728" y="1124744"/>
            <a:ext cx="6768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endParaRPr lang="en-GB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Without using a calculator, work out: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30% of 90	 65% of 30	46% of 15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		19.5		6.9</a:t>
            </a:r>
          </a:p>
        </p:txBody>
      </p:sp>
    </p:spTree>
    <p:extLst>
      <p:ext uri="{BB962C8B-B14F-4D97-AF65-F5344CB8AC3E}">
        <p14:creationId xmlns:p14="http://schemas.microsoft.com/office/powerpoint/2010/main" val="54596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55677532"/>
              </p:ext>
            </p:extLst>
          </p:nvPr>
        </p:nvGraphicFramePr>
        <p:xfrm>
          <a:off x="323528" y="1844824"/>
          <a:ext cx="8496945" cy="4280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>
                  <a:extLst>
                    <a:ext uri="{9D8B030D-6E8A-4147-A177-3AD203B41FA5}">
                      <a16:colId xmlns:a16="http://schemas.microsoft.com/office/drawing/2014/main" val="3521520126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761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478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Mrs Moosajee’ stationery shop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Mrs Moosajee</a:t>
                      </a:r>
                      <a:r>
                        <a:rPr lang="en-GB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designs amazing last-forever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pencils!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rises by 65%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02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McDonalds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McDonalds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start selling pizza.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rises by 33%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02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 Wise and DJ Luck’s album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 Wise gets a cold 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 recording can’t take place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drops by 17%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653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MathsWatch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MathsWatch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creates videos for primary school age children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rises by 45%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478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webuyanycar.com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begin to get annoyed by the webuyanycar.com song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drops by 18%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605A6C4-1947-4CC1-B245-7B2F49D4A7F3}"/>
              </a:ext>
            </a:extLst>
          </p:cNvPr>
          <p:cNvSpPr/>
          <p:nvPr/>
        </p:nvSpPr>
        <p:spPr>
          <a:xfrm>
            <a:off x="251520" y="112474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Event 2</a:t>
            </a:r>
            <a:endParaRPr lang="en-GB" alt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09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20044630"/>
              </p:ext>
            </p:extLst>
          </p:nvPr>
        </p:nvGraphicFramePr>
        <p:xfrm>
          <a:off x="323528" y="1844824"/>
          <a:ext cx="8496945" cy="4006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>
                  <a:extLst>
                    <a:ext uri="{9D8B030D-6E8A-4147-A177-3AD203B41FA5}">
                      <a16:colId xmlns:a16="http://schemas.microsoft.com/office/drawing/2014/main" val="3521520126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761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478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Mrs Moosajee’ stationery shop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Mrs Moosajee</a:t>
                      </a:r>
                      <a:r>
                        <a:rPr lang="en-GB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starts selling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her products at </a:t>
                      </a:r>
                      <a:r>
                        <a:rPr lang="en-GB" sz="18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WHSmiths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price rises by 38%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02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McDonalds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McDonalds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merges with Coca Cola</a:t>
                      </a: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price rises by 110%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02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 Wise and DJ Luck’s album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Mrs Moosajee joins the song-writing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team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rises by 45%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653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MathsWatch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MathsWatch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updated so it works on phones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too!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rises by 77%</a:t>
                      </a: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478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webuyanycar.com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 Parliamen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ban the webuyanycar.com song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crashes to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49" marB="341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605A6C4-1947-4CC1-B245-7B2F49D4A7F3}"/>
              </a:ext>
            </a:extLst>
          </p:cNvPr>
          <p:cNvSpPr/>
          <p:nvPr/>
        </p:nvSpPr>
        <p:spPr>
          <a:xfrm>
            <a:off x="251520" y="112474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Event 3</a:t>
            </a:r>
            <a:endParaRPr lang="en-GB" alt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83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12474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Stock Exchange Game</a:t>
            </a:r>
          </a:p>
          <a:p>
            <a:pPr algn="ctr">
              <a:defRPr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GB" alt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a millionaire? </a:t>
            </a:r>
          </a:p>
        </p:txBody>
      </p:sp>
      <p:pic>
        <p:nvPicPr>
          <p:cNvPr id="6" name="Picture 2" descr="Wall Street Timeline - HISTORY">
            <a:extLst>
              <a:ext uri="{FF2B5EF4-FFF2-40B4-BE49-F238E27FC236}">
                <a16:creationId xmlns:a16="http://schemas.microsoft.com/office/drawing/2014/main" id="{B2190D36-56AA-4EB5-A158-19CB422CC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933" y="3212976"/>
            <a:ext cx="5948133" cy="311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594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8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9E0E60-FEBD-4A8B-ADE0-C0A0F3469A18}"/>
              </a:ext>
            </a:extLst>
          </p:cNvPr>
          <p:cNvSpPr txBox="1"/>
          <p:nvPr/>
        </p:nvSpPr>
        <p:spPr>
          <a:xfrm>
            <a:off x="2123728" y="1124744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a calculator to work out: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30% of 90	 65% of 30	46% of 15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3BCA70-D92D-4D66-8536-C3E1B97262C1}"/>
                  </a:ext>
                </a:extLst>
              </p:cNvPr>
              <p:cNvSpPr txBox="1"/>
              <p:nvPr/>
            </p:nvSpPr>
            <p:spPr>
              <a:xfrm>
                <a:off x="2123728" y="2636912"/>
                <a:ext cx="1512168" cy="1760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30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90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=0.3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×90</m:t>
                    </m:r>
                  </m:oMath>
                </a14:m>
                <a: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3BCA70-D92D-4D66-8536-C3E1B9726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636912"/>
                <a:ext cx="1512168" cy="17606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A1C7EA45-72C9-4C3F-AFAB-A5D6B3137C8F}"/>
              </a:ext>
            </a:extLst>
          </p:cNvPr>
          <p:cNvSpPr/>
          <p:nvPr/>
        </p:nvSpPr>
        <p:spPr>
          <a:xfrm>
            <a:off x="6282263" y="476672"/>
            <a:ext cx="3024336" cy="1008112"/>
          </a:xfrm>
          <a:prstGeom prst="cloudCallout">
            <a:avLst>
              <a:gd name="adj1" fmla="val -72315"/>
              <a:gd name="adj2" fmla="val 85896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‘Per cent’ means ‘out of 100’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hought Bubble: Cloud 4">
                <a:extLst>
                  <a:ext uri="{FF2B5EF4-FFF2-40B4-BE49-F238E27FC236}">
                    <a16:creationId xmlns:a16="http://schemas.microsoft.com/office/drawing/2014/main" id="{8DE5C635-350F-423E-BA64-CB27C0462A8C}"/>
                  </a:ext>
                </a:extLst>
              </p:cNvPr>
              <p:cNvSpPr/>
              <p:nvPr/>
            </p:nvSpPr>
            <p:spPr>
              <a:xfrm>
                <a:off x="7092280" y="1259305"/>
                <a:ext cx="2493966" cy="639688"/>
              </a:xfrm>
              <a:prstGeom prst="cloudCallout">
                <a:avLst>
                  <a:gd name="adj1" fmla="val -85419"/>
                  <a:gd name="adj2" fmla="val 42045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‘Of’ means ‘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’</a:t>
                </a:r>
              </a:p>
            </p:txBody>
          </p:sp>
        </mc:Choice>
        <mc:Fallback>
          <p:sp>
            <p:nvSpPr>
              <p:cNvPr id="5" name="Thought Bubble: Cloud 4">
                <a:extLst>
                  <a:ext uri="{FF2B5EF4-FFF2-40B4-BE49-F238E27FC236}">
                    <a16:creationId xmlns:a16="http://schemas.microsoft.com/office/drawing/2014/main" id="{8DE5C635-350F-423E-BA64-CB27C0462A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1259305"/>
                <a:ext cx="2493966" cy="639688"/>
              </a:xfrm>
              <a:prstGeom prst="cloudCallout">
                <a:avLst>
                  <a:gd name="adj1" fmla="val -85419"/>
                  <a:gd name="adj2" fmla="val 42045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EA38D0-2A72-427D-9FB9-28431275E900}"/>
                  </a:ext>
                </a:extLst>
              </p:cNvPr>
              <p:cNvSpPr txBox="1"/>
              <p:nvPr/>
            </p:nvSpPr>
            <p:spPr>
              <a:xfrm>
                <a:off x="3995936" y="2636911"/>
                <a:ext cx="1512168" cy="1765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65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30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=0.65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90</m:t>
                    </m:r>
                  </m:oMath>
                </a14:m>
                <a: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=19.5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EA38D0-2A72-427D-9FB9-28431275E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636911"/>
                <a:ext cx="1512168" cy="1765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CDD4930-9852-4CE5-AE48-F65C2C3F1BF2}"/>
                  </a:ext>
                </a:extLst>
              </p:cNvPr>
              <p:cNvSpPr txBox="1"/>
              <p:nvPr/>
            </p:nvSpPr>
            <p:spPr>
              <a:xfrm>
                <a:off x="5868144" y="2632487"/>
                <a:ext cx="1512168" cy="1765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46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15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=0.46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15</m:t>
                    </m:r>
                  </m:oMath>
                </a14:m>
                <a: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=6.9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CDD4930-9852-4CE5-AE48-F65C2C3F1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632487"/>
                <a:ext cx="1512168" cy="17650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066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2123728" y="1124744"/>
            <a:ext cx="6768752" cy="378565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000" u="sng" dirty="0">
                <a:cs typeface="Arial" panose="020B0604020202020204" pitchFamily="34" charset="0"/>
              </a:rPr>
              <a:t>Checkpoint</a:t>
            </a:r>
          </a:p>
          <a:p>
            <a:pPr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000" dirty="0">
                <a:cs typeface="Arial" panose="020B0604020202020204" pitchFamily="34" charset="0"/>
              </a:rPr>
              <a:t>Use a calculator to work out:</a:t>
            </a:r>
          </a:p>
          <a:p>
            <a:pPr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15% of 30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45% of 70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63% of 120		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34% of 32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72% of 92		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99% of 56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86% of 34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64.5% of 48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61BC83-826E-4A10-9EF5-736519B7949A}"/>
              </a:ext>
            </a:extLst>
          </p:cNvPr>
          <p:cNvSpPr txBox="1"/>
          <p:nvPr/>
        </p:nvSpPr>
        <p:spPr>
          <a:xfrm>
            <a:off x="4427984" y="2348880"/>
            <a:ext cx="33123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4.5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31.5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75.6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10.88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66.24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55.44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29.24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30.96</a:t>
            </a:r>
          </a:p>
        </p:txBody>
      </p:sp>
    </p:spTree>
    <p:extLst>
      <p:ext uri="{BB962C8B-B14F-4D97-AF65-F5344CB8AC3E}">
        <p14:creationId xmlns:p14="http://schemas.microsoft.com/office/powerpoint/2010/main" val="194702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21" name="Text Box 5"/>
              <p:cNvSpPr txBox="1">
                <a:spLocks noChangeArrowheads="1"/>
              </p:cNvSpPr>
              <p:nvPr/>
            </p:nvSpPr>
            <p:spPr bwMode="auto">
              <a:xfrm>
                <a:off x="2411760" y="3093729"/>
                <a:ext cx="317266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r>
                  <a:rPr lang="en-GB" altLang="en-US" sz="1800" dirty="0">
                    <a:cs typeface="Arial" panose="020B0604020202020204" pitchFamily="34" charset="0"/>
                  </a:rPr>
                  <a:t>The original amount is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100%</m:t>
                    </m:r>
                  </m:oMath>
                </a14:m>
                <a:r>
                  <a:rPr lang="en-GB" altLang="en-US" sz="1800" dirty="0">
                    <a:cs typeface="Arial" panose="020B0604020202020204" pitchFamily="34" charset="0"/>
                  </a:rPr>
                  <a:t>:</a:t>
                </a:r>
              </a:p>
            </p:txBody>
          </p:sp>
        </mc:Choice>
        <mc:Fallback>
          <p:sp>
            <p:nvSpPr>
              <p:cNvPr id="922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1760" y="3093729"/>
                <a:ext cx="3172663" cy="369332"/>
              </a:xfrm>
              <a:prstGeom prst="rect">
                <a:avLst/>
              </a:prstGeom>
              <a:blipFill>
                <a:blip r:embed="rId3"/>
                <a:stretch>
                  <a:fillRect l="-1731" t="-10000" r="-769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2411760" y="3501008"/>
                <a:ext cx="4751654" cy="451805"/>
              </a:xfrm>
              <a:prstGeom prst="rect">
                <a:avLst/>
              </a:prstGeom>
              <a:ln>
                <a:solidFill>
                  <a:schemeClr val="tx1"/>
                </a:solidFill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100%</m:t>
                      </m:r>
                    </m:oMath>
                  </m:oMathPara>
                </a14:m>
                <a:endParaRPr lang="en-GB" altLang="en-US" sz="1800" dirty="0">
                  <a:solidFill>
                    <a:srgbClr val="010066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222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1760" y="3501008"/>
                <a:ext cx="4751654" cy="4518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7163414" y="3501008"/>
                <a:ext cx="1079113" cy="451805"/>
              </a:xfrm>
              <a:prstGeom prst="rect">
                <a:avLst/>
              </a:prstGeom>
              <a:ln>
                <a:solidFill>
                  <a:schemeClr val="tx1"/>
                </a:solidFill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20%</m:t>
                      </m:r>
                    </m:oMath>
                  </m:oMathPara>
                </a14:m>
                <a:endParaRPr lang="en-GB" altLang="en-US" sz="1800" dirty="0">
                  <a:solidFill>
                    <a:srgbClr val="010066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224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3414" y="3501008"/>
                <a:ext cx="1079113" cy="4518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26" name="Text Box 10"/>
              <p:cNvSpPr txBox="1">
                <a:spLocks noChangeArrowheads="1"/>
              </p:cNvSpPr>
              <p:nvPr/>
            </p:nvSpPr>
            <p:spPr bwMode="auto">
              <a:xfrm>
                <a:off x="2411760" y="4360092"/>
                <a:ext cx="5138237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r>
                  <a:rPr lang="en-GB" altLang="en-US" sz="1800" dirty="0">
                    <a:cs typeface="Arial" panose="020B0604020202020204" pitchFamily="34" charset="0"/>
                  </a:rPr>
                  <a:t>We now have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120%</m:t>
                    </m:r>
                  </m:oMath>
                </a14:m>
                <a:endParaRPr lang="en-GB" altLang="en-US" sz="1800" dirty="0"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226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1760" y="4360092"/>
                <a:ext cx="5138237" cy="369332"/>
              </a:xfrm>
              <a:prstGeom prst="rect">
                <a:avLst/>
              </a:prstGeom>
              <a:blipFill>
                <a:blip r:embed="rId6"/>
                <a:stretch>
                  <a:fillRect l="-1068" t="-8197" b="-24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29" name="Text Box 13"/>
              <p:cNvSpPr txBox="1">
                <a:spLocks noChangeArrowheads="1"/>
              </p:cNvSpPr>
              <p:nvPr/>
            </p:nvSpPr>
            <p:spPr bwMode="auto">
              <a:xfrm>
                <a:off x="2411760" y="3990760"/>
                <a:ext cx="198002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r>
                  <a:rPr lang="en-GB" altLang="en-US" sz="1800" dirty="0">
                    <a:cs typeface="Arial" panose="020B0604020202020204" pitchFamily="34" charset="0"/>
                  </a:rPr>
                  <a:t>Now we add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20%</m:t>
                    </m:r>
                  </m:oMath>
                </a14:m>
                <a:endParaRPr lang="en-GB" altLang="en-US" sz="1800" dirty="0"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229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1760" y="3990760"/>
                <a:ext cx="1980029" cy="369332"/>
              </a:xfrm>
              <a:prstGeom prst="rect">
                <a:avLst/>
              </a:prstGeom>
              <a:blipFill>
                <a:blip r:embed="rId7"/>
                <a:stretch>
                  <a:fillRect l="-2778" t="-10000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43AD6BE-4BE3-4A7E-B1C2-B8650122F459}"/>
                  </a:ext>
                </a:extLst>
              </p:cNvPr>
              <p:cNvSpPr txBox="1"/>
              <p:nvPr/>
            </p:nvSpPr>
            <p:spPr>
              <a:xfrm>
                <a:off x="2123728" y="1101954"/>
                <a:ext cx="6768752" cy="1938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Percentage Increase</a:t>
                </a:r>
              </a:p>
              <a:p>
                <a:endParaRPr lang="en-GB" sz="2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value of Frank’s house has gone up by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20%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in the last year. If the house was worth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£150 000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one year ago, how much is it worth now?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43AD6BE-4BE3-4A7E-B1C2-B8650122F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01954"/>
                <a:ext cx="6768752" cy="1938992"/>
              </a:xfrm>
              <a:prstGeom prst="rect">
                <a:avLst/>
              </a:prstGeom>
              <a:blipFill>
                <a:blip r:embed="rId8"/>
                <a:stretch>
                  <a:fillRect l="-900" t="-1572" b="-50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810F38-B0E2-45F6-B951-B8D12CF164B9}"/>
                  </a:ext>
                </a:extLst>
              </p:cNvPr>
              <p:cNvSpPr txBox="1"/>
              <p:nvPr/>
            </p:nvSpPr>
            <p:spPr>
              <a:xfrm>
                <a:off x="2123728" y="4871951"/>
                <a:ext cx="1732503" cy="5295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  <m:r>
                          <a:rPr lang="en-GB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GB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150 000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810F38-B0E2-45F6-B951-B8D12CF16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871951"/>
                <a:ext cx="1732503" cy="5295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C78568-64DB-4320-91C6-BE16A4409E8D}"/>
                  </a:ext>
                </a:extLst>
              </p:cNvPr>
              <p:cNvSpPr txBox="1"/>
              <p:nvPr/>
            </p:nvSpPr>
            <p:spPr>
              <a:xfrm>
                <a:off x="3878149" y="4936648"/>
                <a:ext cx="198999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=1.2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150 000</m:t>
                    </m:r>
                  </m:oMath>
                </a14:m>
                <a:r>
                  <a:rPr lang="en-GB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C78568-64DB-4320-91C6-BE16A4409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149" y="4936648"/>
                <a:ext cx="1989995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5E18CAC-374D-493F-A28C-C76D6C2FE37E}"/>
                  </a:ext>
                </a:extLst>
              </p:cNvPr>
              <p:cNvSpPr txBox="1"/>
              <p:nvPr/>
            </p:nvSpPr>
            <p:spPr>
              <a:xfrm>
                <a:off x="5868144" y="4936648"/>
                <a:ext cx="198999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=£180 000</m:t>
                    </m:r>
                  </m:oMath>
                </a14:m>
                <a:r>
                  <a:rPr lang="en-GB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5E18CAC-374D-493F-A28C-C76D6C2FE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936648"/>
                <a:ext cx="1989995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387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utoUpdateAnimBg="0"/>
      <p:bldP spid="9222" grpId="0" animBg="1" autoUpdateAnimBg="0"/>
      <p:bldP spid="9224" grpId="0" animBg="1" autoUpdateAnimBg="0"/>
      <p:bldP spid="9226" grpId="0" autoUpdateAnimBg="0"/>
      <p:bldP spid="9229" grpId="0" autoUpdateAnimBg="0"/>
      <p:bldP spid="15" grpId="0"/>
      <p:bldP spid="4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43AD6BE-4BE3-4A7E-B1C2-B8650122F459}"/>
                  </a:ext>
                </a:extLst>
              </p:cNvPr>
              <p:cNvSpPr txBox="1"/>
              <p:nvPr/>
            </p:nvSpPr>
            <p:spPr>
              <a:xfrm>
                <a:off x="2123728" y="1101954"/>
                <a:ext cx="6768752" cy="1631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Percentage Decrease</a:t>
                </a:r>
              </a:p>
              <a:p>
                <a:endParaRPr lang="en-GB" sz="2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Bluetooth speakers originally costing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£75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are reduced by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30%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in a sale. What is the sale price?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43AD6BE-4BE3-4A7E-B1C2-B8650122F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01954"/>
                <a:ext cx="6768752" cy="1631216"/>
              </a:xfrm>
              <a:prstGeom prst="rect">
                <a:avLst/>
              </a:prstGeom>
              <a:blipFill>
                <a:blip r:embed="rId3"/>
                <a:stretch>
                  <a:fillRect l="-900" t="-1873" b="-6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810F38-B0E2-45F6-B951-B8D12CF164B9}"/>
                  </a:ext>
                </a:extLst>
              </p:cNvPr>
              <p:cNvSpPr txBox="1"/>
              <p:nvPr/>
            </p:nvSpPr>
            <p:spPr>
              <a:xfrm>
                <a:off x="2123728" y="4653136"/>
                <a:ext cx="1732503" cy="5295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a:rPr lang="en-GB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GB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75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810F38-B0E2-45F6-B951-B8D12CF16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653136"/>
                <a:ext cx="1732503" cy="5295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C78568-64DB-4320-91C6-BE16A4409E8D}"/>
                  </a:ext>
                </a:extLst>
              </p:cNvPr>
              <p:cNvSpPr txBox="1"/>
              <p:nvPr/>
            </p:nvSpPr>
            <p:spPr>
              <a:xfrm>
                <a:off x="3203848" y="4717833"/>
                <a:ext cx="198999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=0.7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75</m:t>
                    </m:r>
                  </m:oMath>
                </a14:m>
                <a:r>
                  <a:rPr lang="en-GB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C78568-64DB-4320-91C6-BE16A4409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717833"/>
                <a:ext cx="1989995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5E18CAC-374D-493F-A28C-C76D6C2FE37E}"/>
                  </a:ext>
                </a:extLst>
              </p:cNvPr>
              <p:cNvSpPr txBox="1"/>
              <p:nvPr/>
            </p:nvSpPr>
            <p:spPr>
              <a:xfrm>
                <a:off x="4572000" y="4717833"/>
                <a:ext cx="198999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=£52.50</m:t>
                    </m:r>
                  </m:oMath>
                </a14:m>
                <a:r>
                  <a:rPr lang="en-GB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5E18CAC-374D-493F-A28C-C76D6C2FE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717833"/>
                <a:ext cx="198999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5">
            <a:extLst>
              <a:ext uri="{FF2B5EF4-FFF2-40B4-BE49-F238E27FC236}">
                <a16:creationId xmlns:a16="http://schemas.microsoft.com/office/drawing/2014/main" id="{C15C3795-02CC-49AF-A271-550004908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068" y="3212976"/>
            <a:ext cx="5881759" cy="468273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en-GB" altLang="en-US" sz="1800">
                <a:solidFill>
                  <a:srgbClr val="010066"/>
                </a:solidFill>
                <a:cs typeface="Arial" panose="020B0604020202020204" pitchFamily="34" charset="0"/>
              </a:rPr>
              <a:t>100%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7">
                <a:extLst>
                  <a:ext uri="{FF2B5EF4-FFF2-40B4-BE49-F238E27FC236}">
                    <a16:creationId xmlns:a16="http://schemas.microsoft.com/office/drawing/2014/main" id="{9A7883A5-2E07-40E5-9741-730C5A14B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60697" y="3212976"/>
                <a:ext cx="1513130" cy="468273"/>
              </a:xfrm>
              <a:prstGeom prst="rect">
                <a:avLst/>
              </a:prstGeom>
              <a:ln>
                <a:solidFill>
                  <a:schemeClr val="tx1"/>
                </a:solidFill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30%</m:t>
                      </m:r>
                    </m:oMath>
                  </m:oMathPara>
                </a14:m>
                <a:endParaRPr lang="en-GB" altLang="en-US" sz="18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7">
                <a:extLst>
                  <a:ext uri="{FF2B5EF4-FFF2-40B4-BE49-F238E27FC236}">
                    <a16:creationId xmlns:a16="http://schemas.microsoft.com/office/drawing/2014/main" id="{9A7883A5-2E07-40E5-9741-730C5A14B7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60697" y="3212976"/>
                <a:ext cx="1513130" cy="4682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8">
                <a:extLst>
                  <a:ext uri="{FF2B5EF4-FFF2-40B4-BE49-F238E27FC236}">
                    <a16:creationId xmlns:a16="http://schemas.microsoft.com/office/drawing/2014/main" id="{8B0AB7BB-AAB3-4A64-8649-F13397A3F2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068" y="4107596"/>
                <a:ext cx="45150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r>
                  <a:rPr lang="en-GB" altLang="en-US" sz="1800" dirty="0">
                    <a:cs typeface="Arial" panose="020B0604020202020204" pitchFamily="34" charset="0"/>
                  </a:rPr>
                  <a:t>We now have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70%</m:t>
                    </m:r>
                  </m:oMath>
                </a14:m>
                <a:r>
                  <a:rPr lang="en-GB" altLang="en-US" sz="1800" dirty="0">
                    <a:cs typeface="Arial" panose="020B0604020202020204" pitchFamily="34" charset="0"/>
                  </a:rPr>
                  <a:t> of the original amount. </a:t>
                </a:r>
              </a:p>
            </p:txBody>
          </p:sp>
        </mc:Choice>
        <mc:Fallback>
          <p:sp>
            <p:nvSpPr>
              <p:cNvPr id="14" name="Text Box 8">
                <a:extLst>
                  <a:ext uri="{FF2B5EF4-FFF2-40B4-BE49-F238E27FC236}">
                    <a16:creationId xmlns:a16="http://schemas.microsoft.com/office/drawing/2014/main" id="{8B0AB7BB-AAB3-4A64-8649-F13397A3F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92068" y="4107596"/>
                <a:ext cx="4515019" cy="369332"/>
              </a:xfrm>
              <a:prstGeom prst="rect">
                <a:avLst/>
              </a:prstGeom>
              <a:blipFill>
                <a:blip r:embed="rId8"/>
                <a:stretch>
                  <a:fillRect l="-1216" t="-10000" r="-135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9">
                <a:extLst>
                  <a:ext uri="{FF2B5EF4-FFF2-40B4-BE49-F238E27FC236}">
                    <a16:creationId xmlns:a16="http://schemas.microsoft.com/office/drawing/2014/main" id="{20173575-6FD3-40DB-AD55-BA7C9DF31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3768" y="3212976"/>
                <a:ext cx="4376929" cy="468273"/>
              </a:xfrm>
              <a:prstGeom prst="rect">
                <a:avLst/>
              </a:prstGeom>
              <a:ln>
                <a:solidFill>
                  <a:schemeClr val="tx1"/>
                </a:solidFill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70%</m:t>
                      </m:r>
                    </m:oMath>
                  </m:oMathPara>
                </a14:m>
                <a:endParaRPr lang="en-GB" altLang="en-US" sz="18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9">
                <a:extLst>
                  <a:ext uri="{FF2B5EF4-FFF2-40B4-BE49-F238E27FC236}">
                    <a16:creationId xmlns:a16="http://schemas.microsoft.com/office/drawing/2014/main" id="{20173575-6FD3-40DB-AD55-BA7C9DF310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3768" y="3212976"/>
                <a:ext cx="4376929" cy="4682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11">
                <a:extLst>
                  <a:ext uri="{FF2B5EF4-FFF2-40B4-BE49-F238E27FC236}">
                    <a16:creationId xmlns:a16="http://schemas.microsoft.com/office/drawing/2014/main" id="{2432AC43-EC0E-4783-8880-6C733F3E7A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3768" y="2807420"/>
                <a:ext cx="400622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r>
                  <a:rPr lang="en-GB" altLang="en-US" sz="1800" dirty="0">
                    <a:cs typeface="Arial" panose="020B0604020202020204" pitchFamily="34" charset="0"/>
                  </a:rPr>
                  <a:t>The original amount is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100%</m:t>
                    </m:r>
                  </m:oMath>
                </a14:m>
                <a:r>
                  <a:rPr lang="en-GB" altLang="en-US" sz="1800" dirty="0">
                    <a:cs typeface="Arial" panose="020B0604020202020204" pitchFamily="34" charset="0"/>
                  </a:rPr>
                  <a:t> like this:</a:t>
                </a:r>
              </a:p>
            </p:txBody>
          </p:sp>
        </mc:Choice>
        <mc:Fallback>
          <p:sp>
            <p:nvSpPr>
              <p:cNvPr id="17" name="Text Box 11">
                <a:extLst>
                  <a:ext uri="{FF2B5EF4-FFF2-40B4-BE49-F238E27FC236}">
                    <a16:creationId xmlns:a16="http://schemas.microsoft.com/office/drawing/2014/main" id="{2432AC43-EC0E-4783-8880-6C733F3E7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3768" y="2807420"/>
                <a:ext cx="4006225" cy="369332"/>
              </a:xfrm>
              <a:prstGeom prst="rect">
                <a:avLst/>
              </a:prstGeom>
              <a:blipFill>
                <a:blip r:embed="rId10"/>
                <a:stretch>
                  <a:fillRect l="-1216" t="-10000" r="-608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14">
                <a:extLst>
                  <a:ext uri="{FF2B5EF4-FFF2-40B4-BE49-F238E27FC236}">
                    <a16:creationId xmlns:a16="http://schemas.microsoft.com/office/drawing/2014/main" id="{0B26F780-A937-48FB-ACFB-2C1C61B139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3769" y="3738264"/>
                <a:ext cx="2416046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r>
                  <a:rPr lang="en-GB" altLang="en-US" sz="1800" dirty="0">
                    <a:cs typeface="Arial" panose="020B0604020202020204" pitchFamily="34" charset="0"/>
                  </a:rPr>
                  <a:t>Now we subtract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30%</m:t>
                    </m:r>
                  </m:oMath>
                </a14:m>
                <a:endParaRPr lang="en-GB" altLang="en-US" sz="1800" dirty="0"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Text Box 14">
                <a:extLst>
                  <a:ext uri="{FF2B5EF4-FFF2-40B4-BE49-F238E27FC236}">
                    <a16:creationId xmlns:a16="http://schemas.microsoft.com/office/drawing/2014/main" id="{0B26F780-A937-48FB-ACFB-2C1C61B13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3769" y="3738264"/>
                <a:ext cx="2416046" cy="369332"/>
              </a:xfrm>
              <a:prstGeom prst="rect">
                <a:avLst/>
              </a:prstGeom>
              <a:blipFill>
                <a:blip r:embed="rId11"/>
                <a:stretch>
                  <a:fillRect l="-2015" t="-8197" b="-24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6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/>
      <p:bldP spid="18" grpId="0"/>
      <p:bldP spid="11" grpId="0" animBg="1" autoUpdateAnimBg="0"/>
      <p:bldP spid="12" grpId="0" animBg="1" autoUpdateAnimBg="0"/>
      <p:bldP spid="14" grpId="0" autoUpdateAnimBg="0"/>
      <p:bldP spid="16" grpId="0" animBg="1" autoUpdateAnimBg="0"/>
      <p:bldP spid="17" grpId="0" autoUpdateAnimBg="0"/>
      <p:bldP spid="1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251520" y="1179450"/>
            <a:ext cx="8640960" cy="501675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000" u="sng" dirty="0">
                <a:cs typeface="Arial" panose="020B0604020202020204" pitchFamily="34" charset="0"/>
              </a:rPr>
              <a:t>Task</a:t>
            </a:r>
          </a:p>
          <a:p>
            <a:pPr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Increase 50 by 40%</a:t>
            </a:r>
          </a:p>
          <a:p>
            <a:pPr marL="342900" indent="-342900" eaLnBrk="1" hangingPunct="1">
              <a:buFont typeface="+mj-lt"/>
              <a:buAutoNum type="arabicParenR"/>
            </a:pPr>
            <a:endParaRPr lang="en-GB" altLang="en-US" sz="2000" dirty="0"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arenR"/>
            </a:pPr>
            <a:endParaRPr lang="en-GB" altLang="en-US" sz="2000" dirty="0"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arenR"/>
            </a:pPr>
            <a:endParaRPr lang="en-GB" altLang="en-US" sz="2000" dirty="0"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Decrease 75 by 20%</a:t>
            </a:r>
          </a:p>
          <a:p>
            <a:pPr marL="342900" indent="-342900" eaLnBrk="1" hangingPunct="1">
              <a:buFont typeface="+mj-lt"/>
              <a:buAutoNum type="arabicParenR"/>
            </a:pPr>
            <a:endParaRPr lang="en-GB" altLang="en-US" sz="2000" dirty="0"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arenR"/>
            </a:pPr>
            <a:endParaRPr lang="en-GB" altLang="en-US" sz="2000" dirty="0"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arenR"/>
            </a:pPr>
            <a:endParaRPr lang="en-GB" altLang="en-US" sz="2000" dirty="0"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Increase 45 by 63%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Decrease 67 by 37%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Decrease 82 by 14%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Increase 136 by 24%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Decrease 49 by 19%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GB" altLang="en-US" sz="2000" dirty="0">
                <a:cs typeface="Arial" panose="020B0604020202020204" pitchFamily="34" charset="0"/>
              </a:rPr>
              <a:t>Increase 88 by 56%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0FD8FDF-8AD4-4131-9EC9-BEEFAF6B5D05}"/>
              </a:ext>
            </a:extLst>
          </p:cNvPr>
          <p:cNvGrpSpPr/>
          <p:nvPr/>
        </p:nvGrpSpPr>
        <p:grpSpPr>
          <a:xfrm>
            <a:off x="903307" y="2252189"/>
            <a:ext cx="6881499" cy="1968899"/>
            <a:chOff x="2555776" y="2002051"/>
            <a:chExt cx="5735694" cy="1641067"/>
          </a:xfrm>
        </p:grpSpPr>
        <p:sp>
          <p:nvSpPr>
            <p:cNvPr id="3" name="Rectangle 2"/>
            <p:cNvSpPr/>
            <p:nvPr/>
          </p:nvSpPr>
          <p:spPr>
            <a:xfrm>
              <a:off x="2555776" y="2060848"/>
              <a:ext cx="3672408" cy="14401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ight Brace 3"/>
            <p:cNvSpPr/>
            <p:nvPr/>
          </p:nvSpPr>
          <p:spPr>
            <a:xfrm rot="5400000">
              <a:off x="4319972" y="512676"/>
              <a:ext cx="144016" cy="3672408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096569" y="2432490"/>
              <a:ext cx="590821" cy="2821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28184" y="2060848"/>
              <a:ext cx="1296144" cy="14401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ight Brace 6"/>
            <p:cNvSpPr/>
            <p:nvPr/>
          </p:nvSpPr>
          <p:spPr>
            <a:xfrm rot="5400000">
              <a:off x="6804248" y="1700808"/>
              <a:ext cx="144016" cy="1296144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28277" y="2432490"/>
              <a:ext cx="495959" cy="2821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40%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552342" y="2002051"/>
              <a:ext cx="739128" cy="2821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= 140%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55776" y="2989293"/>
              <a:ext cx="3672408" cy="14401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ight Brace 12"/>
            <p:cNvSpPr/>
            <p:nvPr/>
          </p:nvSpPr>
          <p:spPr>
            <a:xfrm rot="5400000">
              <a:off x="4319972" y="1441121"/>
              <a:ext cx="144016" cy="3672408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096570" y="3360935"/>
              <a:ext cx="590821" cy="2821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08104" y="2989293"/>
              <a:ext cx="720080" cy="14401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ight Brace 15"/>
            <p:cNvSpPr/>
            <p:nvPr/>
          </p:nvSpPr>
          <p:spPr>
            <a:xfrm rot="16200000">
              <a:off x="5796136" y="2479070"/>
              <a:ext cx="144016" cy="720080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20165" y="2533837"/>
              <a:ext cx="495959" cy="2821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20%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17520" y="2933777"/>
              <a:ext cx="644266" cy="2821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= 80%</a:t>
              </a:r>
              <a:endParaRPr lang="en-GB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3635896" y="1772816"/>
            <a:ext cx="2935693" cy="440120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= 70</a:t>
            </a:r>
          </a:p>
          <a:p>
            <a:pPr eaLnBrk="1" hangingPunct="1"/>
            <a:endParaRPr lang="en-GB" alt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/>
            <a:endParaRPr lang="en-GB" alt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/>
            <a:endParaRPr lang="en-GB" alt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= 60</a:t>
            </a:r>
          </a:p>
          <a:p>
            <a:pPr eaLnBrk="1" hangingPunct="1"/>
            <a:endParaRPr lang="en-GB" alt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/>
            <a:endParaRPr lang="en-GB" alt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/>
            <a:endParaRPr lang="en-GB" alt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= 73.35</a:t>
            </a:r>
          </a:p>
          <a:p>
            <a:pPr eaLnBrk="1" hangingPunct="1"/>
            <a:r>
              <a:rPr lang="en-GB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= 42.21</a:t>
            </a:r>
          </a:p>
          <a:p>
            <a:pPr eaLnBrk="1" hangingPunct="1"/>
            <a:r>
              <a:rPr lang="en-GB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= 70.52</a:t>
            </a:r>
          </a:p>
          <a:p>
            <a:pPr eaLnBrk="1" hangingPunct="1"/>
            <a:r>
              <a:rPr lang="en-GB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= 168.64</a:t>
            </a:r>
          </a:p>
          <a:p>
            <a:pPr eaLnBrk="1" hangingPunct="1"/>
            <a:r>
              <a:rPr lang="en-GB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= 39.69</a:t>
            </a:r>
          </a:p>
          <a:p>
            <a:pPr eaLnBrk="1" hangingPunct="1"/>
            <a:r>
              <a:rPr lang="en-GB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= 137.28</a:t>
            </a:r>
          </a:p>
        </p:txBody>
      </p:sp>
    </p:spTree>
    <p:extLst>
      <p:ext uri="{BB962C8B-B14F-4D97-AF65-F5344CB8AC3E}">
        <p14:creationId xmlns:p14="http://schemas.microsoft.com/office/powerpoint/2010/main" val="299353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12474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Stock Exchange Game</a:t>
            </a:r>
          </a:p>
          <a:p>
            <a:pPr algn="ctr">
              <a:defRPr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GB" alt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millions £££ or go </a:t>
            </a:r>
            <a:r>
              <a:rPr lang="en-GB" altLang="en-US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bust! </a:t>
            </a:r>
            <a:endParaRPr lang="en-GB" alt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Wall Street Timeline - HISTORY">
            <a:extLst>
              <a:ext uri="{FF2B5EF4-FFF2-40B4-BE49-F238E27FC236}">
                <a16:creationId xmlns:a16="http://schemas.microsoft.com/office/drawing/2014/main" id="{B2190D36-56AA-4EB5-A158-19CB422CC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933" y="3212976"/>
            <a:ext cx="5948133" cy="311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873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B08A04-C7B9-455D-AFF7-8EC7623290D7}"/>
              </a:ext>
            </a:extLst>
          </p:cNvPr>
          <p:cNvSpPr/>
          <p:nvPr/>
        </p:nvSpPr>
        <p:spPr>
          <a:xfrm>
            <a:off x="467544" y="5157192"/>
            <a:ext cx="8208912" cy="13321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51520" y="1164808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Choose your stocks, you have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£100,000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to invest. Pick wisely!</a:t>
            </a:r>
          </a:p>
          <a:p>
            <a:pPr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Mrs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Moosajee’s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stationery shop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McDonalds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MC Wise and DJ Luck’s album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MathsWatch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webuyanycar.com</a:t>
            </a:r>
          </a:p>
          <a:p>
            <a:pPr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can choose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up to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3 stocks.</a:t>
            </a:r>
          </a:p>
          <a:p>
            <a:pPr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can choose to save some in the bank to gain a guaranteed 5% increase per year.</a:t>
            </a:r>
          </a:p>
          <a:p>
            <a:pPr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Three series of events are going to happen and each will have an impact on the value of your stocks.</a:t>
            </a:r>
          </a:p>
          <a:p>
            <a:pPr algn="ctr">
              <a:defRPr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Will you win?!</a:t>
            </a:r>
          </a:p>
        </p:txBody>
      </p:sp>
    </p:spTree>
    <p:extLst>
      <p:ext uri="{BB962C8B-B14F-4D97-AF65-F5344CB8AC3E}">
        <p14:creationId xmlns:p14="http://schemas.microsoft.com/office/powerpoint/2010/main" val="109384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21660801"/>
              </p:ext>
            </p:extLst>
          </p:nvPr>
        </p:nvGraphicFramePr>
        <p:xfrm>
          <a:off x="323528" y="1844824"/>
          <a:ext cx="8496945" cy="389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>
                  <a:extLst>
                    <a:ext uri="{9D8B030D-6E8A-4147-A177-3AD203B41FA5}">
                      <a16:colId xmlns:a16="http://schemas.microsoft.com/office/drawing/2014/main" val="3521520126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761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478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Mrs Moosajee’ stationery shop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library starts selling cheap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pencil cases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drops by 25%</a:t>
                      </a: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02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McDonalds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Burger King goes bust</a:t>
                      </a: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rises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35%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02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 Wise and DJ Luck’s album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Fraction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Knight gets to number 1 in the maths charts!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rises by 100%</a:t>
                      </a: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653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MathsWatch</a:t>
                      </a:r>
                      <a:endParaRPr lang="en-GB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MathWatch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crashes so students can’t do their homework</a:t>
                      </a: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drops by 10%</a:t>
                      </a: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478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webuyanycar.com</a:t>
                      </a:r>
                    </a:p>
                  </a:txBody>
                  <a:tcPr marL="91412" marR="91412" marT="34156" marB="341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webuyanycar.com starts buying vans too</a:t>
                      </a: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price increases by 12%</a:t>
                      </a:r>
                    </a:p>
                  </a:txBody>
                  <a:tcPr marL="91439" marR="91439" marT="34142" marB="341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605A6C4-1947-4CC1-B245-7B2F49D4A7F3}"/>
              </a:ext>
            </a:extLst>
          </p:cNvPr>
          <p:cNvSpPr/>
          <p:nvPr/>
        </p:nvSpPr>
        <p:spPr>
          <a:xfrm>
            <a:off x="251520" y="112474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Event 1</a:t>
            </a:r>
            <a:endParaRPr lang="en-GB" alt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4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710</Words>
  <Application>Microsoft Office PowerPoint</Application>
  <PresentationFormat>On-screen Show (4:3)</PresentationFormat>
  <Paragraphs>189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21</cp:revision>
  <dcterms:created xsi:type="dcterms:W3CDTF">2015-07-01T12:05:39Z</dcterms:created>
  <dcterms:modified xsi:type="dcterms:W3CDTF">2020-08-20T19:44:24Z</dcterms:modified>
</cp:coreProperties>
</file>