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76" r:id="rId5"/>
  </p:sldMasterIdLst>
  <p:sldIdLst>
    <p:sldId id="257" r:id="rId6"/>
    <p:sldId id="262" r:id="rId7"/>
    <p:sldId id="259" r:id="rId8"/>
    <p:sldId id="263" r:id="rId9"/>
    <p:sldId id="264" r:id="rId10"/>
    <p:sldId id="265" r:id="rId11"/>
    <p:sldId id="266" r:id="rId12"/>
    <p:sldId id="260" r:id="rId13"/>
    <p:sldId id="258" r:id="rId14"/>
    <p:sldId id="267" r:id="rId15"/>
    <p:sldId id="268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86A82E-B875-426D-96C5-F7CD7A170757}" v="1134" dt="2022-03-28T16:00:10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BA35632-03B2-42B7-9922-3CDC5B66D17C}"/>
    <pc:docChg chg="undo custSel modSld modMainMaster">
      <pc:chgData name="Danielle" userId="e2554c37-e717-43a0-ba79-1183ca921ccd" providerId="ADAL" clId="{2BA35632-03B2-42B7-9922-3CDC5B66D17C}" dt="2020-05-07T12:24:23.128" v="171" actId="20577"/>
      <pc:docMkLst>
        <pc:docMk/>
      </pc:docMkLst>
      <pc:sldChg chg="modSp mod">
        <pc:chgData name="Danielle" userId="e2554c37-e717-43a0-ba79-1183ca921ccd" providerId="ADAL" clId="{2BA35632-03B2-42B7-9922-3CDC5B66D17C}" dt="2020-05-07T12:15:00.115" v="38" actId="1036"/>
        <pc:sldMkLst>
          <pc:docMk/>
          <pc:sldMk cId="1855517542" sldId="256"/>
        </pc:sldMkLst>
        <pc:spChg chg="mod">
          <ac:chgData name="Danielle" userId="e2554c37-e717-43a0-ba79-1183ca921ccd" providerId="ADAL" clId="{2BA35632-03B2-42B7-9922-3CDC5B66D17C}" dt="2020-05-07T12:15:00.115" v="38" actId="1036"/>
          <ac:spMkLst>
            <pc:docMk/>
            <pc:sldMk cId="1855517542" sldId="256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2BA35632-03B2-42B7-9922-3CDC5B66D17C}" dt="2020-05-07T12:14:47.705" v="33" actId="1076"/>
        <pc:sldMkLst>
          <pc:docMk/>
          <pc:sldMk cId="259914184" sldId="257"/>
        </pc:sldMkLst>
        <pc:spChg chg="del mod">
          <ac:chgData name="Danielle" userId="e2554c37-e717-43a0-ba79-1183ca921ccd" providerId="ADAL" clId="{2BA35632-03B2-42B7-9922-3CDC5B66D17C}" dt="2020-05-07T12:14:07.207" v="14" actId="478"/>
          <ac:spMkLst>
            <pc:docMk/>
            <pc:sldMk cId="259914184" sldId="257"/>
            <ac:spMk id="2" creationId="{00000000-0000-0000-0000-000000000000}"/>
          </ac:spMkLst>
        </pc:spChg>
        <pc:spChg chg="add mod">
          <ac:chgData name="Danielle" userId="e2554c37-e717-43a0-ba79-1183ca921ccd" providerId="ADAL" clId="{2BA35632-03B2-42B7-9922-3CDC5B66D17C}" dt="2020-05-07T12:14:37.184" v="31" actId="20577"/>
          <ac:spMkLst>
            <pc:docMk/>
            <pc:sldMk cId="259914184" sldId="257"/>
            <ac:spMk id="3" creationId="{D4418FBA-ED47-4D69-B2E2-8C85921F9F18}"/>
          </ac:spMkLst>
        </pc:spChg>
        <pc:spChg chg="del mod">
          <ac:chgData name="Danielle" userId="e2554c37-e717-43a0-ba79-1183ca921ccd" providerId="ADAL" clId="{2BA35632-03B2-42B7-9922-3CDC5B66D17C}" dt="2020-05-07T12:14:25.384" v="24" actId="478"/>
          <ac:spMkLst>
            <pc:docMk/>
            <pc:sldMk cId="259914184" sldId="257"/>
            <ac:spMk id="4" creationId="{00000000-0000-0000-0000-000000000000}"/>
          </ac:spMkLst>
        </pc:spChg>
        <pc:picChg chg="mod">
          <ac:chgData name="Danielle" userId="e2554c37-e717-43a0-ba79-1183ca921ccd" providerId="ADAL" clId="{2BA35632-03B2-42B7-9922-3CDC5B66D17C}" dt="2020-05-07T12:14:47.705" v="33" actId="1076"/>
          <ac:picMkLst>
            <pc:docMk/>
            <pc:sldMk cId="259914184" sldId="257"/>
            <ac:picMk id="1026" creationId="{00000000-0000-0000-0000-000000000000}"/>
          </ac:picMkLst>
        </pc:picChg>
      </pc:sldChg>
      <pc:sldChg chg="addSp delSp modSp mod">
        <pc:chgData name="Danielle" userId="e2554c37-e717-43a0-ba79-1183ca921ccd" providerId="ADAL" clId="{2BA35632-03B2-42B7-9922-3CDC5B66D17C}" dt="2020-05-07T12:15:56.394" v="64" actId="1035"/>
        <pc:sldMkLst>
          <pc:docMk/>
          <pc:sldMk cId="4134751342" sldId="259"/>
        </pc:sldMkLst>
        <pc:spChg chg="add mod">
          <ac:chgData name="Danielle" userId="e2554c37-e717-43a0-ba79-1183ca921ccd" providerId="ADAL" clId="{2BA35632-03B2-42B7-9922-3CDC5B66D17C}" dt="2020-05-07T12:15:52.055" v="56" actId="122"/>
          <ac:spMkLst>
            <pc:docMk/>
            <pc:sldMk cId="4134751342" sldId="259"/>
            <ac:spMk id="2" creationId="{CF5DD698-4E44-4DFA-88B5-A2C0FBC5A04B}"/>
          </ac:spMkLst>
        </pc:spChg>
        <pc:spChg chg="del mod">
          <ac:chgData name="Danielle" userId="e2554c37-e717-43a0-ba79-1183ca921ccd" providerId="ADAL" clId="{2BA35632-03B2-42B7-9922-3CDC5B66D17C}" dt="2020-05-07T12:15:10.572" v="40" actId="478"/>
          <ac:spMkLst>
            <pc:docMk/>
            <pc:sldMk cId="4134751342" sldId="259"/>
            <ac:spMk id="5" creationId="{00000000-0000-0000-0000-000000000000}"/>
          </ac:spMkLst>
        </pc:spChg>
        <pc:spChg chg="del mod">
          <ac:chgData name="Danielle" userId="e2554c37-e717-43a0-ba79-1183ca921ccd" providerId="ADAL" clId="{2BA35632-03B2-42B7-9922-3CDC5B66D17C}" dt="2020-05-07T12:15:21.923" v="46" actId="478"/>
          <ac:spMkLst>
            <pc:docMk/>
            <pc:sldMk cId="4134751342" sldId="259"/>
            <ac:spMk id="6" creationId="{00000000-0000-0000-0000-000000000000}"/>
          </ac:spMkLst>
        </pc:spChg>
        <pc:picChg chg="mod">
          <ac:chgData name="Danielle" userId="e2554c37-e717-43a0-ba79-1183ca921ccd" providerId="ADAL" clId="{2BA35632-03B2-42B7-9922-3CDC5B66D17C}" dt="2020-05-07T12:15:56.394" v="64" actId="1035"/>
          <ac:picMkLst>
            <pc:docMk/>
            <pc:sldMk cId="4134751342" sldId="259"/>
            <ac:picMk id="4" creationId="{00000000-0000-0000-0000-000000000000}"/>
          </ac:picMkLst>
        </pc:picChg>
      </pc:sldChg>
      <pc:sldChg chg="addSp delSp modSp mod delAnim modAnim">
        <pc:chgData name="Danielle" userId="e2554c37-e717-43a0-ba79-1183ca921ccd" providerId="ADAL" clId="{2BA35632-03B2-42B7-9922-3CDC5B66D17C}" dt="2020-05-07T12:24:23.128" v="171" actId="20577"/>
        <pc:sldMkLst>
          <pc:docMk/>
          <pc:sldMk cId="3630509188" sldId="260"/>
        </pc:sldMkLst>
        <pc:spChg chg="mod">
          <ac:chgData name="Danielle" userId="e2554c37-e717-43a0-ba79-1183ca921ccd" providerId="ADAL" clId="{2BA35632-03B2-42B7-9922-3CDC5B66D17C}" dt="2020-05-07T12:16:01.918" v="65" actId="2711"/>
          <ac:spMkLst>
            <pc:docMk/>
            <pc:sldMk cId="3630509188" sldId="260"/>
            <ac:spMk id="2" creationId="{00000000-0000-0000-0000-000000000000}"/>
          </ac:spMkLst>
        </pc:spChg>
        <pc:spChg chg="del mod">
          <ac:chgData name="Danielle" userId="e2554c37-e717-43a0-ba79-1183ca921ccd" providerId="ADAL" clId="{2BA35632-03B2-42B7-9922-3CDC5B66D17C}" dt="2020-05-07T12:20:27.206" v="119" actId="478"/>
          <ac:spMkLst>
            <pc:docMk/>
            <pc:sldMk cId="3630509188" sldId="260"/>
            <ac:spMk id="3" creationId="{00000000-0000-0000-0000-000000000000}"/>
          </ac:spMkLst>
        </pc:spChg>
        <pc:spChg chg="del mod">
          <ac:chgData name="Danielle" userId="e2554c37-e717-43a0-ba79-1183ca921ccd" providerId="ADAL" clId="{2BA35632-03B2-42B7-9922-3CDC5B66D17C}" dt="2020-05-07T12:21:34.193" v="140" actId="478"/>
          <ac:spMkLst>
            <pc:docMk/>
            <pc:sldMk cId="3630509188" sldId="260"/>
            <ac:spMk id="4" creationId="{00000000-0000-0000-0000-000000000000}"/>
          </ac:spMkLst>
        </pc:spChg>
        <pc:spChg chg="del mod">
          <ac:chgData name="Danielle" userId="e2554c37-e717-43a0-ba79-1183ca921ccd" providerId="ADAL" clId="{2BA35632-03B2-42B7-9922-3CDC5B66D17C}" dt="2020-05-07T12:21:18.553" v="136" actId="478"/>
          <ac:spMkLst>
            <pc:docMk/>
            <pc:sldMk cId="3630509188" sldId="260"/>
            <ac:spMk id="5" creationId="{00000000-0000-0000-0000-000000000000}"/>
          </ac:spMkLst>
        </pc:spChg>
        <pc:spChg chg="del mod">
          <ac:chgData name="Danielle" userId="e2554c37-e717-43a0-ba79-1183ca921ccd" providerId="ADAL" clId="{2BA35632-03B2-42B7-9922-3CDC5B66D17C}" dt="2020-05-07T12:20:56.001" v="130" actId="478"/>
          <ac:spMkLst>
            <pc:docMk/>
            <pc:sldMk cId="3630509188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3:28.392" v="151" actId="1076"/>
          <ac:spMkLst>
            <pc:docMk/>
            <pc:sldMk cId="3630509188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3:07.587" v="149" actId="1076"/>
          <ac:spMkLst>
            <pc:docMk/>
            <pc:sldMk cId="3630509188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3:28.392" v="151" actId="1076"/>
          <ac:spMkLst>
            <pc:docMk/>
            <pc:sldMk cId="3630509188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3:07.587" v="149" actId="1076"/>
          <ac:spMkLst>
            <pc:docMk/>
            <pc:sldMk cId="3630509188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3:19.399" v="150" actId="1076"/>
          <ac:spMkLst>
            <pc:docMk/>
            <pc:sldMk cId="3630509188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3:44.595" v="157" actId="20577"/>
          <ac:spMkLst>
            <pc:docMk/>
            <pc:sldMk cId="3630509188" sldId="260"/>
            <ac:spMk id="12" creationId="{00000000-0000-0000-0000-000000000000}"/>
          </ac:spMkLst>
        </pc:spChg>
        <pc:spChg chg="del mod">
          <ac:chgData name="Danielle" userId="e2554c37-e717-43a0-ba79-1183ca921ccd" providerId="ADAL" clId="{2BA35632-03B2-42B7-9922-3CDC5B66D17C}" dt="2020-05-07T12:23:56.046" v="159" actId="478"/>
          <ac:spMkLst>
            <pc:docMk/>
            <pc:sldMk cId="3630509188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4:06.931" v="163" actId="1076"/>
          <ac:spMkLst>
            <pc:docMk/>
            <pc:sldMk cId="3630509188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4:23.128" v="171" actId="20577"/>
          <ac:spMkLst>
            <pc:docMk/>
            <pc:sldMk cId="3630509188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24:12.570" v="164" actId="1076"/>
          <ac:spMkLst>
            <pc:docMk/>
            <pc:sldMk cId="3630509188" sldId="260"/>
            <ac:spMk id="16" creationId="{00000000-0000-0000-0000-000000000000}"/>
          </ac:spMkLst>
        </pc:spChg>
        <pc:spChg chg="add mod ord">
          <ac:chgData name="Danielle" userId="e2554c37-e717-43a0-ba79-1183ca921ccd" providerId="ADAL" clId="{2BA35632-03B2-42B7-9922-3CDC5B66D17C}" dt="2020-05-07T12:21:22.104" v="137" actId="167"/>
          <ac:spMkLst>
            <pc:docMk/>
            <pc:sldMk cId="3630509188" sldId="260"/>
            <ac:spMk id="17" creationId="{CAC33E3F-EE8D-4778-A579-B9C1DB89646B}"/>
          </ac:spMkLst>
        </pc:spChg>
        <pc:spChg chg="add mod ord">
          <ac:chgData name="Danielle" userId="e2554c37-e717-43a0-ba79-1183ca921ccd" providerId="ADAL" clId="{2BA35632-03B2-42B7-9922-3CDC5B66D17C}" dt="2020-05-07T12:20:42.697" v="127" actId="167"/>
          <ac:spMkLst>
            <pc:docMk/>
            <pc:sldMk cId="3630509188" sldId="260"/>
            <ac:spMk id="18" creationId="{81FDCA38-516A-4C60-B82A-EC05EAEE8ED0}"/>
          </ac:spMkLst>
        </pc:spChg>
        <pc:spChg chg="add mod ord">
          <ac:chgData name="Danielle" userId="e2554c37-e717-43a0-ba79-1183ca921ccd" providerId="ADAL" clId="{2BA35632-03B2-42B7-9922-3CDC5B66D17C}" dt="2020-05-07T12:21:15.673" v="135" actId="167"/>
          <ac:spMkLst>
            <pc:docMk/>
            <pc:sldMk cId="3630509188" sldId="260"/>
            <ac:spMk id="19" creationId="{F71AF200-C295-4594-931E-5BEFDAC4CE52}"/>
          </ac:spMkLst>
        </pc:spChg>
        <pc:spChg chg="add mod ord">
          <ac:chgData name="Danielle" userId="e2554c37-e717-43a0-ba79-1183ca921ccd" providerId="ADAL" clId="{2BA35632-03B2-42B7-9922-3CDC5B66D17C}" dt="2020-05-07T12:21:51.848" v="145" actId="167"/>
          <ac:spMkLst>
            <pc:docMk/>
            <pc:sldMk cId="3630509188" sldId="260"/>
            <ac:spMk id="20" creationId="{A539A3DB-C0E7-4D9E-B0C0-A27BEF00D374}"/>
          </ac:spMkLst>
        </pc:spChg>
      </pc:sldChg>
      <pc:sldMasterChg chg="modSp modSldLayout">
        <pc:chgData name="Danielle" userId="e2554c37-e717-43a0-ba79-1183ca921ccd" providerId="ADAL" clId="{2BA35632-03B2-42B7-9922-3CDC5B66D17C}" dt="2020-05-07T12:13:46.500" v="11" actId="2711"/>
        <pc:sldMasterMkLst>
          <pc:docMk/>
          <pc:sldMasterMk cId="4169072478" sldId="2147483673"/>
        </pc:sldMasterMkLst>
        <pc:spChg chg="mod">
          <ac:chgData name="Danielle" userId="e2554c37-e717-43a0-ba79-1183ca921ccd" providerId="ADAL" clId="{2BA35632-03B2-42B7-9922-3CDC5B66D17C}" dt="2020-05-07T12:13:41.531" v="10" actId="2711"/>
          <ac:spMkLst>
            <pc:docMk/>
            <pc:sldMasterMk cId="4169072478" sldId="2147483673"/>
            <ac:spMk id="18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13:41.531" v="10" actId="2711"/>
          <ac:spMkLst>
            <pc:docMk/>
            <pc:sldMasterMk cId="4169072478" sldId="2147483673"/>
            <ac:spMk id="19" creationId="{00000000-0000-0000-0000-000000000000}"/>
          </ac:spMkLst>
        </pc:spChg>
        <pc:picChg chg="mod">
          <ac:chgData name="Danielle" userId="e2554c37-e717-43a0-ba79-1183ca921ccd" providerId="ADAL" clId="{2BA35632-03B2-42B7-9922-3CDC5B66D17C}" dt="2020-05-07T12:13:41.531" v="10" actId="2711"/>
          <ac:picMkLst>
            <pc:docMk/>
            <pc:sldMasterMk cId="4169072478" sldId="2147483673"/>
            <ac:picMk id="14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41.531" v="10" actId="2711"/>
          <ac:picMkLst>
            <pc:docMk/>
            <pc:sldMasterMk cId="4169072478" sldId="2147483673"/>
            <ac:picMk id="15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41.531" v="10" actId="2711"/>
          <ac:picMkLst>
            <pc:docMk/>
            <pc:sldMasterMk cId="4169072478" sldId="2147483673"/>
            <ac:picMk id="16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41.531" v="10" actId="2711"/>
          <ac:picMkLst>
            <pc:docMk/>
            <pc:sldMasterMk cId="4169072478" sldId="2147483673"/>
            <ac:picMk id="17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41.531" v="10" actId="2711"/>
          <ac:picMkLst>
            <pc:docMk/>
            <pc:sldMasterMk cId="4169072478" sldId="2147483673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BA35632-03B2-42B7-9922-3CDC5B66D17C}" dt="2020-05-07T12:13:46.500" v="11" actId="2711"/>
          <pc:sldLayoutMkLst>
            <pc:docMk/>
            <pc:sldMasterMk cId="4169072478" sldId="2147483673"/>
            <pc:sldLayoutMk cId="1922675534" sldId="2147483675"/>
          </pc:sldLayoutMkLst>
          <pc:spChg chg="mod">
            <ac:chgData name="Danielle" userId="e2554c37-e717-43a0-ba79-1183ca921ccd" providerId="ADAL" clId="{2BA35632-03B2-42B7-9922-3CDC5B66D17C}" dt="2020-05-07T12:13:46.500" v="11" actId="2711"/>
            <ac:spMkLst>
              <pc:docMk/>
              <pc:sldMasterMk cId="4169072478" sldId="2147483673"/>
              <pc:sldLayoutMk cId="1922675534" sldId="2147483675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2BA35632-03B2-42B7-9922-3CDC5B66D17C}" dt="2020-05-07T12:13:34.280" v="9" actId="2711"/>
        <pc:sldMasterMkLst>
          <pc:docMk/>
          <pc:sldMasterMk cId="1680311904" sldId="2147483676"/>
        </pc:sldMasterMkLst>
        <pc:spChg chg="mod">
          <ac:chgData name="Danielle" userId="e2554c37-e717-43a0-ba79-1183ca921ccd" providerId="ADAL" clId="{2BA35632-03B2-42B7-9922-3CDC5B66D17C}" dt="2020-05-07T12:13:06.409" v="0" actId="2711"/>
          <ac:spMkLst>
            <pc:docMk/>
            <pc:sldMasterMk cId="1680311904" sldId="2147483676"/>
            <ac:spMk id="14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13:06.409" v="0" actId="2711"/>
          <ac:spMkLst>
            <pc:docMk/>
            <pc:sldMasterMk cId="1680311904" sldId="2147483676"/>
            <ac:spMk id="15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13:06.409" v="0" actId="2711"/>
          <ac:spMkLst>
            <pc:docMk/>
            <pc:sldMasterMk cId="1680311904" sldId="2147483676"/>
            <ac:spMk id="16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13:06.409" v="0" actId="2711"/>
          <ac:spMkLst>
            <pc:docMk/>
            <pc:sldMasterMk cId="1680311904" sldId="2147483676"/>
            <ac:spMk id="17" creationId="{00000000-0000-0000-0000-000000000000}"/>
          </ac:spMkLst>
        </pc:spChg>
        <pc:spChg chg="mod">
          <ac:chgData name="Danielle" userId="e2554c37-e717-43a0-ba79-1183ca921ccd" providerId="ADAL" clId="{2BA35632-03B2-42B7-9922-3CDC5B66D17C}" dt="2020-05-07T12:13:06.409" v="0" actId="2711"/>
          <ac:spMkLst>
            <pc:docMk/>
            <pc:sldMasterMk cId="1680311904" sldId="2147483676"/>
            <ac:spMk id="18" creationId="{00000000-0000-0000-0000-000000000000}"/>
          </ac:spMkLst>
        </pc:spChg>
        <pc:picChg chg="mod">
          <ac:chgData name="Danielle" userId="e2554c37-e717-43a0-ba79-1183ca921ccd" providerId="ADAL" clId="{2BA35632-03B2-42B7-9922-3CDC5B66D17C}" dt="2020-05-07T12:13:06.409" v="0" actId="2711"/>
          <ac:picMkLst>
            <pc:docMk/>
            <pc:sldMasterMk cId="1680311904" sldId="2147483676"/>
            <ac:picMk id="13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06.409" v="0" actId="2711"/>
          <ac:picMkLst>
            <pc:docMk/>
            <pc:sldMasterMk cId="1680311904" sldId="2147483676"/>
            <ac:picMk id="29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06.409" v="0" actId="2711"/>
          <ac:picMkLst>
            <pc:docMk/>
            <pc:sldMasterMk cId="1680311904" sldId="2147483676"/>
            <ac:picMk id="31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06.409" v="0" actId="2711"/>
          <ac:picMkLst>
            <pc:docMk/>
            <pc:sldMasterMk cId="1680311904" sldId="2147483676"/>
            <ac:picMk id="32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06.409" v="0" actId="2711"/>
          <ac:picMkLst>
            <pc:docMk/>
            <pc:sldMasterMk cId="1680311904" sldId="2147483676"/>
            <ac:picMk id="33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06.409" v="0" actId="2711"/>
          <ac:picMkLst>
            <pc:docMk/>
            <pc:sldMasterMk cId="1680311904" sldId="2147483676"/>
            <ac:picMk id="34" creationId="{00000000-0000-0000-0000-000000000000}"/>
          </ac:picMkLst>
        </pc:picChg>
        <pc:picChg chg="mod">
          <ac:chgData name="Danielle" userId="e2554c37-e717-43a0-ba79-1183ca921ccd" providerId="ADAL" clId="{2BA35632-03B2-42B7-9922-3CDC5B66D17C}" dt="2020-05-07T12:13:06.409" v="0" actId="2711"/>
          <ac:picMkLst>
            <pc:docMk/>
            <pc:sldMasterMk cId="1680311904" sldId="2147483676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2BA35632-03B2-42B7-9922-3CDC5B66D17C}" dt="2020-05-07T12:13:12.977" v="1" actId="2711"/>
          <pc:sldLayoutMkLst>
            <pc:docMk/>
            <pc:sldMasterMk cId="1680311904" sldId="2147483676"/>
            <pc:sldLayoutMk cId="574354506" sldId="2147483678"/>
          </pc:sldLayoutMkLst>
          <pc:spChg chg="mod">
            <ac:chgData name="Danielle" userId="e2554c37-e717-43a0-ba79-1183ca921ccd" providerId="ADAL" clId="{2BA35632-03B2-42B7-9922-3CDC5B66D17C}" dt="2020-05-07T12:13:12.977" v="1" actId="2711"/>
            <ac:spMkLst>
              <pc:docMk/>
              <pc:sldMasterMk cId="1680311904" sldId="2147483676"/>
              <pc:sldLayoutMk cId="574354506" sldId="2147483678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2BA35632-03B2-42B7-9922-3CDC5B66D17C}" dt="2020-05-07T12:13:28.329" v="8" actId="1035"/>
          <pc:sldLayoutMkLst>
            <pc:docMk/>
            <pc:sldMasterMk cId="1680311904" sldId="2147483676"/>
            <pc:sldLayoutMk cId="167500442" sldId="2147483679"/>
          </pc:sldLayoutMkLst>
          <pc:spChg chg="mod">
            <ac:chgData name="Danielle" userId="e2554c37-e717-43a0-ba79-1183ca921ccd" providerId="ADAL" clId="{2BA35632-03B2-42B7-9922-3CDC5B66D17C}" dt="2020-05-07T12:13:21.685" v="3" actId="13822"/>
            <ac:spMkLst>
              <pc:docMk/>
              <pc:sldMasterMk cId="1680311904" sldId="2147483676"/>
              <pc:sldLayoutMk cId="167500442" sldId="2147483679"/>
              <ac:spMk id="2" creationId="{00000000-0000-0000-0000-000000000000}"/>
            </ac:spMkLst>
          </pc:spChg>
          <pc:spChg chg="mod">
            <ac:chgData name="Danielle" userId="e2554c37-e717-43a0-ba79-1183ca921ccd" providerId="ADAL" clId="{2BA35632-03B2-42B7-9922-3CDC5B66D17C}" dt="2020-05-07T12:13:21.685" v="3" actId="13822"/>
            <ac:spMkLst>
              <pc:docMk/>
              <pc:sldMasterMk cId="1680311904" sldId="2147483676"/>
              <pc:sldLayoutMk cId="167500442" sldId="2147483679"/>
              <ac:spMk id="8" creationId="{00000000-0000-0000-0000-000000000000}"/>
            </ac:spMkLst>
          </pc:spChg>
          <pc:spChg chg="mod">
            <ac:chgData name="Danielle" userId="e2554c37-e717-43a0-ba79-1183ca921ccd" providerId="ADAL" clId="{2BA35632-03B2-42B7-9922-3CDC5B66D17C}" dt="2020-05-07T12:13:28.329" v="8" actId="1035"/>
            <ac:spMkLst>
              <pc:docMk/>
              <pc:sldMasterMk cId="1680311904" sldId="2147483676"/>
              <pc:sldLayoutMk cId="167500442" sldId="2147483679"/>
              <ac:spMk id="9" creationId="{00000000-0000-0000-0000-000000000000}"/>
            </ac:spMkLst>
          </pc:spChg>
          <pc:spChg chg="mod">
            <ac:chgData name="Danielle" userId="e2554c37-e717-43a0-ba79-1183ca921ccd" providerId="ADAL" clId="{2BA35632-03B2-42B7-9922-3CDC5B66D17C}" dt="2020-05-07T12:13:24.574" v="6" actId="1036"/>
            <ac:spMkLst>
              <pc:docMk/>
              <pc:sldMasterMk cId="1680311904" sldId="2147483676"/>
              <pc:sldLayoutMk cId="167500442" sldId="2147483679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BA35632-03B2-42B7-9922-3CDC5B66D17C}" dt="2020-05-07T12:13:21.685" v="3" actId="13822"/>
            <ac:cxnSpMkLst>
              <pc:docMk/>
              <pc:sldMasterMk cId="1680311904" sldId="2147483676"/>
              <pc:sldLayoutMk cId="167500442" sldId="2147483679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BA35632-03B2-42B7-9922-3CDC5B66D17C}" dt="2020-05-07T12:13:21.685" v="3" actId="13822"/>
            <ac:cxnSpMkLst>
              <pc:docMk/>
              <pc:sldMasterMk cId="1680311904" sldId="2147483676"/>
              <pc:sldLayoutMk cId="167500442" sldId="2147483679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BA35632-03B2-42B7-9922-3CDC5B66D17C}" dt="2020-05-07T12:13:21.685" v="3" actId="13822"/>
            <ac:cxnSpMkLst>
              <pc:docMk/>
              <pc:sldMasterMk cId="1680311904" sldId="2147483676"/>
              <pc:sldLayoutMk cId="167500442" sldId="2147483679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BA35632-03B2-42B7-9922-3CDC5B66D17C}" dt="2020-05-07T12:13:21.685" v="3" actId="13822"/>
            <ac:cxnSpMkLst>
              <pc:docMk/>
              <pc:sldMasterMk cId="1680311904" sldId="2147483676"/>
              <pc:sldLayoutMk cId="167500442" sldId="2147483679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BA35632-03B2-42B7-9922-3CDC5B66D17C}" dt="2020-05-07T12:13:21.685" v="3" actId="13822"/>
            <ac:cxnSpMkLst>
              <pc:docMk/>
              <pc:sldMasterMk cId="1680311904" sldId="2147483676"/>
              <pc:sldLayoutMk cId="167500442" sldId="2147483679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BA35632-03B2-42B7-9922-3CDC5B66D17C}" dt="2020-05-07T12:13:34.280" v="9" actId="2711"/>
          <pc:sldLayoutMkLst>
            <pc:docMk/>
            <pc:sldMasterMk cId="1680311904" sldId="2147483676"/>
            <pc:sldLayoutMk cId="4116095260" sldId="2147483680"/>
          </pc:sldLayoutMkLst>
          <pc:spChg chg="mod">
            <ac:chgData name="Danielle" userId="e2554c37-e717-43a0-ba79-1183ca921ccd" providerId="ADAL" clId="{2BA35632-03B2-42B7-9922-3CDC5B66D17C}" dt="2020-05-07T12:13:34.280" v="9" actId="2711"/>
            <ac:spMkLst>
              <pc:docMk/>
              <pc:sldMasterMk cId="1680311904" sldId="2147483676"/>
              <pc:sldLayoutMk cId="4116095260" sldId="2147483680"/>
              <ac:spMk id="2" creationId="{00000000-0000-0000-0000-000000000000}"/>
            </ac:spMkLst>
          </pc:spChg>
          <pc:spChg chg="mod">
            <ac:chgData name="Danielle" userId="e2554c37-e717-43a0-ba79-1183ca921ccd" providerId="ADAL" clId="{2BA35632-03B2-42B7-9922-3CDC5B66D17C}" dt="2020-05-07T12:13:34.280" v="9" actId="2711"/>
            <ac:spMkLst>
              <pc:docMk/>
              <pc:sldMasterMk cId="1680311904" sldId="2147483676"/>
              <pc:sldLayoutMk cId="4116095260" sldId="2147483680"/>
              <ac:spMk id="3" creationId="{00000000-0000-0000-0000-000000000000}"/>
            </ac:spMkLst>
          </pc:spChg>
        </pc:sldLayoutChg>
      </pc:sldMasterChg>
    </pc:docChg>
  </pc:docChgLst>
  <pc:docChgLst>
    <pc:chgData name="Danielle" userId="e2554c37-e717-43a0-ba79-1183ca921ccd" providerId="ADAL" clId="{DE612796-E051-4CDC-8623-9E1837721B7D}"/>
    <pc:docChg chg="undo custSel addSld delSld modSld">
      <pc:chgData name="Danielle" userId="e2554c37-e717-43a0-ba79-1183ca921ccd" providerId="ADAL" clId="{DE612796-E051-4CDC-8623-9E1837721B7D}" dt="2020-06-12T14:43:02.792" v="66" actId="47"/>
      <pc:docMkLst>
        <pc:docMk/>
      </pc:docMkLst>
      <pc:sldChg chg="addSp delSp modSp del">
        <pc:chgData name="Danielle" userId="e2554c37-e717-43a0-ba79-1183ca921ccd" providerId="ADAL" clId="{DE612796-E051-4CDC-8623-9E1837721B7D}" dt="2020-06-12T14:43:02.792" v="66" actId="47"/>
        <pc:sldMkLst>
          <pc:docMk/>
          <pc:sldMk cId="1855517542" sldId="256"/>
        </pc:sldMkLst>
        <pc:graphicFrameChg chg="add del mod">
          <ac:chgData name="Danielle" userId="e2554c37-e717-43a0-ba79-1183ca921ccd" providerId="ADAL" clId="{DE612796-E051-4CDC-8623-9E1837721B7D}" dt="2020-06-12T14:39:05.467" v="12"/>
          <ac:graphicFrameMkLst>
            <pc:docMk/>
            <pc:sldMk cId="1855517542" sldId="256"/>
            <ac:graphicFrameMk id="5" creationId="{9E3718C3-DB1C-403B-9C6F-FBDC613C76B2}"/>
          </ac:graphicFrameMkLst>
        </pc:graphicFrameChg>
        <pc:picChg chg="add del">
          <ac:chgData name="Danielle" userId="e2554c37-e717-43a0-ba79-1183ca921ccd" providerId="ADAL" clId="{DE612796-E051-4CDC-8623-9E1837721B7D}" dt="2020-06-12T14:39:05.996" v="13" actId="478"/>
          <ac:picMkLst>
            <pc:docMk/>
            <pc:sldMk cId="1855517542" sldId="256"/>
            <ac:picMk id="2050" creationId="{00000000-0000-0000-0000-000000000000}"/>
          </ac:picMkLst>
        </pc:picChg>
      </pc:sldChg>
      <pc:sldChg chg="addSp delSp modSp mod">
        <pc:chgData name="Danielle" userId="e2554c37-e717-43a0-ba79-1183ca921ccd" providerId="ADAL" clId="{DE612796-E051-4CDC-8623-9E1837721B7D}" dt="2020-06-12T14:38:40.920" v="9" actId="1076"/>
        <pc:sldMkLst>
          <pc:docMk/>
          <pc:sldMk cId="259914184" sldId="257"/>
        </pc:sldMkLst>
        <pc:spChg chg="mod">
          <ac:chgData name="Danielle" userId="e2554c37-e717-43a0-ba79-1183ca921ccd" providerId="ADAL" clId="{DE612796-E051-4CDC-8623-9E1837721B7D}" dt="2020-06-12T14:38:34.515" v="8" actId="14100"/>
          <ac:spMkLst>
            <pc:docMk/>
            <pc:sldMk cId="259914184" sldId="257"/>
            <ac:spMk id="3" creationId="{D4418FBA-ED47-4D69-B2E2-8C85921F9F18}"/>
          </ac:spMkLst>
        </pc:spChg>
        <pc:graphicFrameChg chg="add del mod modGraphic">
          <ac:chgData name="Danielle" userId="e2554c37-e717-43a0-ba79-1183ca921ccd" providerId="ADAL" clId="{DE612796-E051-4CDC-8623-9E1837721B7D}" dt="2020-06-12T14:37:08.604" v="4"/>
          <ac:graphicFrameMkLst>
            <pc:docMk/>
            <pc:sldMk cId="259914184" sldId="257"/>
            <ac:graphicFrameMk id="2" creationId="{DD8485F9-FDA2-4F62-99D7-9CCCD519F236}"/>
          </ac:graphicFrameMkLst>
        </pc:graphicFrameChg>
        <pc:graphicFrameChg chg="add mod modGraphic">
          <ac:chgData name="Danielle" userId="e2554c37-e717-43a0-ba79-1183ca921ccd" providerId="ADAL" clId="{DE612796-E051-4CDC-8623-9E1837721B7D}" dt="2020-06-12T14:38:40.920" v="9" actId="1076"/>
          <ac:graphicFrameMkLst>
            <pc:docMk/>
            <pc:sldMk cId="259914184" sldId="257"/>
            <ac:graphicFrameMk id="4" creationId="{9339092D-AE72-46D0-A083-1B42B54A1A23}"/>
          </ac:graphicFrameMkLst>
        </pc:graphicFrameChg>
        <pc:picChg chg="del">
          <ac:chgData name="Danielle" userId="e2554c37-e717-43a0-ba79-1183ca921ccd" providerId="ADAL" clId="{DE612796-E051-4CDC-8623-9E1837721B7D}" dt="2020-06-12T14:36:32.721" v="0" actId="478"/>
          <ac:picMkLst>
            <pc:docMk/>
            <pc:sldMk cId="259914184" sldId="257"/>
            <ac:picMk id="1026" creationId="{00000000-0000-0000-0000-000000000000}"/>
          </ac:picMkLst>
        </pc:picChg>
      </pc:sldChg>
      <pc:sldChg chg="modSp add mod">
        <pc:chgData name="Danielle" userId="e2554c37-e717-43a0-ba79-1183ca921ccd" providerId="ADAL" clId="{DE612796-E051-4CDC-8623-9E1837721B7D}" dt="2020-06-12T14:42:13.357" v="65" actId="14100"/>
        <pc:sldMkLst>
          <pc:docMk/>
          <pc:sldMk cId="3901033896" sldId="262"/>
        </pc:sldMkLst>
        <pc:spChg chg="mod">
          <ac:chgData name="Danielle" userId="e2554c37-e717-43a0-ba79-1183ca921ccd" providerId="ADAL" clId="{DE612796-E051-4CDC-8623-9E1837721B7D}" dt="2020-06-12T14:39:15.513" v="22" actId="20577"/>
          <ac:spMkLst>
            <pc:docMk/>
            <pc:sldMk cId="3901033896" sldId="262"/>
            <ac:spMk id="3" creationId="{D4418FBA-ED47-4D69-B2E2-8C85921F9F18}"/>
          </ac:spMkLst>
        </pc:spChg>
        <pc:graphicFrameChg chg="mod modGraphic">
          <ac:chgData name="Danielle" userId="e2554c37-e717-43a0-ba79-1183ca921ccd" providerId="ADAL" clId="{DE612796-E051-4CDC-8623-9E1837721B7D}" dt="2020-06-12T14:42:13.357" v="65" actId="14100"/>
          <ac:graphicFrameMkLst>
            <pc:docMk/>
            <pc:sldMk cId="3901033896" sldId="262"/>
            <ac:graphicFrameMk id="4" creationId="{9339092D-AE72-46D0-A083-1B42B54A1A23}"/>
          </ac:graphicFrameMkLst>
        </pc:graphicFrameChg>
      </pc:sldChg>
    </pc:docChg>
  </pc:docChgLst>
  <pc:docChgLst>
    <pc:chgData name="Danielle@piximaths.onmicrosoft.com" userId="e2554c37-e717-43a0-ba79-1183ca921ccd" providerId="ADAL" clId="{5686A82E-B875-426D-96C5-F7CD7A170757}"/>
    <pc:docChg chg="undo custSel addSld modSld">
      <pc:chgData name="Danielle@piximaths.onmicrosoft.com" userId="e2554c37-e717-43a0-ba79-1183ca921ccd" providerId="ADAL" clId="{5686A82E-B875-426D-96C5-F7CD7A170757}" dt="2022-03-28T16:00:10.714" v="1379" actId="20577"/>
      <pc:docMkLst>
        <pc:docMk/>
      </pc:docMkLst>
      <pc:sldChg chg="delSp modSp mod">
        <pc:chgData name="Danielle@piximaths.onmicrosoft.com" userId="e2554c37-e717-43a0-ba79-1183ca921ccd" providerId="ADAL" clId="{5686A82E-B875-426D-96C5-F7CD7A170757}" dt="2022-03-28T15:41:10.823" v="460"/>
        <pc:sldMkLst>
          <pc:docMk/>
          <pc:sldMk cId="4134751342" sldId="259"/>
        </pc:sldMkLst>
        <pc:spChg chg="mod">
          <ac:chgData name="Danielle@piximaths.onmicrosoft.com" userId="e2554c37-e717-43a0-ba79-1183ca921ccd" providerId="ADAL" clId="{5686A82E-B875-426D-96C5-F7CD7A170757}" dt="2022-03-28T15:41:10.823" v="460"/>
          <ac:spMkLst>
            <pc:docMk/>
            <pc:sldMk cId="4134751342" sldId="259"/>
            <ac:spMk id="2" creationId="{CF5DD698-4E44-4DFA-88B5-A2C0FBC5A04B}"/>
          </ac:spMkLst>
        </pc:spChg>
        <pc:picChg chg="del mod modCrop">
          <ac:chgData name="Danielle@piximaths.onmicrosoft.com" userId="e2554c37-e717-43a0-ba79-1183ca921ccd" providerId="ADAL" clId="{5686A82E-B875-426D-96C5-F7CD7A170757}" dt="2022-03-28T08:16:13.735" v="186" actId="478"/>
          <ac:picMkLst>
            <pc:docMk/>
            <pc:sldMk cId="4134751342" sldId="259"/>
            <ac:picMk id="4" creationId="{00000000-0000-0000-0000-000000000000}"/>
          </ac:picMkLst>
        </pc:picChg>
      </pc:sldChg>
      <pc:sldChg chg="modSp add mod">
        <pc:chgData name="Danielle@piximaths.onmicrosoft.com" userId="e2554c37-e717-43a0-ba79-1183ca921ccd" providerId="ADAL" clId="{5686A82E-B875-426D-96C5-F7CD7A170757}" dt="2022-03-28T09:51:02.830" v="346" actId="20577"/>
        <pc:sldMkLst>
          <pc:docMk/>
          <pc:sldMk cId="702952411" sldId="263"/>
        </pc:sldMkLst>
        <pc:spChg chg="mod">
          <ac:chgData name="Danielle@piximaths.onmicrosoft.com" userId="e2554c37-e717-43a0-ba79-1183ca921ccd" providerId="ADAL" clId="{5686A82E-B875-426D-96C5-F7CD7A170757}" dt="2022-03-28T09:51:02.830" v="346" actId="20577"/>
          <ac:spMkLst>
            <pc:docMk/>
            <pc:sldMk cId="702952411" sldId="263"/>
            <ac:spMk id="2" creationId="{CF5DD698-4E44-4DFA-88B5-A2C0FBC5A04B}"/>
          </ac:spMkLst>
        </pc:spChg>
      </pc:sldChg>
      <pc:sldChg chg="modSp add">
        <pc:chgData name="Danielle@piximaths.onmicrosoft.com" userId="e2554c37-e717-43a0-ba79-1183ca921ccd" providerId="ADAL" clId="{5686A82E-B875-426D-96C5-F7CD7A170757}" dt="2022-03-28T09:53:12.534" v="375" actId="20577"/>
        <pc:sldMkLst>
          <pc:docMk/>
          <pc:sldMk cId="1446402823" sldId="264"/>
        </pc:sldMkLst>
        <pc:spChg chg="mod">
          <ac:chgData name="Danielle@piximaths.onmicrosoft.com" userId="e2554c37-e717-43a0-ba79-1183ca921ccd" providerId="ADAL" clId="{5686A82E-B875-426D-96C5-F7CD7A170757}" dt="2022-03-28T09:53:12.534" v="375" actId="20577"/>
          <ac:spMkLst>
            <pc:docMk/>
            <pc:sldMk cId="1446402823" sldId="264"/>
            <ac:spMk id="2" creationId="{CF5DD698-4E44-4DFA-88B5-A2C0FBC5A04B}"/>
          </ac:spMkLst>
        </pc:spChg>
      </pc:sldChg>
      <pc:sldChg chg="modSp add">
        <pc:chgData name="Danielle@piximaths.onmicrosoft.com" userId="e2554c37-e717-43a0-ba79-1183ca921ccd" providerId="ADAL" clId="{5686A82E-B875-426D-96C5-F7CD7A170757}" dt="2022-03-28T09:56:02.420" v="427" actId="20577"/>
        <pc:sldMkLst>
          <pc:docMk/>
          <pc:sldMk cId="3202377646" sldId="265"/>
        </pc:sldMkLst>
        <pc:spChg chg="mod">
          <ac:chgData name="Danielle@piximaths.onmicrosoft.com" userId="e2554c37-e717-43a0-ba79-1183ca921ccd" providerId="ADAL" clId="{5686A82E-B875-426D-96C5-F7CD7A170757}" dt="2022-03-28T09:56:02.420" v="427" actId="20577"/>
          <ac:spMkLst>
            <pc:docMk/>
            <pc:sldMk cId="3202377646" sldId="265"/>
            <ac:spMk id="2" creationId="{CF5DD698-4E44-4DFA-88B5-A2C0FBC5A04B}"/>
          </ac:spMkLst>
        </pc:spChg>
      </pc:sldChg>
      <pc:sldChg chg="modSp add mod">
        <pc:chgData name="Danielle@piximaths.onmicrosoft.com" userId="e2554c37-e717-43a0-ba79-1183ca921ccd" providerId="ADAL" clId="{5686A82E-B875-426D-96C5-F7CD7A170757}" dt="2022-03-28T09:57:25.179" v="453" actId="20577"/>
        <pc:sldMkLst>
          <pc:docMk/>
          <pc:sldMk cId="2739211421" sldId="266"/>
        </pc:sldMkLst>
        <pc:spChg chg="mod">
          <ac:chgData name="Danielle@piximaths.onmicrosoft.com" userId="e2554c37-e717-43a0-ba79-1183ca921ccd" providerId="ADAL" clId="{5686A82E-B875-426D-96C5-F7CD7A170757}" dt="2022-03-28T09:57:25.179" v="453" actId="20577"/>
          <ac:spMkLst>
            <pc:docMk/>
            <pc:sldMk cId="2739211421" sldId="266"/>
            <ac:spMk id="2" creationId="{CF5DD698-4E44-4DFA-88B5-A2C0FBC5A04B}"/>
          </ac:spMkLst>
        </pc:spChg>
      </pc:sldChg>
      <pc:sldChg chg="modSp add mod modClrScheme chgLayout">
        <pc:chgData name="Danielle@piximaths.onmicrosoft.com" userId="e2554c37-e717-43a0-ba79-1183ca921ccd" providerId="ADAL" clId="{5686A82E-B875-426D-96C5-F7CD7A170757}" dt="2022-03-28T15:50:31.727" v="914" actId="6549"/>
        <pc:sldMkLst>
          <pc:docMk/>
          <pc:sldMk cId="4159482038" sldId="267"/>
        </pc:sldMkLst>
        <pc:spChg chg="mod">
          <ac:chgData name="Danielle@piximaths.onmicrosoft.com" userId="e2554c37-e717-43a0-ba79-1183ca921ccd" providerId="ADAL" clId="{5686A82E-B875-426D-96C5-F7CD7A170757}" dt="2022-03-28T15:50:31.727" v="914" actId="6549"/>
          <ac:spMkLst>
            <pc:docMk/>
            <pc:sldMk cId="4159482038" sldId="267"/>
            <ac:spMk id="2" creationId="{CF5DD698-4E44-4DFA-88B5-A2C0FBC5A04B}"/>
          </ac:spMkLst>
        </pc:spChg>
      </pc:sldChg>
      <pc:sldChg chg="modSp add mod">
        <pc:chgData name="Danielle@piximaths.onmicrosoft.com" userId="e2554c37-e717-43a0-ba79-1183ca921ccd" providerId="ADAL" clId="{5686A82E-B875-426D-96C5-F7CD7A170757}" dt="2022-03-28T16:00:10.714" v="1379" actId="20577"/>
        <pc:sldMkLst>
          <pc:docMk/>
          <pc:sldMk cId="434564058" sldId="268"/>
        </pc:sldMkLst>
        <pc:spChg chg="mod">
          <ac:chgData name="Danielle@piximaths.onmicrosoft.com" userId="e2554c37-e717-43a0-ba79-1183ca921ccd" providerId="ADAL" clId="{5686A82E-B875-426D-96C5-F7CD7A170757}" dt="2022-03-28T16:00:10.714" v="1379" actId="20577"/>
          <ac:spMkLst>
            <pc:docMk/>
            <pc:sldMk cId="434564058" sldId="268"/>
            <ac:spMk id="2" creationId="{CF5DD698-4E44-4DFA-88B5-A2C0FBC5A0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12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7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B0FF4A-8292-4E17-8E4D-485217C3902A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435DBD-1449-4C12-89F7-2B553149A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94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47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435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0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B0FF4A-8292-4E17-8E4D-485217C3902A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435DBD-1449-4C12-89F7-2B553149A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9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28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Algebraic Proofs</a:t>
            </a:r>
          </a:p>
        </p:txBody>
      </p:sp>
    </p:spTree>
    <p:extLst>
      <p:ext uri="{BB962C8B-B14F-4D97-AF65-F5344CB8AC3E}">
        <p14:creationId xmlns:p14="http://schemas.microsoft.com/office/powerpoint/2010/main" val="416907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28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Algebraic Proofs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52183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Proof, prove, odd, even, sum, difference, product, square, factor, multiple, consecutive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match statements to algebraic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expand and simplify to prove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algebraic statements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 use algebra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prove worded statements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418FBA-ED47-4D69-B2E2-8C85921F9F18}"/>
              </a:ext>
            </a:extLst>
          </p:cNvPr>
          <p:cNvSpPr/>
          <p:nvPr/>
        </p:nvSpPr>
        <p:spPr>
          <a:xfrm>
            <a:off x="251520" y="1124744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Match the statements to the algebraic expressions.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339092D-AE72-46D0-A083-1B42B54A1A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7484798"/>
                  </p:ext>
                </p:extLst>
              </p:nvPr>
            </p:nvGraphicFramePr>
            <p:xfrm>
              <a:off x="1260610" y="2204864"/>
              <a:ext cx="6622779" cy="435133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813016">
                      <a:extLst>
                        <a:ext uri="{9D8B030D-6E8A-4147-A177-3AD203B41FA5}">
                          <a16:colId xmlns:a16="http://schemas.microsoft.com/office/drawing/2014/main" val="2641325235"/>
                        </a:ext>
                      </a:extLst>
                    </a:gridCol>
                    <a:gridCol w="1809763">
                      <a:extLst>
                        <a:ext uri="{9D8B030D-6E8A-4147-A177-3AD203B41FA5}">
                          <a16:colId xmlns:a16="http://schemas.microsoft.com/office/drawing/2014/main" val="3045843242"/>
                        </a:ext>
                      </a:extLst>
                    </a:gridCol>
                  </a:tblGrid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4044012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Odd number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92065330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9372679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6677086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6786474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6313074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8782058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3460446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Difference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9033675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94012653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odd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𝟖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20175651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94481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339092D-AE72-46D0-A083-1B42B54A1A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7484798"/>
                  </p:ext>
                </p:extLst>
              </p:nvPr>
            </p:nvGraphicFramePr>
            <p:xfrm>
              <a:off x="1260610" y="2204864"/>
              <a:ext cx="6622779" cy="435133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813016">
                      <a:extLst>
                        <a:ext uri="{9D8B030D-6E8A-4147-A177-3AD203B41FA5}">
                          <a16:colId xmlns:a16="http://schemas.microsoft.com/office/drawing/2014/main" val="2641325235"/>
                        </a:ext>
                      </a:extLst>
                    </a:gridCol>
                    <a:gridCol w="1809763">
                      <a:extLst>
                        <a:ext uri="{9D8B030D-6E8A-4147-A177-3AD203B41FA5}">
                          <a16:colId xmlns:a16="http://schemas.microsoft.com/office/drawing/2014/main" val="3045843242"/>
                        </a:ext>
                      </a:extLst>
                    </a:gridCol>
                  </a:tblGrid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10000" r="-673" b="-11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4044012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Odd number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111864" r="-673" b="-1035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2065330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208333" r="-673" b="-91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372679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313559" r="-673" b="-8338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6677086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406667" r="-673" b="-7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6786474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506667" r="-673" b="-6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6313074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616949" r="-673" b="-5305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8782058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705000" r="-673" b="-42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3460446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Difference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818644" r="-673" b="-3288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9033675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903333" r="-673" b="-2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4012653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odd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1020339" r="-673" b="-1271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0175651"/>
                      </a:ext>
                    </a:extLst>
                  </a:tr>
                  <a:tr h="3626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667" t="-1101667" r="-673" b="-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4481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991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54513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Solutions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even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odd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+6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even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odd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+2=3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+3=3(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3 is a factor,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sum of three consecutive numbers is a multiple of 3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2 is a factor,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product of any odd and even number is even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+1=2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2 is a factor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product of any two odd numbers is 	odd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5451364"/>
              </a:xfrm>
              <a:prstGeom prst="rect">
                <a:avLst/>
              </a:prstGeom>
              <a:blipFill>
                <a:blip r:embed="rId2"/>
                <a:stretch>
                  <a:fillRect l="-705" t="-559" b="-1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48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Solutions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2 is a factor,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product of any two even numbers is even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LHS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+16−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+16=8(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8 is a factor,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difference of squares is a multiple of 8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+6=6(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6 is a factor,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sum of three consecutive even numbers is a 	multiple of 6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+3=4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+4=4(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4 is a factor,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sum of 2 consecutive odd numbers is a multiple of 4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5324535"/>
              </a:xfrm>
              <a:prstGeom prst="rect">
                <a:avLst/>
              </a:prstGeom>
              <a:blipFill>
                <a:blip r:embed="rId2"/>
                <a:stretch>
                  <a:fillRect l="-705" t="-573" r="-71" b="-1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56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23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418FBA-ED47-4D69-B2E2-8C85921F9F18}"/>
              </a:ext>
            </a:extLst>
          </p:cNvPr>
          <p:cNvSpPr/>
          <p:nvPr/>
        </p:nvSpPr>
        <p:spPr>
          <a:xfrm>
            <a:off x="251520" y="1124744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339092D-AE72-46D0-A083-1B42B54A1A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95331"/>
                  </p:ext>
                </p:extLst>
              </p:nvPr>
            </p:nvGraphicFramePr>
            <p:xfrm>
              <a:off x="1289957" y="2215242"/>
              <a:ext cx="6593432" cy="43409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791688">
                      <a:extLst>
                        <a:ext uri="{9D8B030D-6E8A-4147-A177-3AD203B41FA5}">
                          <a16:colId xmlns:a16="http://schemas.microsoft.com/office/drawing/2014/main" val="2641325235"/>
                        </a:ext>
                      </a:extLst>
                    </a:gridCol>
                    <a:gridCol w="1801744">
                      <a:extLst>
                        <a:ext uri="{9D8B030D-6E8A-4147-A177-3AD203B41FA5}">
                          <a16:colId xmlns:a16="http://schemas.microsoft.com/office/drawing/2014/main" val="3045843242"/>
                        </a:ext>
                      </a:extLst>
                    </a:gridCol>
                  </a:tblGrid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Even number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4044012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Odd number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92065330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9372679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6677086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6786474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6313074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8782058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𝟖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43460446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Difference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9033675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94012653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odd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20175651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  <m:r>
                                  <a:rPr lang="en-GB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94481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339092D-AE72-46D0-A083-1B42B54A1A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95331"/>
                  </p:ext>
                </p:extLst>
              </p:nvPr>
            </p:nvGraphicFramePr>
            <p:xfrm>
              <a:off x="1289957" y="2215242"/>
              <a:ext cx="6593432" cy="43409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791688">
                      <a:extLst>
                        <a:ext uri="{9D8B030D-6E8A-4147-A177-3AD203B41FA5}">
                          <a16:colId xmlns:a16="http://schemas.microsoft.com/office/drawing/2014/main" val="2641325235"/>
                        </a:ext>
                      </a:extLst>
                    </a:gridCol>
                    <a:gridCol w="1801744">
                      <a:extLst>
                        <a:ext uri="{9D8B030D-6E8A-4147-A177-3AD203B41FA5}">
                          <a16:colId xmlns:a16="http://schemas.microsoft.com/office/drawing/2014/main" val="3045843242"/>
                        </a:ext>
                      </a:extLst>
                    </a:gridCol>
                  </a:tblGrid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Even number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10169" r="-676" b="-11338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4044012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Odd number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108333" r="-676" b="-10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2065330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211864" r="-676" b="-932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372679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306667" r="-676" b="-8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6677086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413559" r="-676" b="-7305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6786474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an odd and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505000" r="-676" b="-61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6313074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even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615254" r="-676" b="-5288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8782058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Product of two consecutive odd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715254" r="-676" b="-4288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3460446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Difference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801667" r="-676" b="-32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9033675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two consecutive numbers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916949" r="-676" b="-2271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4012653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odd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1000000" r="-676" b="-1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0175651"/>
                      </a:ext>
                    </a:extLst>
                  </a:tr>
                  <a:tr h="36174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Square of an even number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362" marR="36362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6216" t="-1118644" r="-676" b="-254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4481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0103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/>
              <p:nvPr/>
            </p:nvSpPr>
            <p:spPr>
              <a:xfrm>
                <a:off x="971600" y="1124744"/>
                <a:ext cx="7200800" cy="4808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Expanding, Simplifying and Factorising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your knowledge of algebra to prove that these pairs of statements are equal to each other.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+5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≡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24744"/>
                <a:ext cx="7200800" cy="4808752"/>
              </a:xfrm>
              <a:prstGeom prst="rect">
                <a:avLst/>
              </a:prstGeom>
              <a:blipFill>
                <a:blip r:embed="rId2"/>
                <a:stretch>
                  <a:fillRect l="-846" t="-6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75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1677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Solutions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LHS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+16−3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+4+8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LHS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+16−3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+6+6</m:t>
                    </m:r>
                  </m:oMath>
                </a14:m>
                <a:endParaRPr lang="en-GB" sz="200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167744"/>
              </a:xfrm>
              <a:prstGeom prst="rect">
                <a:avLst/>
              </a:prstGeom>
              <a:blipFill>
                <a:blip r:embed="rId2"/>
                <a:stretch>
                  <a:fillRect l="-705" t="-732" b="-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295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1677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Solutions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LHS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+5</m:t>
                        </m:r>
                      </m:e>
                    </m:d>
                  </m:oMath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+9−3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+2+2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LHS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+25−2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+27−1</m:t>
                    </m:r>
                  </m:oMath>
                </a14:m>
                <a:endParaRPr lang="en-GB" sz="200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167744"/>
              </a:xfrm>
              <a:prstGeom prst="rect">
                <a:avLst/>
              </a:prstGeom>
              <a:blipFill>
                <a:blip r:embed="rId2"/>
                <a:stretch>
                  <a:fillRect l="-705" t="-732" b="-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40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473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Solutions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LHS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e>
                    </m:d>
                  </m:oMath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+12+2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LHS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</m:oMath>
                </a14:m>
                <a:endParaRPr lang="en-GB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GB" sz="200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473917"/>
              </a:xfrm>
              <a:prstGeom prst="rect">
                <a:avLst/>
              </a:prstGeom>
              <a:blipFill>
                <a:blip r:embed="rId2"/>
                <a:stretch>
                  <a:fillRect l="-705" t="-682" b="-1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37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2655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Solutions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LHS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</m:oMath>
                </a14:m>
                <a:endParaRPr lang="en-GB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+9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+4)−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b="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GB" sz="2000" dirty="0"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RHS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5DD698-4E44-4DFA-88B5-A2C0FBC5A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2655150"/>
              </a:xfrm>
              <a:prstGeom prst="rect">
                <a:avLst/>
              </a:prstGeom>
              <a:blipFill>
                <a:blip r:embed="rId2"/>
                <a:stretch>
                  <a:fillRect l="-705" t="-1149"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21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539A3DB-C0E7-4D9E-B0C0-A27BEF00D374}"/>
              </a:ext>
            </a:extLst>
          </p:cNvPr>
          <p:cNvSpPr/>
          <p:nvPr/>
        </p:nvSpPr>
        <p:spPr>
          <a:xfrm>
            <a:off x="5826017" y="1717406"/>
            <a:ext cx="1698311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C33E3F-EE8D-4778-A579-B9C1DB89646B}"/>
              </a:ext>
            </a:extLst>
          </p:cNvPr>
          <p:cNvSpPr/>
          <p:nvPr/>
        </p:nvSpPr>
        <p:spPr>
          <a:xfrm>
            <a:off x="2546063" y="1340768"/>
            <a:ext cx="1305857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1AF200-C295-4594-931E-5BEFDAC4CE52}"/>
              </a:ext>
            </a:extLst>
          </p:cNvPr>
          <p:cNvSpPr/>
          <p:nvPr/>
        </p:nvSpPr>
        <p:spPr>
          <a:xfrm>
            <a:off x="5638520" y="1365414"/>
            <a:ext cx="1215183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FDCA38-516A-4C60-B82A-EC05EAEE8ED0}"/>
              </a:ext>
            </a:extLst>
          </p:cNvPr>
          <p:cNvSpPr/>
          <p:nvPr/>
        </p:nvSpPr>
        <p:spPr>
          <a:xfrm>
            <a:off x="493397" y="1717406"/>
            <a:ext cx="3709658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67544" y="1268761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Prove that the difference between the squares of any two consecutive even numbers is always a multiple of 4.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57544" y="2692120"/>
                <a:ext cx="5497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544" y="2692120"/>
                <a:ext cx="549702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84780" y="2696155"/>
                <a:ext cx="9987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780" y="2696155"/>
                <a:ext cx="99873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52970" y="2692120"/>
                <a:ext cx="8515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 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)²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0" y="2692120"/>
                <a:ext cx="851515" cy="400110"/>
              </a:xfrm>
              <a:prstGeom prst="rect">
                <a:avLst/>
              </a:prstGeom>
              <a:blipFill>
                <a:blip r:embed="rId4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54587" y="2692384"/>
                <a:ext cx="13564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    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)²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587" y="2692384"/>
                <a:ext cx="1356462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12619" y="2696155"/>
                <a:ext cx="4475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619" y="2696155"/>
                <a:ext cx="44755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68679" y="3311406"/>
                <a:ext cx="41960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Expand:	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+4−4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679" y="3311406"/>
                <a:ext cx="4196085" cy="400110"/>
              </a:xfrm>
              <a:prstGeom prst="rect">
                <a:avLst/>
              </a:prstGeom>
              <a:blipFill>
                <a:blip r:embed="rId7"/>
                <a:stretch>
                  <a:fillRect l="-1451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062452" y="3957724"/>
                <a:ext cx="27748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Simplify: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52" y="3957724"/>
                <a:ext cx="2774862" cy="400110"/>
              </a:xfrm>
              <a:prstGeom prst="rect">
                <a:avLst/>
              </a:prstGeom>
              <a:blipFill>
                <a:blip r:embed="rId8"/>
                <a:stretch>
                  <a:fillRect l="-2198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62452" y="4604042"/>
                <a:ext cx="31291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Factorise: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4(2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52" y="4604042"/>
                <a:ext cx="3129126" cy="400110"/>
              </a:xfrm>
              <a:prstGeom prst="rect">
                <a:avLst/>
              </a:prstGeom>
              <a:blipFill>
                <a:blip r:embed="rId9"/>
                <a:stretch>
                  <a:fillRect l="-1946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4798332" y="4604042"/>
            <a:ext cx="2055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 4 is a factor □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animBg="1"/>
      <p:bldP spid="19" grpId="0" animBg="1"/>
      <p:bldP spid="18" grpId="0" animBg="1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4031"/>
      </p:ext>
    </p:extLst>
  </p:cSld>
  <p:clrMapOvr>
    <a:masterClrMapping/>
  </p:clrMapOvr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BFECBC-7B94-49E8-AE5F-FBB2770C3F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3F5217-4244-4C2B-A688-E03042D518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84CAD59-5094-4FDD-8CE0-DF0DC4F022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DGL Completing the square TDS</Template>
  <TotalTime>535</TotalTime>
  <Words>1082</Words>
  <Application>Microsoft Office PowerPoint</Application>
  <PresentationFormat>On-screen Show (4:3)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11</cp:revision>
  <dcterms:created xsi:type="dcterms:W3CDTF">2014-05-06T11:55:05Z</dcterms:created>
  <dcterms:modified xsi:type="dcterms:W3CDTF">2022-03-28T16:00:14Z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