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1"/>
  </p:notesMasterIdLst>
  <p:sldIdLst>
    <p:sldId id="258" r:id="rId3"/>
    <p:sldId id="259" r:id="rId4"/>
    <p:sldId id="270" r:id="rId5"/>
    <p:sldId id="271" r:id="rId6"/>
    <p:sldId id="260" r:id="rId7"/>
    <p:sldId id="261" r:id="rId8"/>
    <p:sldId id="280" r:id="rId9"/>
    <p:sldId id="262" r:id="rId10"/>
    <p:sldId id="263" r:id="rId11"/>
    <p:sldId id="281" r:id="rId12"/>
    <p:sldId id="264" r:id="rId13"/>
    <p:sldId id="265" r:id="rId14"/>
    <p:sldId id="282" r:id="rId15"/>
    <p:sldId id="266" r:id="rId16"/>
    <p:sldId id="267" r:id="rId17"/>
    <p:sldId id="283" r:id="rId18"/>
    <p:sldId id="272" r:id="rId19"/>
    <p:sldId id="273" r:id="rId20"/>
    <p:sldId id="286" r:id="rId21"/>
    <p:sldId id="268" r:id="rId22"/>
    <p:sldId id="269" r:id="rId23"/>
    <p:sldId id="284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CB5B0-D995-4E0F-BD48-1E2776218D37}" v="1067" dt="2020-05-22T09:20:16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E9CB5B0-D995-4E0F-BD48-1E2776218D37}"/>
    <pc:docChg chg="undo custSel modSld modMainMaster">
      <pc:chgData name="Danielle" userId="e2554c37-e717-43a0-ba79-1183ca921ccd" providerId="ADAL" clId="{8E9CB5B0-D995-4E0F-BD48-1E2776218D37}" dt="2020-05-21T13:41:28.755" v="1439" actId="14100"/>
      <pc:docMkLst>
        <pc:docMk/>
      </pc:docMkLst>
      <pc:sldChg chg="addSp delSp modSp mod modAnim">
        <pc:chgData name="Danielle" userId="e2554c37-e717-43a0-ba79-1183ca921ccd" providerId="ADAL" clId="{8E9CB5B0-D995-4E0F-BD48-1E2776218D37}" dt="2020-05-21T09:12:07.430" v="167" actId="1036"/>
        <pc:sldMkLst>
          <pc:docMk/>
          <pc:sldMk cId="941954607" sldId="258"/>
        </pc:sldMkLst>
        <pc:spChg chg="add mod">
          <ac:chgData name="Danielle" userId="e2554c37-e717-43a0-ba79-1183ca921ccd" providerId="ADAL" clId="{8E9CB5B0-D995-4E0F-BD48-1E2776218D37}" dt="2020-05-21T09:12:03.979" v="163" actId="1036"/>
          <ac:spMkLst>
            <pc:docMk/>
            <pc:sldMk cId="941954607" sldId="258"/>
            <ac:spMk id="2" creationId="{E20DDFA1-0B71-465C-861C-730D00E9E7E2}"/>
          </ac:spMkLst>
        </pc:spChg>
        <pc:spChg chg="mod">
          <ac:chgData name="Danielle" userId="e2554c37-e717-43a0-ba79-1183ca921ccd" providerId="ADAL" clId="{8E9CB5B0-D995-4E0F-BD48-1E2776218D37}" dt="2020-05-21T09:11:07.253" v="158" actId="403"/>
          <ac:spMkLst>
            <pc:docMk/>
            <pc:sldMk cId="941954607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2:07.430" v="167" actId="1036"/>
          <ac:spMkLst>
            <pc:docMk/>
            <pc:sldMk cId="941954607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2:07.430" v="167" actId="1036"/>
          <ac:spMkLst>
            <pc:docMk/>
            <pc:sldMk cId="941954607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2:07.430" v="167" actId="1036"/>
          <ac:spMkLst>
            <pc:docMk/>
            <pc:sldMk cId="941954607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2:07.430" v="167" actId="1036"/>
          <ac:spMkLst>
            <pc:docMk/>
            <pc:sldMk cId="941954607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2:07.430" v="167" actId="1036"/>
          <ac:spMkLst>
            <pc:docMk/>
            <pc:sldMk cId="941954607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2:07.430" v="167" actId="1036"/>
          <ac:spMkLst>
            <pc:docMk/>
            <pc:sldMk cId="941954607" sldId="258"/>
            <ac:spMk id="11" creationId="{00000000-0000-0000-0000-000000000000}"/>
          </ac:spMkLst>
        </pc:spChg>
        <pc:spChg chg="add mod">
          <ac:chgData name="Danielle" userId="e2554c37-e717-43a0-ba79-1183ca921ccd" providerId="ADAL" clId="{8E9CB5B0-D995-4E0F-BD48-1E2776218D37}" dt="2020-05-21T09:12:03.979" v="163" actId="1036"/>
          <ac:spMkLst>
            <pc:docMk/>
            <pc:sldMk cId="941954607" sldId="258"/>
            <ac:spMk id="14" creationId="{309CD058-587E-4699-9146-BA8737CF79B0}"/>
          </ac:spMkLst>
        </pc:spChg>
        <pc:spChg chg="add mod">
          <ac:chgData name="Danielle" userId="e2554c37-e717-43a0-ba79-1183ca921ccd" providerId="ADAL" clId="{8E9CB5B0-D995-4E0F-BD48-1E2776218D37}" dt="2020-05-21T09:12:03.979" v="163" actId="1036"/>
          <ac:spMkLst>
            <pc:docMk/>
            <pc:sldMk cId="941954607" sldId="258"/>
            <ac:spMk id="15" creationId="{BE0273C9-4385-4F6E-8B2B-93BAB4A43ABD}"/>
          </ac:spMkLst>
        </pc:spChg>
        <pc:spChg chg="add mod">
          <ac:chgData name="Danielle" userId="e2554c37-e717-43a0-ba79-1183ca921ccd" providerId="ADAL" clId="{8E9CB5B0-D995-4E0F-BD48-1E2776218D37}" dt="2020-05-21T09:12:03.979" v="163" actId="1036"/>
          <ac:spMkLst>
            <pc:docMk/>
            <pc:sldMk cId="941954607" sldId="258"/>
            <ac:spMk id="16" creationId="{C59850E1-B028-4DE6-B768-FD3DEDA2BAF7}"/>
          </ac:spMkLst>
        </pc:spChg>
        <pc:spChg chg="add mod">
          <ac:chgData name="Danielle" userId="e2554c37-e717-43a0-ba79-1183ca921ccd" providerId="ADAL" clId="{8E9CB5B0-D995-4E0F-BD48-1E2776218D37}" dt="2020-05-21T09:12:03.979" v="163" actId="1036"/>
          <ac:spMkLst>
            <pc:docMk/>
            <pc:sldMk cId="941954607" sldId="258"/>
            <ac:spMk id="17" creationId="{ADEFF3E0-65DB-4B4D-B49E-172E5D3245FD}"/>
          </ac:spMkLst>
        </pc:spChg>
        <pc:spChg chg="add mod">
          <ac:chgData name="Danielle" userId="e2554c37-e717-43a0-ba79-1183ca921ccd" providerId="ADAL" clId="{8E9CB5B0-D995-4E0F-BD48-1E2776218D37}" dt="2020-05-21T09:12:03.979" v="163" actId="1036"/>
          <ac:spMkLst>
            <pc:docMk/>
            <pc:sldMk cId="941954607" sldId="258"/>
            <ac:spMk id="18" creationId="{403BCCBA-80CD-4B6F-BD7E-D7A4697D5DE4}"/>
          </ac:spMkLst>
        </pc:spChg>
        <pc:picChg chg="add del mod modCrop">
          <ac:chgData name="Danielle" userId="e2554c37-e717-43a0-ba79-1183ca921ccd" providerId="ADAL" clId="{8E9CB5B0-D995-4E0F-BD48-1E2776218D37}" dt="2020-05-21T09:06:23.727" v="46" actId="478"/>
          <ac:picMkLst>
            <pc:docMk/>
            <pc:sldMk cId="941954607" sldId="258"/>
            <ac:picMk id="4" creationId="{00000000-0000-0000-0000-000000000000}"/>
          </ac:picMkLst>
        </pc:picChg>
        <pc:picChg chg="add mod">
          <ac:chgData name="Danielle" userId="e2554c37-e717-43a0-ba79-1183ca921ccd" providerId="ADAL" clId="{8E9CB5B0-D995-4E0F-BD48-1E2776218D37}" dt="2020-05-21T09:12:03.979" v="163" actId="1036"/>
          <ac:picMkLst>
            <pc:docMk/>
            <pc:sldMk cId="941954607" sldId="258"/>
            <ac:picMk id="13" creationId="{6EACB818-5803-41A8-8E4C-E1B3BC1C71EA}"/>
          </ac:picMkLst>
        </pc:picChg>
        <pc:inkChg chg="add mod">
          <ac:chgData name="Danielle" userId="e2554c37-e717-43a0-ba79-1183ca921ccd" providerId="ADAL" clId="{8E9CB5B0-D995-4E0F-BD48-1E2776218D37}" dt="2020-05-21T09:12:07.430" v="167" actId="1036"/>
          <ac:inkMkLst>
            <pc:docMk/>
            <pc:sldMk cId="941954607" sldId="258"/>
            <ac:inkMk id="3" creationId="{3FCA3DF6-DA70-463B-942B-27BA491E27E3}"/>
          </ac:inkMkLst>
        </pc:inkChg>
        <pc:inkChg chg="add del">
          <ac:chgData name="Danielle" userId="e2554c37-e717-43a0-ba79-1183ca921ccd" providerId="ADAL" clId="{8E9CB5B0-D995-4E0F-BD48-1E2776218D37}" dt="2020-05-21T09:05:28.655" v="20" actId="9405"/>
          <ac:inkMkLst>
            <pc:docMk/>
            <pc:sldMk cId="941954607" sldId="258"/>
            <ac:inkMk id="12" creationId="{36947C73-0F15-4468-B179-DB183E51CBAE}"/>
          </ac:inkMkLst>
        </pc:inkChg>
      </pc:sldChg>
      <pc:sldChg chg="delSp modSp mod">
        <pc:chgData name="Danielle" userId="e2554c37-e717-43a0-ba79-1183ca921ccd" providerId="ADAL" clId="{8E9CB5B0-D995-4E0F-BD48-1E2776218D37}" dt="2020-05-21T09:15:07.153" v="214" actId="1036"/>
        <pc:sldMkLst>
          <pc:docMk/>
          <pc:sldMk cId="3790628196" sldId="259"/>
        </pc:sldMkLst>
        <pc:spChg chg="mod">
          <ac:chgData name="Danielle" userId="e2554c37-e717-43a0-ba79-1183ca921ccd" providerId="ADAL" clId="{8E9CB5B0-D995-4E0F-BD48-1E2776218D37}" dt="2020-05-21T09:13:37.805" v="193" actId="404"/>
          <ac:spMkLst>
            <pc:docMk/>
            <pc:sldMk cId="3790628196" sldId="259"/>
            <ac:spMk id="2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2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2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2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2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3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3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3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3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3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3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3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5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5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5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5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5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5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6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6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62" creationId="{00000000-0000-0000-0000-000000000000}"/>
          </ac:spMkLst>
        </pc:spChg>
        <pc:spChg chg="del mod">
          <ac:chgData name="Danielle" userId="e2554c37-e717-43a0-ba79-1183ca921ccd" providerId="ADAL" clId="{8E9CB5B0-D995-4E0F-BD48-1E2776218D37}" dt="2020-05-21T09:13:15.393" v="183" actId="478"/>
          <ac:spMkLst>
            <pc:docMk/>
            <pc:sldMk cId="3790628196" sldId="259"/>
            <ac:spMk id="13826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07.153" v="214" actId="1036"/>
          <ac:spMkLst>
            <pc:docMk/>
            <pc:sldMk cId="3790628196" sldId="259"/>
            <ac:spMk id="138264" creationId="{00000000-0000-0000-0000-000000000000}"/>
          </ac:spMkLst>
        </pc:sp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3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39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41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43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45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52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55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57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59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5:07.153" v="214" actId="1036"/>
          <ac:cxnSpMkLst>
            <pc:docMk/>
            <pc:sldMk cId="3790628196" sldId="259"/>
            <ac:cxnSpMk id="61" creationId="{00000000-0000-0000-0000-000000000000}"/>
          </ac:cxnSpMkLst>
        </pc:cxnChg>
      </pc:sldChg>
      <pc:sldChg chg="modSp mod">
        <pc:chgData name="Danielle" userId="e2554c37-e717-43a0-ba79-1183ca921ccd" providerId="ADAL" clId="{8E9CB5B0-D995-4E0F-BD48-1E2776218D37}" dt="2020-05-21T09:15:45.267" v="221" actId="255"/>
        <pc:sldMkLst>
          <pc:docMk/>
          <pc:sldMk cId="4149055262" sldId="260"/>
        </pc:sldMkLst>
        <pc:spChg chg="mod">
          <ac:chgData name="Danielle" userId="e2554c37-e717-43a0-ba79-1183ca921ccd" providerId="ADAL" clId="{8E9CB5B0-D995-4E0F-BD48-1E2776218D37}" dt="2020-05-21T09:15:45.267" v="221" actId="255"/>
          <ac:spMkLst>
            <pc:docMk/>
            <pc:sldMk cId="4149055262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45.267" v="221" actId="255"/>
          <ac:spMkLst>
            <pc:docMk/>
            <pc:sldMk cId="4149055262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45.267" v="221" actId="255"/>
          <ac:spMkLst>
            <pc:docMk/>
            <pc:sldMk cId="4149055262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45.267" v="221" actId="255"/>
          <ac:spMkLst>
            <pc:docMk/>
            <pc:sldMk cId="4149055262" sldId="260"/>
            <ac:spMk id="32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15:55.002" v="223" actId="255"/>
        <pc:sldMkLst>
          <pc:docMk/>
          <pc:sldMk cId="666268917" sldId="261"/>
        </pc:sldMkLst>
        <pc:spChg chg="mod">
          <ac:chgData name="Danielle" userId="e2554c37-e717-43a0-ba79-1183ca921ccd" providerId="ADAL" clId="{8E9CB5B0-D995-4E0F-BD48-1E2776218D37}" dt="2020-05-21T09:15:55.002" v="223" actId="255"/>
          <ac:spMkLst>
            <pc:docMk/>
            <pc:sldMk cId="666268917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55.002" v="223" actId="255"/>
          <ac:spMkLst>
            <pc:docMk/>
            <pc:sldMk cId="666268917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55.002" v="223" actId="255"/>
          <ac:spMkLst>
            <pc:docMk/>
            <pc:sldMk cId="666268917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55.002" v="223" actId="255"/>
          <ac:spMkLst>
            <pc:docMk/>
            <pc:sldMk cId="666268917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55.002" v="223" actId="255"/>
          <ac:spMkLst>
            <pc:docMk/>
            <pc:sldMk cId="666268917" sldId="261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55.002" v="223" actId="255"/>
          <ac:spMkLst>
            <pc:docMk/>
            <pc:sldMk cId="666268917" sldId="261"/>
            <ac:spMk id="32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17:58.880" v="282" actId="255"/>
        <pc:sldMkLst>
          <pc:docMk/>
          <pc:sldMk cId="2950995183" sldId="262"/>
        </pc:sldMkLst>
        <pc:spChg chg="mod">
          <ac:chgData name="Danielle" userId="e2554c37-e717-43a0-ba79-1183ca921ccd" providerId="ADAL" clId="{8E9CB5B0-D995-4E0F-BD48-1E2776218D37}" dt="2020-05-21T09:17:58.880" v="282" actId="255"/>
          <ac:spMkLst>
            <pc:docMk/>
            <pc:sldMk cId="2950995183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58.880" v="282" actId="255"/>
          <ac:spMkLst>
            <pc:docMk/>
            <pc:sldMk cId="2950995183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58.880" v="282" actId="255"/>
          <ac:spMkLst>
            <pc:docMk/>
            <pc:sldMk cId="2950995183" sldId="262"/>
            <ac:spMk id="1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58.880" v="282" actId="255"/>
          <ac:spMkLst>
            <pc:docMk/>
            <pc:sldMk cId="2950995183" sldId="262"/>
            <ac:spMk id="15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18:07.044" v="284" actId="255"/>
        <pc:sldMkLst>
          <pc:docMk/>
          <pc:sldMk cId="213712620" sldId="263"/>
        </pc:sldMkLst>
        <pc:spChg chg="mod">
          <ac:chgData name="Danielle" userId="e2554c37-e717-43a0-ba79-1183ca921ccd" providerId="ADAL" clId="{8E9CB5B0-D995-4E0F-BD48-1E2776218D37}" dt="2020-05-21T09:18:07.044" v="284" actId="255"/>
          <ac:spMkLst>
            <pc:docMk/>
            <pc:sldMk cId="213712620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07.044" v="284" actId="255"/>
          <ac:spMkLst>
            <pc:docMk/>
            <pc:sldMk cId="213712620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07.044" v="284" actId="255"/>
          <ac:spMkLst>
            <pc:docMk/>
            <pc:sldMk cId="213712620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07.044" v="284" actId="255"/>
          <ac:spMkLst>
            <pc:docMk/>
            <pc:sldMk cId="213712620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07.044" v="284" actId="255"/>
          <ac:spMkLst>
            <pc:docMk/>
            <pc:sldMk cId="213712620" sldId="263"/>
            <ac:spMk id="12" creationId="{00000000-0000-0000-0000-000000000000}"/>
          </ac:spMkLst>
        </pc:spChg>
      </pc:sldChg>
      <pc:sldChg chg="addSp modSp mod">
        <pc:chgData name="Danielle" userId="e2554c37-e717-43a0-ba79-1183ca921ccd" providerId="ADAL" clId="{8E9CB5B0-D995-4E0F-BD48-1E2776218D37}" dt="2020-05-21T09:21:52.717" v="346"/>
        <pc:sldMkLst>
          <pc:docMk/>
          <pc:sldMk cId="1888519722" sldId="264"/>
        </pc:sldMkLst>
        <pc:spChg chg="mod">
          <ac:chgData name="Danielle" userId="e2554c37-e717-43a0-ba79-1183ca921ccd" providerId="ADAL" clId="{8E9CB5B0-D995-4E0F-BD48-1E2776218D37}" dt="2020-05-21T09:20:34.578" v="321" actId="255"/>
          <ac:spMkLst>
            <pc:docMk/>
            <pc:sldMk cId="1888519722" sldId="264"/>
            <ac:spMk id="1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1:30.298" v="343"/>
          <ac:spMkLst>
            <pc:docMk/>
            <pc:sldMk cId="1888519722" sldId="264"/>
            <ac:spMk id="1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1:32.926" v="344"/>
          <ac:spMkLst>
            <pc:docMk/>
            <pc:sldMk cId="1888519722" sldId="264"/>
            <ac:spMk id="1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1:28.108" v="342"/>
          <ac:spMkLst>
            <pc:docMk/>
            <pc:sldMk cId="1888519722" sldId="264"/>
            <ac:spMk id="1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1:25.971" v="341"/>
          <ac:spMkLst>
            <pc:docMk/>
            <pc:sldMk cId="1888519722" sldId="264"/>
            <ac:spMk id="17" creationId="{00000000-0000-0000-0000-000000000000}"/>
          </ac:spMkLst>
        </pc:spChg>
        <pc:spChg chg="add mod">
          <ac:chgData name="Danielle" userId="e2554c37-e717-43a0-ba79-1183ca921ccd" providerId="ADAL" clId="{8E9CB5B0-D995-4E0F-BD48-1E2776218D37}" dt="2020-05-21T09:21:52.717" v="346"/>
          <ac:spMkLst>
            <pc:docMk/>
            <pc:sldMk cId="1888519722" sldId="264"/>
            <ac:spMk id="18" creationId="{9C386F7F-0F85-48F4-B1C5-9CEDEEE49149}"/>
          </ac:spMkLst>
        </pc:spChg>
        <pc:spChg chg="add mod">
          <ac:chgData name="Danielle" userId="e2554c37-e717-43a0-ba79-1183ca921ccd" providerId="ADAL" clId="{8E9CB5B0-D995-4E0F-BD48-1E2776218D37}" dt="2020-05-21T09:21:52.717" v="346"/>
          <ac:spMkLst>
            <pc:docMk/>
            <pc:sldMk cId="1888519722" sldId="264"/>
            <ac:spMk id="19" creationId="{9CF2FBC7-7751-4399-90A8-2CD8DAB68C31}"/>
          </ac:spMkLst>
        </pc:spChg>
        <pc:spChg chg="mod">
          <ac:chgData name="Danielle" userId="e2554c37-e717-43a0-ba79-1183ca921ccd" providerId="ADAL" clId="{8E9CB5B0-D995-4E0F-BD48-1E2776218D37}" dt="2020-05-21T09:20:34.578" v="321" actId="255"/>
          <ac:spMkLst>
            <pc:docMk/>
            <pc:sldMk cId="1888519722" sldId="264"/>
            <ac:spMk id="2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1:16.344" v="338"/>
          <ac:spMkLst>
            <pc:docMk/>
            <pc:sldMk cId="1888519722" sldId="264"/>
            <ac:spMk id="28" creationId="{00000000-0000-0000-0000-000000000000}"/>
          </ac:spMkLst>
        </pc:spChg>
      </pc:sldChg>
      <pc:sldChg chg="addSp delSp modSp mod">
        <pc:chgData name="Danielle" userId="e2554c37-e717-43a0-ba79-1183ca921ccd" providerId="ADAL" clId="{8E9CB5B0-D995-4E0F-BD48-1E2776218D37}" dt="2020-05-21T09:22:14.974" v="350" actId="255"/>
        <pc:sldMkLst>
          <pc:docMk/>
          <pc:sldMk cId="2221903538" sldId="265"/>
        </pc:sldMkLst>
        <pc:spChg chg="del">
          <ac:chgData name="Danielle" userId="e2554c37-e717-43a0-ba79-1183ca921ccd" providerId="ADAL" clId="{8E9CB5B0-D995-4E0F-BD48-1E2776218D37}" dt="2020-05-21T09:22:06.990" v="347" actId="478"/>
          <ac:spMkLst>
            <pc:docMk/>
            <pc:sldMk cId="2221903538" sldId="265"/>
            <ac:spMk id="14" creationId="{00000000-0000-0000-0000-000000000000}"/>
          </ac:spMkLst>
        </pc:spChg>
        <pc:spChg chg="del">
          <ac:chgData name="Danielle" userId="e2554c37-e717-43a0-ba79-1183ca921ccd" providerId="ADAL" clId="{8E9CB5B0-D995-4E0F-BD48-1E2776218D37}" dt="2020-05-21T09:22:06.990" v="347" actId="478"/>
          <ac:spMkLst>
            <pc:docMk/>
            <pc:sldMk cId="2221903538" sldId="265"/>
            <ac:spMk id="15" creationId="{00000000-0000-0000-0000-000000000000}"/>
          </ac:spMkLst>
        </pc:spChg>
        <pc:spChg chg="del">
          <ac:chgData name="Danielle" userId="e2554c37-e717-43a0-ba79-1183ca921ccd" providerId="ADAL" clId="{8E9CB5B0-D995-4E0F-BD48-1E2776218D37}" dt="2020-05-21T09:22:06.990" v="347" actId="478"/>
          <ac:spMkLst>
            <pc:docMk/>
            <pc:sldMk cId="2221903538" sldId="265"/>
            <ac:spMk id="16" creationId="{00000000-0000-0000-0000-000000000000}"/>
          </ac:spMkLst>
        </pc:spChg>
        <pc:spChg chg="del">
          <ac:chgData name="Danielle" userId="e2554c37-e717-43a0-ba79-1183ca921ccd" providerId="ADAL" clId="{8E9CB5B0-D995-4E0F-BD48-1E2776218D37}" dt="2020-05-21T09:22:06.990" v="347" actId="478"/>
          <ac:spMkLst>
            <pc:docMk/>
            <pc:sldMk cId="2221903538" sldId="265"/>
            <ac:spMk id="1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18" creationId="{00000000-0000-0000-0000-000000000000}"/>
          </ac:spMkLst>
        </pc:spChg>
        <pc:spChg chg="del mod">
          <ac:chgData name="Danielle" userId="e2554c37-e717-43a0-ba79-1183ca921ccd" providerId="ADAL" clId="{8E9CB5B0-D995-4E0F-BD48-1E2776218D37}" dt="2020-05-21T09:22:06.990" v="347" actId="478"/>
          <ac:spMkLst>
            <pc:docMk/>
            <pc:sldMk cId="2221903538" sldId="265"/>
            <ac:spMk id="19" creationId="{00000000-0000-0000-0000-000000000000}"/>
          </ac:spMkLst>
        </pc:spChg>
        <pc:spChg chg="del mod">
          <ac:chgData name="Danielle" userId="e2554c37-e717-43a0-ba79-1183ca921ccd" providerId="ADAL" clId="{8E9CB5B0-D995-4E0F-BD48-1E2776218D37}" dt="2020-05-21T09:22:06.990" v="347" actId="478"/>
          <ac:spMkLst>
            <pc:docMk/>
            <pc:sldMk cId="2221903538" sldId="265"/>
            <ac:spMk id="2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21" creationId="{00000000-0000-0000-0000-000000000000}"/>
          </ac:spMkLst>
        </pc:spChg>
        <pc:spChg chg="add 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22" creationId="{C148A97D-74E4-474B-AF57-F73AC730AC4D}"/>
          </ac:spMkLst>
        </pc:spChg>
        <pc:spChg chg="del">
          <ac:chgData name="Danielle" userId="e2554c37-e717-43a0-ba79-1183ca921ccd" providerId="ADAL" clId="{8E9CB5B0-D995-4E0F-BD48-1E2776218D37}" dt="2020-05-21T09:22:06.990" v="347" actId="478"/>
          <ac:spMkLst>
            <pc:docMk/>
            <pc:sldMk cId="2221903538" sldId="265"/>
            <ac:spMk id="24" creationId="{00000000-0000-0000-0000-000000000000}"/>
          </ac:spMkLst>
        </pc:spChg>
        <pc:spChg chg="add 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28" creationId="{15BD1E63-762E-44A5-9E9B-F62A6EB60CEC}"/>
          </ac:spMkLst>
        </pc:spChg>
        <pc:spChg chg="add 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29" creationId="{AAC419AE-A624-40AC-82CE-67B571FC93D4}"/>
          </ac:spMkLst>
        </pc:spChg>
        <pc:spChg chg="add 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30" creationId="{5752F347-07F6-48B8-94ED-ED97D506050E}"/>
          </ac:spMkLst>
        </pc:spChg>
        <pc:spChg chg="add 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31" creationId="{D0C3F78B-EED5-4044-85C5-D105234F0A4C}"/>
          </ac:spMkLst>
        </pc:spChg>
        <pc:spChg chg="add 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32" creationId="{91654C51-9E0E-48B9-9E58-BD13C0BEC380}"/>
          </ac:spMkLst>
        </pc:spChg>
        <pc:spChg chg="add mod">
          <ac:chgData name="Danielle" userId="e2554c37-e717-43a0-ba79-1183ca921ccd" providerId="ADAL" clId="{8E9CB5B0-D995-4E0F-BD48-1E2776218D37}" dt="2020-05-21T09:22:14.974" v="350" actId="255"/>
          <ac:spMkLst>
            <pc:docMk/>
            <pc:sldMk cId="2221903538" sldId="265"/>
            <ac:spMk id="33" creationId="{375B9EA7-A7F7-40D4-9702-C9038EE22E4D}"/>
          </ac:spMkLst>
        </pc:spChg>
        <pc:cxnChg chg="del">
          <ac:chgData name="Danielle" userId="e2554c37-e717-43a0-ba79-1183ca921ccd" providerId="ADAL" clId="{8E9CB5B0-D995-4E0F-BD48-1E2776218D37}" dt="2020-05-21T09:22:06.990" v="347" actId="478"/>
          <ac:cxnSpMkLst>
            <pc:docMk/>
            <pc:sldMk cId="2221903538" sldId="265"/>
            <ac:cxnSpMk id="6" creationId="{00000000-0000-0000-0000-000000000000}"/>
          </ac:cxnSpMkLst>
        </pc:cxnChg>
        <pc:cxnChg chg="del">
          <ac:chgData name="Danielle" userId="e2554c37-e717-43a0-ba79-1183ca921ccd" providerId="ADAL" clId="{8E9CB5B0-D995-4E0F-BD48-1E2776218D37}" dt="2020-05-21T09:22:06.990" v="347" actId="478"/>
          <ac:cxnSpMkLst>
            <pc:docMk/>
            <pc:sldMk cId="2221903538" sldId="265"/>
            <ac:cxnSpMk id="8" creationId="{00000000-0000-0000-0000-000000000000}"/>
          </ac:cxnSpMkLst>
        </pc:cxnChg>
        <pc:cxnChg chg="del">
          <ac:chgData name="Danielle" userId="e2554c37-e717-43a0-ba79-1183ca921ccd" providerId="ADAL" clId="{8E9CB5B0-D995-4E0F-BD48-1E2776218D37}" dt="2020-05-21T09:22:06.990" v="347" actId="478"/>
          <ac:cxnSpMkLst>
            <pc:docMk/>
            <pc:sldMk cId="2221903538" sldId="265"/>
            <ac:cxnSpMk id="11" creationId="{00000000-0000-0000-0000-000000000000}"/>
          </ac:cxnSpMkLst>
        </pc:cxnChg>
        <pc:cxnChg chg="del">
          <ac:chgData name="Danielle" userId="e2554c37-e717-43a0-ba79-1183ca921ccd" providerId="ADAL" clId="{8E9CB5B0-D995-4E0F-BD48-1E2776218D37}" dt="2020-05-21T09:22:06.990" v="347" actId="478"/>
          <ac:cxnSpMkLst>
            <pc:docMk/>
            <pc:sldMk cId="2221903538" sldId="265"/>
            <ac:cxnSpMk id="13" creationId="{00000000-0000-0000-0000-000000000000}"/>
          </ac:cxnSpMkLst>
        </pc:cxnChg>
        <pc:cxnChg chg="add mod">
          <ac:chgData name="Danielle" userId="e2554c37-e717-43a0-ba79-1183ca921ccd" providerId="ADAL" clId="{8E9CB5B0-D995-4E0F-BD48-1E2776218D37}" dt="2020-05-21T09:22:07.664" v="348"/>
          <ac:cxnSpMkLst>
            <pc:docMk/>
            <pc:sldMk cId="2221903538" sldId="265"/>
            <ac:cxnSpMk id="23" creationId="{36FC7C68-6DA9-4D89-B6BA-1A9076F714EE}"/>
          </ac:cxnSpMkLst>
        </pc:cxnChg>
        <pc:cxnChg chg="add mod">
          <ac:chgData name="Danielle" userId="e2554c37-e717-43a0-ba79-1183ca921ccd" providerId="ADAL" clId="{8E9CB5B0-D995-4E0F-BD48-1E2776218D37}" dt="2020-05-21T09:22:07.664" v="348"/>
          <ac:cxnSpMkLst>
            <pc:docMk/>
            <pc:sldMk cId="2221903538" sldId="265"/>
            <ac:cxnSpMk id="25" creationId="{6C88C5EA-94C4-4993-9AD2-DB023B8653A9}"/>
          </ac:cxnSpMkLst>
        </pc:cxnChg>
        <pc:cxnChg chg="add mod">
          <ac:chgData name="Danielle" userId="e2554c37-e717-43a0-ba79-1183ca921ccd" providerId="ADAL" clId="{8E9CB5B0-D995-4E0F-BD48-1E2776218D37}" dt="2020-05-21T09:22:07.664" v="348"/>
          <ac:cxnSpMkLst>
            <pc:docMk/>
            <pc:sldMk cId="2221903538" sldId="265"/>
            <ac:cxnSpMk id="26" creationId="{F80F2621-9F7F-4576-9849-F35E2643ECD4}"/>
          </ac:cxnSpMkLst>
        </pc:cxnChg>
        <pc:cxnChg chg="add mod">
          <ac:chgData name="Danielle" userId="e2554c37-e717-43a0-ba79-1183ca921ccd" providerId="ADAL" clId="{8E9CB5B0-D995-4E0F-BD48-1E2776218D37}" dt="2020-05-21T09:22:07.664" v="348"/>
          <ac:cxnSpMkLst>
            <pc:docMk/>
            <pc:sldMk cId="2221903538" sldId="265"/>
            <ac:cxnSpMk id="27" creationId="{C6A97641-84FB-409A-AE1E-0F4CC929C484}"/>
          </ac:cxnSpMkLst>
        </pc:cxnChg>
      </pc:sldChg>
      <pc:sldChg chg="modSp mod">
        <pc:chgData name="Danielle" userId="e2554c37-e717-43a0-ba79-1183ca921ccd" providerId="ADAL" clId="{8E9CB5B0-D995-4E0F-BD48-1E2776218D37}" dt="2020-05-21T09:23:22.021" v="373" actId="255"/>
        <pc:sldMkLst>
          <pc:docMk/>
          <pc:sldMk cId="4019854639" sldId="266"/>
        </pc:sldMkLst>
        <pc:spChg chg="mod">
          <ac:chgData name="Danielle" userId="e2554c37-e717-43a0-ba79-1183ca921ccd" providerId="ADAL" clId="{8E9CB5B0-D995-4E0F-BD48-1E2776218D37}" dt="2020-05-21T09:23:22.021" v="373" actId="255"/>
          <ac:spMkLst>
            <pc:docMk/>
            <pc:sldMk cId="4019854639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22.021" v="373" actId="255"/>
          <ac:spMkLst>
            <pc:docMk/>
            <pc:sldMk cId="4019854639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22.021" v="373" actId="255"/>
          <ac:spMkLst>
            <pc:docMk/>
            <pc:sldMk cId="4019854639" sldId="266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23:33.954" v="375" actId="255"/>
        <pc:sldMkLst>
          <pc:docMk/>
          <pc:sldMk cId="71279633" sldId="267"/>
        </pc:sldMkLst>
        <pc:spChg chg="mod">
          <ac:chgData name="Danielle" userId="e2554c37-e717-43a0-ba79-1183ca921ccd" providerId="ADAL" clId="{8E9CB5B0-D995-4E0F-BD48-1E2776218D37}" dt="2020-05-21T09:23:33.954" v="375" actId="255"/>
          <ac:spMkLst>
            <pc:docMk/>
            <pc:sldMk cId="71279633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33.954" v="375" actId="255"/>
          <ac:spMkLst>
            <pc:docMk/>
            <pc:sldMk cId="71279633" sldId="267"/>
            <ac:spMk id="1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33.954" v="375" actId="255"/>
          <ac:spMkLst>
            <pc:docMk/>
            <pc:sldMk cId="71279633" sldId="267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33.954" v="375" actId="255"/>
          <ac:spMkLst>
            <pc:docMk/>
            <pc:sldMk cId="71279633" sldId="267"/>
            <ac:spMk id="1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33.954" v="375" actId="255"/>
          <ac:spMkLst>
            <pc:docMk/>
            <pc:sldMk cId="71279633" sldId="267"/>
            <ac:spMk id="16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26:56.996" v="450" actId="255"/>
        <pc:sldMkLst>
          <pc:docMk/>
          <pc:sldMk cId="2621672841" sldId="268"/>
        </pc:sldMkLst>
        <pc:spChg chg="mod">
          <ac:chgData name="Danielle" userId="e2554c37-e717-43a0-ba79-1183ca921ccd" providerId="ADAL" clId="{8E9CB5B0-D995-4E0F-BD48-1E2776218D37}" dt="2020-05-21T09:26:56.996" v="450" actId="255"/>
          <ac:spMkLst>
            <pc:docMk/>
            <pc:sldMk cId="2621672841" sldId="268"/>
            <ac:spMk id="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6:56.996" v="450" actId="255"/>
          <ac:spMkLst>
            <pc:docMk/>
            <pc:sldMk cId="2621672841" sldId="268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6:56.996" v="450" actId="255"/>
          <ac:spMkLst>
            <pc:docMk/>
            <pc:sldMk cId="2621672841" sldId="268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27:06.348" v="452" actId="255"/>
        <pc:sldMkLst>
          <pc:docMk/>
          <pc:sldMk cId="2545843413" sldId="269"/>
        </pc:sldMkLst>
        <pc:spChg chg="mod">
          <ac:chgData name="Danielle" userId="e2554c37-e717-43a0-ba79-1183ca921ccd" providerId="ADAL" clId="{8E9CB5B0-D995-4E0F-BD48-1E2776218D37}" dt="2020-05-21T09:27:06.348" v="452" actId="255"/>
          <ac:spMkLst>
            <pc:docMk/>
            <pc:sldMk cId="2545843413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7:06.348" v="452" actId="255"/>
          <ac:spMkLst>
            <pc:docMk/>
            <pc:sldMk cId="2545843413" sldId="269"/>
            <ac:spMk id="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7:06.348" v="452" actId="255"/>
          <ac:spMkLst>
            <pc:docMk/>
            <pc:sldMk cId="2545843413" sldId="269"/>
            <ac:spMk id="13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15:28.343" v="217" actId="255"/>
        <pc:sldMkLst>
          <pc:docMk/>
          <pc:sldMk cId="3513026579" sldId="270"/>
        </pc:sldMkLst>
        <pc:spChg chg="mod">
          <ac:chgData name="Danielle" userId="e2554c37-e717-43a0-ba79-1183ca921ccd" providerId="ADAL" clId="{8E9CB5B0-D995-4E0F-BD48-1E2776218D37}" dt="2020-05-21T09:15:28.343" v="217" actId="255"/>
          <ac:spMkLst>
            <pc:docMk/>
            <pc:sldMk cId="3513026579" sldId="270"/>
            <ac:spMk id="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28.343" v="217" actId="255"/>
          <ac:spMkLst>
            <pc:docMk/>
            <pc:sldMk cId="3513026579" sldId="270"/>
            <ac:spMk id="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28.343" v="217" actId="255"/>
          <ac:spMkLst>
            <pc:docMk/>
            <pc:sldMk cId="3513026579" sldId="270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28.343" v="217" actId="255"/>
          <ac:spMkLst>
            <pc:docMk/>
            <pc:sldMk cId="3513026579" sldId="270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15:36.556" v="219" actId="255"/>
        <pc:sldMkLst>
          <pc:docMk/>
          <pc:sldMk cId="3699051117" sldId="271"/>
        </pc:sldMkLst>
        <pc:spChg chg="mod">
          <ac:chgData name="Danielle" userId="e2554c37-e717-43a0-ba79-1183ca921ccd" providerId="ADAL" clId="{8E9CB5B0-D995-4E0F-BD48-1E2776218D37}" dt="2020-05-21T09:15:36.556" v="219" actId="255"/>
          <ac:spMkLst>
            <pc:docMk/>
            <pc:sldMk cId="3699051117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36.556" v="219" actId="255"/>
          <ac:spMkLst>
            <pc:docMk/>
            <pc:sldMk cId="3699051117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36.556" v="219" actId="255"/>
          <ac:spMkLst>
            <pc:docMk/>
            <pc:sldMk cId="3699051117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36.556" v="219" actId="255"/>
          <ac:spMkLst>
            <pc:docMk/>
            <pc:sldMk cId="3699051117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5:36.556" v="219" actId="255"/>
          <ac:spMkLst>
            <pc:docMk/>
            <pc:sldMk cId="3699051117" sldId="271"/>
            <ac:spMk id="13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25:05.340" v="423" actId="255"/>
        <pc:sldMkLst>
          <pc:docMk/>
          <pc:sldMk cId="3783112529" sldId="272"/>
        </pc:sldMkLst>
        <pc:spChg chg="mod">
          <ac:chgData name="Danielle" userId="e2554c37-e717-43a0-ba79-1183ca921ccd" providerId="ADAL" clId="{8E9CB5B0-D995-4E0F-BD48-1E2776218D37}" dt="2020-05-21T09:25:05.340" v="423" actId="255"/>
          <ac:spMkLst>
            <pc:docMk/>
            <pc:sldMk cId="3783112529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05.340" v="423" actId="255"/>
          <ac:spMkLst>
            <pc:docMk/>
            <pc:sldMk cId="3783112529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05.340" v="423" actId="255"/>
          <ac:spMkLst>
            <pc:docMk/>
            <pc:sldMk cId="3783112529" sldId="272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8E9CB5B0-D995-4E0F-BD48-1E2776218D37}" dt="2020-05-21T09:25:15.204" v="425" actId="255"/>
        <pc:sldMkLst>
          <pc:docMk/>
          <pc:sldMk cId="2301296133" sldId="273"/>
        </pc:sldMkLst>
        <pc:spChg chg="mod">
          <ac:chgData name="Danielle" userId="e2554c37-e717-43a0-ba79-1183ca921ccd" providerId="ADAL" clId="{8E9CB5B0-D995-4E0F-BD48-1E2776218D37}" dt="2020-05-21T09:25:15.204" v="425" actId="255"/>
          <ac:spMkLst>
            <pc:docMk/>
            <pc:sldMk cId="2301296133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15.204" v="425" actId="255"/>
          <ac:spMkLst>
            <pc:docMk/>
            <pc:sldMk cId="2301296133" sldId="273"/>
            <ac:spMk id="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15.204" v="425" actId="255"/>
          <ac:spMkLst>
            <pc:docMk/>
            <pc:sldMk cId="2301296133" sldId="273"/>
            <ac:spMk id="1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15.204" v="425" actId="255"/>
          <ac:spMkLst>
            <pc:docMk/>
            <pc:sldMk cId="2301296133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15.204" v="425" actId="255"/>
          <ac:spMkLst>
            <pc:docMk/>
            <pc:sldMk cId="2301296133" sldId="273"/>
            <ac:spMk id="15" creationId="{00000000-0000-0000-0000-000000000000}"/>
          </ac:spMkLst>
        </pc:spChg>
      </pc:sldChg>
      <pc:sldChg chg="modSp">
        <pc:chgData name="Danielle" userId="e2554c37-e717-43a0-ba79-1183ca921ccd" providerId="ADAL" clId="{8E9CB5B0-D995-4E0F-BD48-1E2776218D37}" dt="2020-05-21T09:29:14.777" v="484" actId="403"/>
        <pc:sldMkLst>
          <pc:docMk/>
          <pc:sldMk cId="602146521" sldId="274"/>
        </pc:sldMkLst>
        <pc:spChg chg="mod">
          <ac:chgData name="Danielle" userId="e2554c37-e717-43a0-ba79-1183ca921ccd" providerId="ADAL" clId="{8E9CB5B0-D995-4E0F-BD48-1E2776218D37}" dt="2020-05-21T09:29:14.777" v="484" actId="403"/>
          <ac:spMkLst>
            <pc:docMk/>
            <pc:sldMk cId="602146521" sldId="274"/>
            <ac:spMk id="6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8E9CB5B0-D995-4E0F-BD48-1E2776218D37}" dt="2020-05-21T13:28:37.103" v="1076" actId="14100"/>
        <pc:sldMkLst>
          <pc:docMk/>
          <pc:sldMk cId="3880740711" sldId="275"/>
        </pc:sldMkLst>
        <pc:spChg chg="add mod ord">
          <ac:chgData name="Danielle" userId="e2554c37-e717-43a0-ba79-1183ca921ccd" providerId="ADAL" clId="{8E9CB5B0-D995-4E0F-BD48-1E2776218D37}" dt="2020-05-21T09:40:46.928" v="788" actId="165"/>
          <ac:spMkLst>
            <pc:docMk/>
            <pc:sldMk cId="3880740711" sldId="275"/>
            <ac:spMk id="2" creationId="{C5F7F42C-35E3-446A-A04F-00C167E2F10E}"/>
          </ac:spMkLst>
        </pc:spChg>
        <pc:spChg chg="del">
          <ac:chgData name="Danielle" userId="e2554c37-e717-43a0-ba79-1183ca921ccd" providerId="ADAL" clId="{8E9CB5B0-D995-4E0F-BD48-1E2776218D37}" dt="2020-05-21T09:29:23.607" v="485" actId="478"/>
          <ac:spMkLst>
            <pc:docMk/>
            <pc:sldMk cId="3880740711" sldId="275"/>
            <ac:spMk id="5" creationId="{00000000-0000-0000-0000-000000000000}"/>
          </ac:spMkLst>
        </pc:spChg>
        <pc:spChg chg="add mod">
          <ac:chgData name="Danielle" userId="e2554c37-e717-43a0-ba79-1183ca921ccd" providerId="ADAL" clId="{8E9CB5B0-D995-4E0F-BD48-1E2776218D37}" dt="2020-05-21T13:28:37.103" v="1076" actId="14100"/>
          <ac:spMkLst>
            <pc:docMk/>
            <pc:sldMk cId="3880740711" sldId="275"/>
            <ac:spMk id="21" creationId="{D2189444-0FA4-4E58-BC7C-5A609AC1A22B}"/>
          </ac:spMkLst>
        </pc:spChg>
        <pc:spChg chg="add mod ord">
          <ac:chgData name="Danielle" userId="e2554c37-e717-43a0-ba79-1183ca921ccd" providerId="ADAL" clId="{8E9CB5B0-D995-4E0F-BD48-1E2776218D37}" dt="2020-05-21T09:40:46.928" v="788" actId="165"/>
          <ac:spMkLst>
            <pc:docMk/>
            <pc:sldMk cId="3880740711" sldId="275"/>
            <ac:spMk id="28" creationId="{F42D2C44-76D3-45D8-82F5-A7798BE91E6F}"/>
          </ac:spMkLst>
        </pc:spChg>
        <pc:spChg chg="add mod ord">
          <ac:chgData name="Danielle" userId="e2554c37-e717-43a0-ba79-1183ca921ccd" providerId="ADAL" clId="{8E9CB5B0-D995-4E0F-BD48-1E2776218D37}" dt="2020-05-21T09:40:46.928" v="788" actId="165"/>
          <ac:spMkLst>
            <pc:docMk/>
            <pc:sldMk cId="3880740711" sldId="275"/>
            <ac:spMk id="29" creationId="{9F61C4A1-84CD-48F9-81F0-CA4D8BD2ED01}"/>
          </ac:spMkLst>
        </pc:spChg>
        <pc:spChg chg="add mod ord">
          <ac:chgData name="Danielle" userId="e2554c37-e717-43a0-ba79-1183ca921ccd" providerId="ADAL" clId="{8E9CB5B0-D995-4E0F-BD48-1E2776218D37}" dt="2020-05-21T09:40:46.928" v="788" actId="165"/>
          <ac:spMkLst>
            <pc:docMk/>
            <pc:sldMk cId="3880740711" sldId="275"/>
            <ac:spMk id="30" creationId="{5A979776-DC6B-478A-B7BB-10AC0BEFB043}"/>
          </ac:spMkLst>
        </pc:spChg>
        <pc:spChg chg="add mod ord">
          <ac:chgData name="Danielle" userId="e2554c37-e717-43a0-ba79-1183ca921ccd" providerId="ADAL" clId="{8E9CB5B0-D995-4E0F-BD48-1E2776218D37}" dt="2020-05-21T09:40:46.928" v="788" actId="165"/>
          <ac:spMkLst>
            <pc:docMk/>
            <pc:sldMk cId="3880740711" sldId="275"/>
            <ac:spMk id="31" creationId="{AC9E7E70-D613-4753-A90A-AE0056460BE1}"/>
          </ac:spMkLst>
        </pc:spChg>
        <pc:spChg chg="add mod topLvl">
          <ac:chgData name="Danielle" userId="e2554c37-e717-43a0-ba79-1183ca921ccd" providerId="ADAL" clId="{8E9CB5B0-D995-4E0F-BD48-1E2776218D37}" dt="2020-05-21T09:42:44.418" v="871" actId="255"/>
          <ac:spMkLst>
            <pc:docMk/>
            <pc:sldMk cId="3880740711" sldId="275"/>
            <ac:spMk id="33" creationId="{8CF186F2-76B1-4033-A00B-0993DD526E52}"/>
          </ac:spMkLst>
        </pc:spChg>
        <pc:spChg chg="add mod topLvl">
          <ac:chgData name="Danielle" userId="e2554c37-e717-43a0-ba79-1183ca921ccd" providerId="ADAL" clId="{8E9CB5B0-D995-4E0F-BD48-1E2776218D37}" dt="2020-05-21T09:42:44.418" v="871" actId="255"/>
          <ac:spMkLst>
            <pc:docMk/>
            <pc:sldMk cId="3880740711" sldId="275"/>
            <ac:spMk id="34" creationId="{37327734-CCA7-4E1A-A304-8403917DF1BE}"/>
          </ac:spMkLst>
        </pc:spChg>
        <pc:spChg chg="add mod topLvl">
          <ac:chgData name="Danielle" userId="e2554c37-e717-43a0-ba79-1183ca921ccd" providerId="ADAL" clId="{8E9CB5B0-D995-4E0F-BD48-1E2776218D37}" dt="2020-05-21T09:42:44.418" v="871" actId="255"/>
          <ac:spMkLst>
            <pc:docMk/>
            <pc:sldMk cId="3880740711" sldId="275"/>
            <ac:spMk id="35" creationId="{1A898B0D-941B-4104-914D-0D20DEE5AF83}"/>
          </ac:spMkLst>
        </pc:spChg>
        <pc:spChg chg="add mod topLvl">
          <ac:chgData name="Danielle" userId="e2554c37-e717-43a0-ba79-1183ca921ccd" providerId="ADAL" clId="{8E9CB5B0-D995-4E0F-BD48-1E2776218D37}" dt="2020-05-21T09:42:44.418" v="871" actId="255"/>
          <ac:spMkLst>
            <pc:docMk/>
            <pc:sldMk cId="3880740711" sldId="275"/>
            <ac:spMk id="36" creationId="{2E191A34-3864-43CA-882B-E335438B6985}"/>
          </ac:spMkLst>
        </pc:spChg>
        <pc:spChg chg="add mod topLvl">
          <ac:chgData name="Danielle" userId="e2554c37-e717-43a0-ba79-1183ca921ccd" providerId="ADAL" clId="{8E9CB5B0-D995-4E0F-BD48-1E2776218D37}" dt="2020-05-21T09:42:44.418" v="871" actId="255"/>
          <ac:spMkLst>
            <pc:docMk/>
            <pc:sldMk cId="3880740711" sldId="275"/>
            <ac:spMk id="37" creationId="{B061ECEF-98A6-4627-A88F-C721DA348164}"/>
          </ac:spMkLst>
        </pc:spChg>
        <pc:spChg chg="add mod">
          <ac:chgData name="Danielle" userId="e2554c37-e717-43a0-ba79-1183ca921ccd" providerId="ADAL" clId="{8E9CB5B0-D995-4E0F-BD48-1E2776218D37}" dt="2020-05-21T09:42:44.418" v="871" actId="255"/>
          <ac:spMkLst>
            <pc:docMk/>
            <pc:sldMk cId="3880740711" sldId="275"/>
            <ac:spMk id="39" creationId="{EFFA5945-95DD-412F-BEA4-355CCB577CF3}"/>
          </ac:spMkLst>
        </pc:spChg>
        <pc:spChg chg="add mod">
          <ac:chgData name="Danielle" userId="e2554c37-e717-43a0-ba79-1183ca921ccd" providerId="ADAL" clId="{8E9CB5B0-D995-4E0F-BD48-1E2776218D37}" dt="2020-05-21T09:44:33.352" v="1062" actId="1036"/>
          <ac:spMkLst>
            <pc:docMk/>
            <pc:sldMk cId="3880740711" sldId="275"/>
            <ac:spMk id="40" creationId="{1DF4524C-3C21-4371-B796-B6ABF94BA205}"/>
          </ac:spMkLst>
        </pc:spChg>
        <pc:spChg chg="add mod">
          <ac:chgData name="Danielle" userId="e2554c37-e717-43a0-ba79-1183ca921ccd" providerId="ADAL" clId="{8E9CB5B0-D995-4E0F-BD48-1E2776218D37}" dt="2020-05-21T09:42:44.418" v="871" actId="255"/>
          <ac:spMkLst>
            <pc:docMk/>
            <pc:sldMk cId="3880740711" sldId="275"/>
            <ac:spMk id="41" creationId="{CECAA945-5D7E-4BC3-B96A-F70345AC520B}"/>
          </ac:spMkLst>
        </pc:spChg>
        <pc:grpChg chg="add mod topLvl">
          <ac:chgData name="Danielle" userId="e2554c37-e717-43a0-ba79-1183ca921ccd" providerId="ADAL" clId="{8E9CB5B0-D995-4E0F-BD48-1E2776218D37}" dt="2020-05-21T09:42:44.418" v="871" actId="255"/>
          <ac:grpSpMkLst>
            <pc:docMk/>
            <pc:sldMk cId="3880740711" sldId="275"/>
            <ac:grpSpMk id="32" creationId="{0E2CFB9C-E984-41A5-A401-D523318489B8}"/>
          </ac:grpSpMkLst>
        </pc:grpChg>
        <pc:grpChg chg="add del mod">
          <ac:chgData name="Danielle" userId="e2554c37-e717-43a0-ba79-1183ca921ccd" providerId="ADAL" clId="{8E9CB5B0-D995-4E0F-BD48-1E2776218D37}" dt="2020-05-21T09:40:46.928" v="788" actId="165"/>
          <ac:grpSpMkLst>
            <pc:docMk/>
            <pc:sldMk cId="3880740711" sldId="275"/>
            <ac:grpSpMk id="38" creationId="{5065B064-2D2A-4A63-95AA-61FFCF055620}"/>
          </ac:grpSpMkLst>
        </pc:grpChg>
        <pc:picChg chg="del mod">
          <ac:chgData name="Danielle" userId="e2554c37-e717-43a0-ba79-1183ca921ccd" providerId="ADAL" clId="{8E9CB5B0-D995-4E0F-BD48-1E2776218D37}" dt="2020-05-21T09:36:20.539" v="575" actId="478"/>
          <ac:picMkLst>
            <pc:docMk/>
            <pc:sldMk cId="3880740711" sldId="275"/>
            <ac:picMk id="6" creationId="{00000000-0000-0000-0000-000000000000}"/>
          </ac:picMkLst>
        </pc:picChg>
        <pc:cxnChg chg="add mod">
          <ac:chgData name="Danielle" userId="e2554c37-e717-43a0-ba79-1183ca921ccd" providerId="ADAL" clId="{8E9CB5B0-D995-4E0F-BD48-1E2776218D37}" dt="2020-05-21T09:40:46.928" v="788" actId="165"/>
          <ac:cxnSpMkLst>
            <pc:docMk/>
            <pc:sldMk cId="3880740711" sldId="275"/>
            <ac:cxnSpMk id="4" creationId="{A0F35B31-AFD8-424F-8DCD-78BC6A34454A}"/>
          </ac:cxnSpMkLst>
        </pc:cxnChg>
        <pc:cxnChg chg="add mod">
          <ac:chgData name="Danielle" userId="e2554c37-e717-43a0-ba79-1183ca921ccd" providerId="ADAL" clId="{8E9CB5B0-D995-4E0F-BD48-1E2776218D37}" dt="2020-05-21T09:40:46.928" v="788" actId="165"/>
          <ac:cxnSpMkLst>
            <pc:docMk/>
            <pc:sldMk cId="3880740711" sldId="275"/>
            <ac:cxnSpMk id="9" creationId="{9EB26F21-F871-40C4-B543-E2876C370BB1}"/>
          </ac:cxnSpMkLst>
        </pc:cxnChg>
        <pc:cxnChg chg="add mod">
          <ac:chgData name="Danielle" userId="e2554c37-e717-43a0-ba79-1183ca921ccd" providerId="ADAL" clId="{8E9CB5B0-D995-4E0F-BD48-1E2776218D37}" dt="2020-05-21T09:40:46.928" v="788" actId="165"/>
          <ac:cxnSpMkLst>
            <pc:docMk/>
            <pc:sldMk cId="3880740711" sldId="275"/>
            <ac:cxnSpMk id="11" creationId="{04035B1D-E85B-4D3B-8F6E-B0F130163525}"/>
          </ac:cxnSpMkLst>
        </pc:cxnChg>
        <pc:cxnChg chg="add mod">
          <ac:chgData name="Danielle" userId="e2554c37-e717-43a0-ba79-1183ca921ccd" providerId="ADAL" clId="{8E9CB5B0-D995-4E0F-BD48-1E2776218D37}" dt="2020-05-21T09:40:46.928" v="788" actId="165"/>
          <ac:cxnSpMkLst>
            <pc:docMk/>
            <pc:sldMk cId="3880740711" sldId="275"/>
            <ac:cxnSpMk id="13" creationId="{3723C25A-61F9-47B3-B600-F88EE66447A7}"/>
          </ac:cxnSpMkLst>
        </pc:cxnChg>
        <pc:cxnChg chg="add mod">
          <ac:chgData name="Danielle" userId="e2554c37-e717-43a0-ba79-1183ca921ccd" providerId="ADAL" clId="{8E9CB5B0-D995-4E0F-BD48-1E2776218D37}" dt="2020-05-21T09:40:46.928" v="788" actId="165"/>
          <ac:cxnSpMkLst>
            <pc:docMk/>
            <pc:sldMk cId="3880740711" sldId="275"/>
            <ac:cxnSpMk id="16" creationId="{742531A6-FC84-4667-9CAC-B333F6026018}"/>
          </ac:cxnSpMkLst>
        </pc:cxnChg>
        <pc:cxnChg chg="add del mod">
          <ac:chgData name="Danielle" userId="e2554c37-e717-43a0-ba79-1183ca921ccd" providerId="ADAL" clId="{8E9CB5B0-D995-4E0F-BD48-1E2776218D37}" dt="2020-05-21T09:32:54.904" v="522" actId="478"/>
          <ac:cxnSpMkLst>
            <pc:docMk/>
            <pc:sldMk cId="3880740711" sldId="275"/>
            <ac:cxnSpMk id="18" creationId="{22E66A9A-A05A-4851-B5E0-0C2DF1F5498C}"/>
          </ac:cxnSpMkLst>
        </pc:cxnChg>
        <pc:cxnChg chg="add mod">
          <ac:chgData name="Danielle" userId="e2554c37-e717-43a0-ba79-1183ca921ccd" providerId="ADAL" clId="{8E9CB5B0-D995-4E0F-BD48-1E2776218D37}" dt="2020-05-21T13:28:37.103" v="1076" actId="14100"/>
          <ac:cxnSpMkLst>
            <pc:docMk/>
            <pc:sldMk cId="3880740711" sldId="275"/>
            <ac:cxnSpMk id="23" creationId="{CB225510-0781-4E0D-A0C9-F58CA8D3F0EE}"/>
          </ac:cxnSpMkLst>
        </pc:cxnChg>
        <pc:cxnChg chg="add mod">
          <ac:chgData name="Danielle" userId="e2554c37-e717-43a0-ba79-1183ca921ccd" providerId="ADAL" clId="{8E9CB5B0-D995-4E0F-BD48-1E2776218D37}" dt="2020-05-21T09:40:46.928" v="788" actId="165"/>
          <ac:cxnSpMkLst>
            <pc:docMk/>
            <pc:sldMk cId="3880740711" sldId="275"/>
            <ac:cxnSpMk id="25" creationId="{102DC483-BAA1-45E1-AD0D-819C39FA4C40}"/>
          </ac:cxnSpMkLst>
        </pc:cxnChg>
        <pc:cxnChg chg="add mod">
          <ac:chgData name="Danielle" userId="e2554c37-e717-43a0-ba79-1183ca921ccd" providerId="ADAL" clId="{8E9CB5B0-D995-4E0F-BD48-1E2776218D37}" dt="2020-05-21T09:40:46.928" v="788" actId="165"/>
          <ac:cxnSpMkLst>
            <pc:docMk/>
            <pc:sldMk cId="3880740711" sldId="275"/>
            <ac:cxnSpMk id="27" creationId="{9EF15F64-129E-4EC4-B6C9-9D0C9D6266B9}"/>
          </ac:cxnSpMkLst>
        </pc:cxnChg>
      </pc:sldChg>
      <pc:sldChg chg="addSp delSp modSp mod modAnim">
        <pc:chgData name="Danielle" userId="e2554c37-e717-43a0-ba79-1183ca921ccd" providerId="ADAL" clId="{8E9CB5B0-D995-4E0F-BD48-1E2776218D37}" dt="2020-05-21T13:40:41.665" v="1422" actId="1035"/>
        <pc:sldMkLst>
          <pc:docMk/>
          <pc:sldMk cId="1524045268" sldId="276"/>
        </pc:sldMkLst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2" creationId="{B1856EAF-3FE2-4FF3-A6DE-F1AB63656D19}"/>
          </ac:spMkLst>
        </pc:spChg>
        <pc:spChg chg="del">
          <ac:chgData name="Danielle" userId="e2554c37-e717-43a0-ba79-1183ca921ccd" providerId="ADAL" clId="{8E9CB5B0-D995-4E0F-BD48-1E2776218D37}" dt="2020-05-21T09:44:40.523" v="1063" actId="478"/>
          <ac:spMkLst>
            <pc:docMk/>
            <pc:sldMk cId="1524045268" sldId="276"/>
            <ac:spMk id="5" creationId="{00000000-0000-0000-0000-000000000000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16" creationId="{290309F5-6813-4EE0-823E-DB6182468D5D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0" creationId="{99358216-000C-4DA2-9E9C-E0CB4DE4CD7D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1" creationId="{62673AA2-140A-44CD-8057-B9F8E3605B32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2" creationId="{F43A3B41-D9FD-4F55-80FD-8BB438B55F6A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3" creationId="{5D6F5116-3450-4BED-A47F-4B2679066DA4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4" creationId="{86E78039-F3BC-458D-A9C4-F68F1EFFC83F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5" creationId="{31C0E96D-4FC3-41E4-A0F9-A3A56348134F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6" creationId="{E327B406-E6D3-4847-A78D-23CBC50FCBB5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7" creationId="{2DB13E1B-8C2D-4A5C-B8AF-E7CAB7799026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8" creationId="{006626A2-0732-4428-8B87-FE8AD1A4298F}"/>
          </ac:spMkLst>
        </pc:spChg>
        <pc:spChg chg="add mod">
          <ac:chgData name="Danielle" userId="e2554c37-e717-43a0-ba79-1183ca921ccd" providerId="ADAL" clId="{8E9CB5B0-D995-4E0F-BD48-1E2776218D37}" dt="2020-05-21T13:33:51.852" v="1137" actId="164"/>
          <ac:spMkLst>
            <pc:docMk/>
            <pc:sldMk cId="1524045268" sldId="276"/>
            <ac:spMk id="39" creationId="{11363A02-2B09-4BF7-AAB5-4F9882441255}"/>
          </ac:spMkLst>
        </pc:spChg>
        <pc:spChg chg="add mod">
          <ac:chgData name="Danielle" userId="e2554c37-e717-43a0-ba79-1183ca921ccd" providerId="ADAL" clId="{8E9CB5B0-D995-4E0F-BD48-1E2776218D37}" dt="2020-05-21T13:37:27.239" v="1281" actId="20577"/>
          <ac:spMkLst>
            <pc:docMk/>
            <pc:sldMk cId="1524045268" sldId="276"/>
            <ac:spMk id="41" creationId="{6C325354-D25F-4FF7-BF50-C9E652CD9F34}"/>
          </ac:spMkLst>
        </pc:spChg>
        <pc:spChg chg="add mod">
          <ac:chgData name="Danielle" userId="e2554c37-e717-43a0-ba79-1183ca921ccd" providerId="ADAL" clId="{8E9CB5B0-D995-4E0F-BD48-1E2776218D37}" dt="2020-05-21T13:40:41.665" v="1422" actId="1035"/>
          <ac:spMkLst>
            <pc:docMk/>
            <pc:sldMk cId="1524045268" sldId="276"/>
            <ac:spMk id="42" creationId="{67D3B837-16B6-4D83-801A-45CFCF2CAFB9}"/>
          </ac:spMkLst>
        </pc:spChg>
        <pc:grpChg chg="add mod">
          <ac:chgData name="Danielle" userId="e2554c37-e717-43a0-ba79-1183ca921ccd" providerId="ADAL" clId="{8E9CB5B0-D995-4E0F-BD48-1E2776218D37}" dt="2020-05-21T13:33:54.502" v="1138" actId="1076"/>
          <ac:grpSpMkLst>
            <pc:docMk/>
            <pc:sldMk cId="1524045268" sldId="276"/>
            <ac:grpSpMk id="40" creationId="{222E5E72-A1C2-416A-A500-079BEBAD062B}"/>
          </ac:grpSpMkLst>
        </pc:grpChg>
        <pc:picChg chg="del mod">
          <ac:chgData name="Danielle" userId="e2554c37-e717-43a0-ba79-1183ca921ccd" providerId="ADAL" clId="{8E9CB5B0-D995-4E0F-BD48-1E2776218D37}" dt="2020-05-21T13:33:47.184" v="1136" actId="478"/>
          <ac:picMkLst>
            <pc:docMk/>
            <pc:sldMk cId="1524045268" sldId="276"/>
            <ac:picMk id="4" creationId="{00000000-0000-0000-0000-000000000000}"/>
          </ac:picMkLst>
        </pc:picChg>
        <pc:cxnChg chg="add mod">
          <ac:chgData name="Danielle" userId="e2554c37-e717-43a0-ba79-1183ca921ccd" providerId="ADAL" clId="{8E9CB5B0-D995-4E0F-BD48-1E2776218D37}" dt="2020-05-21T13:33:51.852" v="1137" actId="164"/>
          <ac:cxnSpMkLst>
            <pc:docMk/>
            <pc:sldMk cId="1524045268" sldId="276"/>
            <ac:cxnSpMk id="6" creationId="{97CE40F2-8A75-499E-8524-B067B5AFC0AC}"/>
          </ac:cxnSpMkLst>
        </pc:cxnChg>
        <pc:cxnChg chg="add mod">
          <ac:chgData name="Danielle" userId="e2554c37-e717-43a0-ba79-1183ca921ccd" providerId="ADAL" clId="{8E9CB5B0-D995-4E0F-BD48-1E2776218D37}" dt="2020-05-21T13:33:51.852" v="1137" actId="164"/>
          <ac:cxnSpMkLst>
            <pc:docMk/>
            <pc:sldMk cId="1524045268" sldId="276"/>
            <ac:cxnSpMk id="9" creationId="{1613B2A6-05DA-46A7-AF96-8B6C4BC8BA4A}"/>
          </ac:cxnSpMkLst>
        </pc:cxnChg>
        <pc:cxnChg chg="add del mod">
          <ac:chgData name="Danielle" userId="e2554c37-e717-43a0-ba79-1183ca921ccd" providerId="ADAL" clId="{8E9CB5B0-D995-4E0F-BD48-1E2776218D37}" dt="2020-05-21T13:29:25.727" v="1090" actId="478"/>
          <ac:cxnSpMkLst>
            <pc:docMk/>
            <pc:sldMk cId="1524045268" sldId="276"/>
            <ac:cxnSpMk id="13" creationId="{4FD8EB4C-AEA4-4772-A595-1EBD2DEFF40D}"/>
          </ac:cxnSpMkLst>
        </pc:cxnChg>
        <pc:cxnChg chg="add del mod">
          <ac:chgData name="Danielle" userId="e2554c37-e717-43a0-ba79-1183ca921ccd" providerId="ADAL" clId="{8E9CB5B0-D995-4E0F-BD48-1E2776218D37}" dt="2020-05-21T13:29:23.888" v="1089" actId="478"/>
          <ac:cxnSpMkLst>
            <pc:docMk/>
            <pc:sldMk cId="1524045268" sldId="276"/>
            <ac:cxnSpMk id="15" creationId="{0AC88506-F101-4106-9995-90FC08CF78E0}"/>
          </ac:cxnSpMkLst>
        </pc:cxnChg>
        <pc:cxnChg chg="add mod">
          <ac:chgData name="Danielle" userId="e2554c37-e717-43a0-ba79-1183ca921ccd" providerId="ADAL" clId="{8E9CB5B0-D995-4E0F-BD48-1E2776218D37}" dt="2020-05-21T13:33:51.852" v="1137" actId="164"/>
          <ac:cxnSpMkLst>
            <pc:docMk/>
            <pc:sldMk cId="1524045268" sldId="276"/>
            <ac:cxnSpMk id="18" creationId="{9041156C-F7C5-4435-8372-61114D8EE7FB}"/>
          </ac:cxnSpMkLst>
        </pc:cxnChg>
        <pc:cxnChg chg="add mod">
          <ac:chgData name="Danielle" userId="e2554c37-e717-43a0-ba79-1183ca921ccd" providerId="ADAL" clId="{8E9CB5B0-D995-4E0F-BD48-1E2776218D37}" dt="2020-05-21T13:33:51.852" v="1137" actId="164"/>
          <ac:cxnSpMkLst>
            <pc:docMk/>
            <pc:sldMk cId="1524045268" sldId="276"/>
            <ac:cxnSpMk id="20" creationId="{A2914A75-4BEC-4341-A8D9-609A29C81D53}"/>
          </ac:cxnSpMkLst>
        </pc:cxnChg>
        <pc:cxnChg chg="add mod">
          <ac:chgData name="Danielle" userId="e2554c37-e717-43a0-ba79-1183ca921ccd" providerId="ADAL" clId="{8E9CB5B0-D995-4E0F-BD48-1E2776218D37}" dt="2020-05-21T13:33:51.852" v="1137" actId="164"/>
          <ac:cxnSpMkLst>
            <pc:docMk/>
            <pc:sldMk cId="1524045268" sldId="276"/>
            <ac:cxnSpMk id="22" creationId="{F3D41977-422B-4E2D-AD9F-01C4ABCF0DE8}"/>
          </ac:cxnSpMkLst>
        </pc:cxnChg>
        <pc:cxnChg chg="add mod">
          <ac:chgData name="Danielle" userId="e2554c37-e717-43a0-ba79-1183ca921ccd" providerId="ADAL" clId="{8E9CB5B0-D995-4E0F-BD48-1E2776218D37}" dt="2020-05-21T13:33:51.852" v="1137" actId="164"/>
          <ac:cxnSpMkLst>
            <pc:docMk/>
            <pc:sldMk cId="1524045268" sldId="276"/>
            <ac:cxnSpMk id="24" creationId="{A158104D-9440-4369-BA7B-47DAEA90DAD7}"/>
          </ac:cxnSpMkLst>
        </pc:cxnChg>
        <pc:cxnChg chg="add mod">
          <ac:chgData name="Danielle" userId="e2554c37-e717-43a0-ba79-1183ca921ccd" providerId="ADAL" clId="{8E9CB5B0-D995-4E0F-BD48-1E2776218D37}" dt="2020-05-21T13:33:51.852" v="1137" actId="164"/>
          <ac:cxnSpMkLst>
            <pc:docMk/>
            <pc:sldMk cId="1524045268" sldId="276"/>
            <ac:cxnSpMk id="26" creationId="{EEBE0890-A0E2-47DE-94E6-B2A80DE4D3BB}"/>
          </ac:cxnSpMkLst>
        </pc:cxnChg>
      </pc:sldChg>
      <pc:sldChg chg="delSp modSp mod">
        <pc:chgData name="Danielle" userId="e2554c37-e717-43a0-ba79-1183ca921ccd" providerId="ADAL" clId="{8E9CB5B0-D995-4E0F-BD48-1E2776218D37}" dt="2020-05-21T13:41:28.755" v="1439" actId="14100"/>
        <pc:sldMkLst>
          <pc:docMk/>
          <pc:sldMk cId="3804492177" sldId="278"/>
        </pc:sldMkLst>
        <pc:spChg chg="mod">
          <ac:chgData name="Danielle" userId="e2554c37-e717-43a0-ba79-1183ca921ccd" providerId="ADAL" clId="{8E9CB5B0-D995-4E0F-BD48-1E2776218D37}" dt="2020-05-21T13:41:28.755" v="1439" actId="14100"/>
          <ac:spMkLst>
            <pc:docMk/>
            <pc:sldMk cId="3804492177" sldId="278"/>
            <ac:spMk id="2" creationId="{00000000-0000-0000-0000-000000000000}"/>
          </ac:spMkLst>
        </pc:spChg>
        <pc:spChg chg="del mod">
          <ac:chgData name="Danielle" userId="e2554c37-e717-43a0-ba79-1183ca921ccd" providerId="ADAL" clId="{8E9CB5B0-D995-4E0F-BD48-1E2776218D37}" dt="2020-05-21T13:41:00.547" v="1425" actId="478"/>
          <ac:spMkLst>
            <pc:docMk/>
            <pc:sldMk cId="3804492177" sldId="278"/>
            <ac:spMk id="5" creationId="{00000000-0000-0000-0000-000000000000}"/>
          </ac:spMkLst>
        </pc:spChg>
      </pc:sldChg>
      <pc:sldChg chg="modSp mod modAnim">
        <pc:chgData name="Danielle" userId="e2554c37-e717-43a0-ba79-1183ca921ccd" providerId="ADAL" clId="{8E9CB5B0-D995-4E0F-BD48-1E2776218D37}" dt="2020-05-21T09:20:19.402" v="319" actId="1037"/>
        <pc:sldMkLst>
          <pc:docMk/>
          <pc:sldMk cId="500664480" sldId="280"/>
        </pc:sldMkLst>
        <pc:spChg chg="mod">
          <ac:chgData name="Danielle" userId="e2554c37-e717-43a0-ba79-1183ca921ccd" providerId="ADAL" clId="{8E9CB5B0-D995-4E0F-BD48-1E2776218D37}" dt="2020-05-21T09:16:02.841" v="225" actId="255"/>
          <ac:spMkLst>
            <pc:docMk/>
            <pc:sldMk cId="500664480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02.841" v="225" actId="255"/>
          <ac:spMkLst>
            <pc:docMk/>
            <pc:sldMk cId="500664480" sldId="280"/>
            <ac:spMk id="1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02.841" v="225" actId="255"/>
          <ac:spMkLst>
            <pc:docMk/>
            <pc:sldMk cId="500664480" sldId="280"/>
            <ac:spMk id="1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02.841" v="225" actId="255"/>
          <ac:spMkLst>
            <pc:docMk/>
            <pc:sldMk cId="500664480" sldId="280"/>
            <ac:spMk id="2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45.989" v="280" actId="1037"/>
          <ac:spMkLst>
            <pc:docMk/>
            <pc:sldMk cId="500664480" sldId="280"/>
            <ac:spMk id="2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45.989" v="280" actId="1037"/>
          <ac:spMkLst>
            <pc:docMk/>
            <pc:sldMk cId="500664480" sldId="280"/>
            <ac:spMk id="2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0:19.402" v="319" actId="1037"/>
          <ac:spMkLst>
            <pc:docMk/>
            <pc:sldMk cId="500664480" sldId="280"/>
            <ac:spMk id="2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0:16.045" v="318"/>
          <ac:spMkLst>
            <pc:docMk/>
            <pc:sldMk cId="500664480" sldId="280"/>
            <ac:spMk id="2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45.989" v="280" actId="1037"/>
          <ac:spMkLst>
            <pc:docMk/>
            <pc:sldMk cId="500664480" sldId="280"/>
            <ac:spMk id="2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38.895" v="242" actId="20577"/>
          <ac:spMkLst>
            <pc:docMk/>
            <pc:sldMk cId="500664480" sldId="280"/>
            <ac:spMk id="2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02.841" v="225" actId="255"/>
          <ac:spMkLst>
            <pc:docMk/>
            <pc:sldMk cId="500664480" sldId="280"/>
            <ac:spMk id="2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57.119" v="253" actId="20577"/>
          <ac:spMkLst>
            <pc:docMk/>
            <pc:sldMk cId="500664480" sldId="280"/>
            <ac:spMk id="2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31.518" v="269" actId="20577"/>
          <ac:spMkLst>
            <pc:docMk/>
            <pc:sldMk cId="500664480" sldId="280"/>
            <ac:spMk id="3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7:41.636" v="278" actId="20577"/>
          <ac:spMkLst>
            <pc:docMk/>
            <pc:sldMk cId="500664480" sldId="280"/>
            <ac:spMk id="3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02.841" v="225" actId="255"/>
          <ac:spMkLst>
            <pc:docMk/>
            <pc:sldMk cId="500664480" sldId="280"/>
            <ac:spMk id="3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6:02.841" v="225" actId="255"/>
          <ac:spMkLst>
            <pc:docMk/>
            <pc:sldMk cId="500664480" sldId="280"/>
            <ac:spMk id="35" creationId="{00000000-0000-0000-0000-000000000000}"/>
          </ac:spMkLst>
        </pc:spChg>
        <pc:grpChg chg="mod">
          <ac:chgData name="Danielle" userId="e2554c37-e717-43a0-ba79-1183ca921ccd" providerId="ADAL" clId="{8E9CB5B0-D995-4E0F-BD48-1E2776218D37}" dt="2020-05-21T09:16:02.841" v="225" actId="255"/>
          <ac:grpSpMkLst>
            <pc:docMk/>
            <pc:sldMk cId="500664480" sldId="280"/>
            <ac:grpSpMk id="9" creationId="{00000000-0000-0000-0000-000000000000}"/>
          </ac:grpSpMkLst>
        </pc:grpChg>
        <pc:grpChg chg="mod">
          <ac:chgData name="Danielle" userId="e2554c37-e717-43a0-ba79-1183ca921ccd" providerId="ADAL" clId="{8E9CB5B0-D995-4E0F-BD48-1E2776218D37}" dt="2020-05-21T09:17:45.989" v="280" actId="1037"/>
          <ac:grpSpMkLst>
            <pc:docMk/>
            <pc:sldMk cId="500664480" sldId="280"/>
            <ac:grpSpMk id="31" creationId="{00000000-0000-0000-0000-000000000000}"/>
          </ac:grpSpMkLst>
        </pc:grpChg>
        <pc:cxnChg chg="mod">
          <ac:chgData name="Danielle" userId="e2554c37-e717-43a0-ba79-1183ca921ccd" providerId="ADAL" clId="{8E9CB5B0-D995-4E0F-BD48-1E2776218D37}" dt="2020-05-21T09:16:02.841" v="225" actId="255"/>
          <ac:cxnSpMkLst>
            <pc:docMk/>
            <pc:sldMk cId="500664480" sldId="280"/>
            <ac:cxnSpMk id="11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6:02.841" v="225" actId="255"/>
          <ac:cxnSpMkLst>
            <pc:docMk/>
            <pc:sldMk cId="500664480" sldId="280"/>
            <ac:cxnSpMk id="13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6:02.841" v="225" actId="255"/>
          <ac:cxnSpMkLst>
            <pc:docMk/>
            <pc:sldMk cId="500664480" sldId="280"/>
            <ac:cxnSpMk id="14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16:02.841" v="225" actId="255"/>
          <ac:cxnSpMkLst>
            <pc:docMk/>
            <pc:sldMk cId="500664480" sldId="280"/>
            <ac:cxnSpMk id="15" creationId="{00000000-0000-0000-0000-000000000000}"/>
          </ac:cxnSpMkLst>
        </pc:cxnChg>
      </pc:sldChg>
      <pc:sldChg chg="delSp modSp mod modAnim">
        <pc:chgData name="Danielle" userId="e2554c37-e717-43a0-ba79-1183ca921ccd" providerId="ADAL" clId="{8E9CB5B0-D995-4E0F-BD48-1E2776218D37}" dt="2020-05-21T09:20:01.398" v="316" actId="170"/>
        <pc:sldMkLst>
          <pc:docMk/>
          <pc:sldMk cId="1533558958" sldId="281"/>
        </pc:sldMkLst>
        <pc:spChg chg="mod">
          <ac:chgData name="Danielle" userId="e2554c37-e717-43a0-ba79-1183ca921ccd" providerId="ADAL" clId="{8E9CB5B0-D995-4E0F-BD48-1E2776218D37}" dt="2020-05-21T09:18:16.070" v="286" actId="255"/>
          <ac:spMkLst>
            <pc:docMk/>
            <pc:sldMk cId="1533558958" sldId="281"/>
            <ac:spMk id="2" creationId="{00000000-0000-0000-0000-000000000000}"/>
          </ac:spMkLst>
        </pc:spChg>
        <pc:spChg chg="mod topLvl">
          <ac:chgData name="Danielle" userId="e2554c37-e717-43a0-ba79-1183ca921ccd" providerId="ADAL" clId="{8E9CB5B0-D995-4E0F-BD48-1E2776218D37}" dt="2020-05-21T09:19:54.042" v="312" actId="165"/>
          <ac:spMkLst>
            <pc:docMk/>
            <pc:sldMk cId="1533558958" sldId="281"/>
            <ac:spMk id="4" creationId="{00000000-0000-0000-0000-000000000000}"/>
          </ac:spMkLst>
        </pc:spChg>
        <pc:spChg chg="mod ord topLvl">
          <ac:chgData name="Danielle" userId="e2554c37-e717-43a0-ba79-1183ca921ccd" providerId="ADAL" clId="{8E9CB5B0-D995-4E0F-BD48-1E2776218D37}" dt="2020-05-21T09:19:34.628" v="311" actId="166"/>
          <ac:spMkLst>
            <pc:docMk/>
            <pc:sldMk cId="1533558958" sldId="281"/>
            <ac:spMk id="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9:13.213" v="308" actId="1036"/>
          <ac:spMkLst>
            <pc:docMk/>
            <pc:sldMk cId="1533558958" sldId="281"/>
            <ac:spMk id="1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16.070" v="286" actId="255"/>
          <ac:spMkLst>
            <pc:docMk/>
            <pc:sldMk cId="1533558958" sldId="281"/>
            <ac:spMk id="1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16.070" v="286" actId="255"/>
          <ac:spMkLst>
            <pc:docMk/>
            <pc:sldMk cId="1533558958" sldId="281"/>
            <ac:spMk id="1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22.618" v="288"/>
          <ac:spMkLst>
            <pc:docMk/>
            <pc:sldMk cId="1533558958" sldId="281"/>
            <ac:spMk id="1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16.070" v="286" actId="255"/>
          <ac:spMkLst>
            <pc:docMk/>
            <pc:sldMk cId="1533558958" sldId="281"/>
            <ac:spMk id="1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9:06.533" v="307" actId="1036"/>
          <ac:spMkLst>
            <pc:docMk/>
            <pc:sldMk cId="1533558958" sldId="281"/>
            <ac:spMk id="1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28.561" v="290"/>
          <ac:spMkLst>
            <pc:docMk/>
            <pc:sldMk cId="1533558958" sldId="281"/>
            <ac:spMk id="2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9:06.533" v="307" actId="1036"/>
          <ac:spMkLst>
            <pc:docMk/>
            <pc:sldMk cId="1533558958" sldId="281"/>
            <ac:spMk id="2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42.614" v="300" actId="16959"/>
          <ac:spMkLst>
            <pc:docMk/>
            <pc:sldMk cId="1533558958" sldId="281"/>
            <ac:spMk id="2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46.885" v="303" actId="20577"/>
          <ac:spMkLst>
            <pc:docMk/>
            <pc:sldMk cId="1533558958" sldId="281"/>
            <ac:spMk id="2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18:58.830" v="306" actId="16959"/>
          <ac:spMkLst>
            <pc:docMk/>
            <pc:sldMk cId="1533558958" sldId="281"/>
            <ac:spMk id="24" creationId="{00000000-0000-0000-0000-000000000000}"/>
          </ac:spMkLst>
        </pc:spChg>
        <pc:grpChg chg="del mod topLvl">
          <ac:chgData name="Danielle" userId="e2554c37-e717-43a0-ba79-1183ca921ccd" providerId="ADAL" clId="{8E9CB5B0-D995-4E0F-BD48-1E2776218D37}" dt="2020-05-21T09:19:54.042" v="312" actId="165"/>
          <ac:grpSpMkLst>
            <pc:docMk/>
            <pc:sldMk cId="1533558958" sldId="281"/>
            <ac:grpSpMk id="3" creationId="{00000000-0000-0000-0000-000000000000}"/>
          </ac:grpSpMkLst>
        </pc:grpChg>
        <pc:grpChg chg="del mod">
          <ac:chgData name="Danielle" userId="e2554c37-e717-43a0-ba79-1183ca921ccd" providerId="ADAL" clId="{8E9CB5B0-D995-4E0F-BD48-1E2776218D37}" dt="2020-05-21T09:19:29.554" v="310" actId="165"/>
          <ac:grpSpMkLst>
            <pc:docMk/>
            <pc:sldMk cId="1533558958" sldId="281"/>
            <ac:grpSpMk id="9" creationId="{00000000-0000-0000-0000-000000000000}"/>
          </ac:grpSpMkLst>
        </pc:grpChg>
        <pc:cxnChg chg="mod ord topLvl">
          <ac:chgData name="Danielle" userId="e2554c37-e717-43a0-ba79-1183ca921ccd" providerId="ADAL" clId="{8E9CB5B0-D995-4E0F-BD48-1E2776218D37}" dt="2020-05-21T09:20:01.398" v="316" actId="170"/>
          <ac:cxnSpMkLst>
            <pc:docMk/>
            <pc:sldMk cId="1533558958" sldId="281"/>
            <ac:cxnSpMk id="5" creationId="{00000000-0000-0000-0000-000000000000}"/>
          </ac:cxnSpMkLst>
        </pc:cxnChg>
        <pc:cxnChg chg="mod topLvl">
          <ac:chgData name="Danielle" userId="e2554c37-e717-43a0-ba79-1183ca921ccd" providerId="ADAL" clId="{8E9CB5B0-D995-4E0F-BD48-1E2776218D37}" dt="2020-05-21T09:19:54.042" v="312" actId="165"/>
          <ac:cxnSpMkLst>
            <pc:docMk/>
            <pc:sldMk cId="1533558958" sldId="281"/>
            <ac:cxnSpMk id="6" creationId="{00000000-0000-0000-0000-000000000000}"/>
          </ac:cxnSpMkLst>
        </pc:cxnChg>
        <pc:cxnChg chg="mod topLvl">
          <ac:chgData name="Danielle" userId="e2554c37-e717-43a0-ba79-1183ca921ccd" providerId="ADAL" clId="{8E9CB5B0-D995-4E0F-BD48-1E2776218D37}" dt="2020-05-21T09:19:54.042" v="312" actId="165"/>
          <ac:cxnSpMkLst>
            <pc:docMk/>
            <pc:sldMk cId="1533558958" sldId="281"/>
            <ac:cxnSpMk id="7" creationId="{00000000-0000-0000-0000-000000000000}"/>
          </ac:cxnSpMkLst>
        </pc:cxnChg>
      </pc:sldChg>
      <pc:sldChg chg="modSp">
        <pc:chgData name="Danielle" userId="e2554c37-e717-43a0-ba79-1183ca921ccd" providerId="ADAL" clId="{8E9CB5B0-D995-4E0F-BD48-1E2776218D37}" dt="2020-05-21T09:23:10.293" v="371"/>
        <pc:sldMkLst>
          <pc:docMk/>
          <pc:sldMk cId="2485122505" sldId="282"/>
        </pc:sldMkLst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1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00.769" v="369"/>
          <ac:spMkLst>
            <pc:docMk/>
            <pc:sldMk cId="2485122505" sldId="282"/>
            <ac:spMk id="2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2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2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06.940" v="370"/>
          <ac:spMkLst>
            <pc:docMk/>
            <pc:sldMk cId="2485122505" sldId="282"/>
            <ac:spMk id="2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2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32.283" v="355" actId="20577"/>
          <ac:spMkLst>
            <pc:docMk/>
            <pc:sldMk cId="2485122505" sldId="282"/>
            <ac:spMk id="2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2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2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57.389" v="368"/>
          <ac:spMkLst>
            <pc:docMk/>
            <pc:sldMk cId="2485122505" sldId="282"/>
            <ac:spMk id="2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3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37.669" v="358" actId="20577"/>
          <ac:spMkLst>
            <pc:docMk/>
            <pc:sldMk cId="2485122505" sldId="282"/>
            <ac:spMk id="3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3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10.293" v="371"/>
          <ac:spMkLst>
            <pc:docMk/>
            <pc:sldMk cId="2485122505" sldId="282"/>
            <ac:spMk id="3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44.355" v="363" actId="20577"/>
          <ac:spMkLst>
            <pc:docMk/>
            <pc:sldMk cId="2485122505" sldId="282"/>
            <ac:spMk id="3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50.114" v="367" actId="20577"/>
          <ac:spMkLst>
            <pc:docMk/>
            <pc:sldMk cId="2485122505" sldId="282"/>
            <ac:spMk id="3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2:23.672" v="352" actId="255"/>
          <ac:spMkLst>
            <pc:docMk/>
            <pc:sldMk cId="2485122505" sldId="282"/>
            <ac:spMk id="36" creationId="{00000000-0000-0000-0000-000000000000}"/>
          </ac:spMkLst>
        </pc:spChg>
        <pc:grpChg chg="mod">
          <ac:chgData name="Danielle" userId="e2554c37-e717-43a0-ba79-1183ca921ccd" providerId="ADAL" clId="{8E9CB5B0-D995-4E0F-BD48-1E2776218D37}" dt="2020-05-21T09:22:23.672" v="352" actId="255"/>
          <ac:grpSpMkLst>
            <pc:docMk/>
            <pc:sldMk cId="2485122505" sldId="282"/>
            <ac:grpSpMk id="13" creationId="{00000000-0000-0000-0000-000000000000}"/>
          </ac:grpSpMkLst>
        </pc:grpChg>
        <pc:cxnChg chg="mod">
          <ac:chgData name="Danielle" userId="e2554c37-e717-43a0-ba79-1183ca921ccd" providerId="ADAL" clId="{8E9CB5B0-D995-4E0F-BD48-1E2776218D37}" dt="2020-05-21T09:22:23.672" v="352" actId="255"/>
          <ac:cxnSpMkLst>
            <pc:docMk/>
            <pc:sldMk cId="2485122505" sldId="282"/>
            <ac:cxnSpMk id="15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22:23.672" v="352" actId="255"/>
          <ac:cxnSpMkLst>
            <pc:docMk/>
            <pc:sldMk cId="2485122505" sldId="282"/>
            <ac:cxnSpMk id="17" creationId="{00000000-0000-0000-0000-000000000000}"/>
          </ac:cxnSpMkLst>
        </pc:cxnChg>
      </pc:sldChg>
      <pc:sldChg chg="modSp mod">
        <pc:chgData name="Danielle" userId="e2554c37-e717-43a0-ba79-1183ca921ccd" providerId="ADAL" clId="{8E9CB5B0-D995-4E0F-BD48-1E2776218D37}" dt="2020-05-21T09:24:54.862" v="421" actId="1037"/>
        <pc:sldMkLst>
          <pc:docMk/>
          <pc:sldMk cId="208169828" sldId="283"/>
        </pc:sldMkLst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4:50.001" v="418"/>
          <ac:spMkLst>
            <pc:docMk/>
            <pc:sldMk cId="208169828" sldId="283"/>
            <ac:spMk id="2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4:54.862" v="421" actId="1037"/>
          <ac:spMkLst>
            <pc:docMk/>
            <pc:sldMk cId="208169828" sldId="283"/>
            <ac:spMk id="2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2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51.954" v="380" actId="20577"/>
          <ac:spMkLst>
            <pc:docMk/>
            <pc:sldMk cId="208169828" sldId="283"/>
            <ac:spMk id="3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3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45.750" v="377" actId="255"/>
          <ac:spMkLst>
            <pc:docMk/>
            <pc:sldMk cId="208169828" sldId="283"/>
            <ac:spMk id="3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3:56.330" v="383" actId="20577"/>
          <ac:spMkLst>
            <pc:docMk/>
            <pc:sldMk cId="208169828" sldId="283"/>
            <ac:spMk id="3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4:33.280" v="407" actId="1038"/>
          <ac:spMkLst>
            <pc:docMk/>
            <pc:sldMk cId="208169828" sldId="283"/>
            <ac:spMk id="3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4:20.142" v="399" actId="20577"/>
          <ac:spMkLst>
            <pc:docMk/>
            <pc:sldMk cId="208169828" sldId="283"/>
            <ac:spMk id="3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4:35.864" v="412" actId="1038"/>
          <ac:spMkLst>
            <pc:docMk/>
            <pc:sldMk cId="208169828" sldId="283"/>
            <ac:spMk id="3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4:45.932" v="417" actId="20577"/>
          <ac:spMkLst>
            <pc:docMk/>
            <pc:sldMk cId="208169828" sldId="283"/>
            <ac:spMk id="37" creationId="{00000000-0000-0000-0000-000000000000}"/>
          </ac:spMkLst>
        </pc:spChg>
        <pc:grpChg chg="mod">
          <ac:chgData name="Danielle" userId="e2554c37-e717-43a0-ba79-1183ca921ccd" providerId="ADAL" clId="{8E9CB5B0-D995-4E0F-BD48-1E2776218D37}" dt="2020-05-21T09:23:45.750" v="377" actId="255"/>
          <ac:grpSpMkLst>
            <pc:docMk/>
            <pc:sldMk cId="208169828" sldId="283"/>
            <ac:grpSpMk id="9" creationId="{00000000-0000-0000-0000-000000000000}"/>
          </ac:grpSpMkLst>
        </pc:grpChg>
        <pc:cxnChg chg="mod">
          <ac:chgData name="Danielle" userId="e2554c37-e717-43a0-ba79-1183ca921ccd" providerId="ADAL" clId="{8E9CB5B0-D995-4E0F-BD48-1E2776218D37}" dt="2020-05-21T09:23:45.750" v="377" actId="255"/>
          <ac:cxnSpMkLst>
            <pc:docMk/>
            <pc:sldMk cId="208169828" sldId="283"/>
            <ac:cxnSpMk id="11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23:45.750" v="377" actId="255"/>
          <ac:cxnSpMkLst>
            <pc:docMk/>
            <pc:sldMk cId="208169828" sldId="283"/>
            <ac:cxnSpMk id="13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8E9CB5B0-D995-4E0F-BD48-1E2776218D37}" dt="2020-05-21T09:31:05.022" v="505" actId="255"/>
        <pc:sldMkLst>
          <pc:docMk/>
          <pc:sldMk cId="41093576" sldId="284"/>
        </pc:sldMkLst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1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18" creationId="{00000000-0000-0000-0000-000000000000}"/>
          </ac:spMkLst>
        </pc:spChg>
        <pc:spChg chg="add 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22" creationId="{71C1B4A4-53DD-4279-B4E5-A120045194BC}"/>
          </ac:spMkLst>
        </pc:spChg>
        <pc:spChg chg="add 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23" creationId="{1482447A-24FC-48EB-9EED-45351BF2C92A}"/>
          </ac:spMkLst>
        </pc:spChg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2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2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2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3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1:05.022" v="505" actId="255"/>
          <ac:spMkLst>
            <pc:docMk/>
            <pc:sldMk cId="41093576" sldId="284"/>
            <ac:spMk id="32" creationId="{00000000-0000-0000-0000-000000000000}"/>
          </ac:spMkLst>
        </pc:spChg>
        <pc:grpChg chg="mod">
          <ac:chgData name="Danielle" userId="e2554c37-e717-43a0-ba79-1183ca921ccd" providerId="ADAL" clId="{8E9CB5B0-D995-4E0F-BD48-1E2776218D37}" dt="2020-05-21T09:31:05.022" v="505" actId="255"/>
          <ac:grpSpMkLst>
            <pc:docMk/>
            <pc:sldMk cId="41093576" sldId="284"/>
            <ac:grpSpMk id="7" creationId="{00000000-0000-0000-0000-000000000000}"/>
          </ac:grpSpMkLst>
        </pc:grpChg>
        <pc:picChg chg="del mod">
          <ac:chgData name="Danielle" userId="e2554c37-e717-43a0-ba79-1183ca921ccd" providerId="ADAL" clId="{8E9CB5B0-D995-4E0F-BD48-1E2776218D37}" dt="2020-05-21T09:28:26.653" v="473" actId="478"/>
          <ac:picMkLst>
            <pc:docMk/>
            <pc:sldMk cId="41093576" sldId="284"/>
            <ac:picMk id="29" creationId="{00000000-0000-0000-0000-000000000000}"/>
          </ac:picMkLst>
        </pc:picChg>
        <pc:picChg chg="del mod">
          <ac:chgData name="Danielle" userId="e2554c37-e717-43a0-ba79-1183ca921ccd" providerId="ADAL" clId="{8E9CB5B0-D995-4E0F-BD48-1E2776218D37}" dt="2020-05-21T09:28:07.133" v="459" actId="478"/>
          <ac:picMkLst>
            <pc:docMk/>
            <pc:sldMk cId="41093576" sldId="284"/>
            <ac:picMk id="30" creationId="{00000000-0000-0000-0000-000000000000}"/>
          </ac:picMkLst>
        </pc:picChg>
        <pc:cxnChg chg="mod">
          <ac:chgData name="Danielle" userId="e2554c37-e717-43a0-ba79-1183ca921ccd" providerId="ADAL" clId="{8E9CB5B0-D995-4E0F-BD48-1E2776218D37}" dt="2020-05-21T09:31:05.022" v="505" actId="255"/>
          <ac:cxnSpMkLst>
            <pc:docMk/>
            <pc:sldMk cId="41093576" sldId="284"/>
            <ac:cxnSpMk id="9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31:05.022" v="505" actId="255"/>
          <ac:cxnSpMkLst>
            <pc:docMk/>
            <pc:sldMk cId="41093576" sldId="284"/>
            <ac:cxnSpMk id="11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31:05.022" v="505" actId="255"/>
          <ac:cxnSpMkLst>
            <pc:docMk/>
            <pc:sldMk cId="41093576" sldId="284"/>
            <ac:cxnSpMk id="13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31:05.022" v="505" actId="255"/>
          <ac:cxnSpMkLst>
            <pc:docMk/>
            <pc:sldMk cId="41093576" sldId="284"/>
            <ac:cxnSpMk id="20" creationId="{00000000-0000-0000-0000-000000000000}"/>
          </ac:cxnSpMkLst>
        </pc:cxnChg>
        <pc:cxnChg chg="mod">
          <ac:chgData name="Danielle" userId="e2554c37-e717-43a0-ba79-1183ca921ccd" providerId="ADAL" clId="{8E9CB5B0-D995-4E0F-BD48-1E2776218D37}" dt="2020-05-21T09:31:05.022" v="505" actId="255"/>
          <ac:cxnSpMkLst>
            <pc:docMk/>
            <pc:sldMk cId="41093576" sldId="284"/>
            <ac:cxnSpMk id="21" creationId="{00000000-0000-0000-0000-000000000000}"/>
          </ac:cxnSpMkLst>
        </pc:cxnChg>
      </pc:sldChg>
      <pc:sldChg chg="modSp mod">
        <pc:chgData name="Danielle" userId="e2554c37-e717-43a0-ba79-1183ca921ccd" providerId="ADAL" clId="{8E9CB5B0-D995-4E0F-BD48-1E2776218D37}" dt="2020-05-21T09:26:39.350" v="448" actId="1037"/>
        <pc:sldMkLst>
          <pc:docMk/>
          <pc:sldMk cId="2924150513" sldId="286"/>
        </pc:sldMkLst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6:39.350" v="448" actId="1037"/>
          <ac:spMkLst>
            <pc:docMk/>
            <pc:sldMk cId="2924150513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6:31.785" v="446" actId="1076"/>
          <ac:spMkLst>
            <pc:docMk/>
            <pc:sldMk cId="2924150513" sldId="286"/>
            <ac:spMk id="10" creationId="{00000000-0000-0000-0000-000000000000}"/>
          </ac:spMkLst>
        </pc:spChg>
        <pc:spChg chg="mod ord">
          <ac:chgData name="Danielle" userId="e2554c37-e717-43a0-ba79-1183ca921ccd" providerId="ADAL" clId="{8E9CB5B0-D995-4E0F-BD48-1E2776218D37}" dt="2020-05-21T09:26:05.515" v="438" actId="167"/>
          <ac:spMkLst>
            <pc:docMk/>
            <pc:sldMk cId="2924150513" sldId="286"/>
            <ac:spMk id="11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6:22.927" v="441" actId="20577"/>
          <ac:spMkLst>
            <pc:docMk/>
            <pc:sldMk cId="2924150513" sldId="286"/>
            <ac:spMk id="12" creationId="{00000000-0000-0000-0000-000000000000}"/>
          </ac:spMkLst>
        </pc:spChg>
        <pc:spChg chg="mod ord">
          <ac:chgData name="Danielle" userId="e2554c37-e717-43a0-ba79-1183ca921ccd" providerId="ADAL" clId="{8E9CB5B0-D995-4E0F-BD48-1E2776218D37}" dt="2020-05-21T09:25:52.270" v="437" actId="167"/>
          <ac:spMkLst>
            <pc:docMk/>
            <pc:sldMk cId="2924150513" sldId="286"/>
            <ac:spMk id="1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45.118" v="433" actId="1076"/>
          <ac:spMkLst>
            <pc:docMk/>
            <pc:sldMk cId="2924150513" sldId="286"/>
            <ac:spMk id="1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30.652" v="429" actId="20577"/>
          <ac:spMkLst>
            <pc:docMk/>
            <pc:sldMk cId="2924150513" sldId="286"/>
            <ac:spMk id="1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1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1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19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2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21" creationId="{00000000-0000-0000-0000-000000000000}"/>
          </ac:spMkLst>
        </pc:spChg>
        <pc:spChg chg="mod ord">
          <ac:chgData name="Danielle" userId="e2554c37-e717-43a0-ba79-1183ca921ccd" providerId="ADAL" clId="{8E9CB5B0-D995-4E0F-BD48-1E2776218D37}" dt="2020-05-21T09:26:14.451" v="439" actId="167"/>
          <ac:spMkLst>
            <pc:docMk/>
            <pc:sldMk cId="2924150513" sldId="286"/>
            <ac:spMk id="22" creationId="{00000000-0000-0000-0000-000000000000}"/>
          </ac:spMkLst>
        </pc:spChg>
        <pc:spChg chg="mod ord">
          <ac:chgData name="Danielle" userId="e2554c37-e717-43a0-ba79-1183ca921ccd" providerId="ADAL" clId="{8E9CB5B0-D995-4E0F-BD48-1E2776218D37}" dt="2020-05-21T09:26:14.451" v="439" actId="167"/>
          <ac:spMkLst>
            <pc:docMk/>
            <pc:sldMk cId="2924150513" sldId="286"/>
            <ac:spMk id="23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2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25" creationId="{00000000-0000-0000-0000-000000000000}"/>
          </ac:spMkLst>
        </pc:spChg>
        <pc:spChg chg="mod ord">
          <ac:chgData name="Danielle" userId="e2554c37-e717-43a0-ba79-1183ca921ccd" providerId="ADAL" clId="{8E9CB5B0-D995-4E0F-BD48-1E2776218D37}" dt="2020-05-21T09:26:14.451" v="439" actId="167"/>
          <ac:spMkLst>
            <pc:docMk/>
            <pc:sldMk cId="2924150513" sldId="286"/>
            <ac:spMk id="2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2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30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5:24.282" v="427" actId="255"/>
          <ac:spMkLst>
            <pc:docMk/>
            <pc:sldMk cId="2924150513" sldId="286"/>
            <ac:spMk id="31" creationId="{00000000-0000-0000-0000-000000000000}"/>
          </ac:spMkLst>
        </pc:spChg>
      </pc:sldChg>
      <pc:sldMasterChg chg="modSp mod modSldLayout">
        <pc:chgData name="Danielle" userId="e2554c37-e717-43a0-ba79-1183ca921ccd" providerId="ADAL" clId="{8E9CB5B0-D995-4E0F-BD48-1E2776218D37}" dt="2020-05-21T09:29:54.659" v="488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8E9CB5B0-D995-4E0F-BD48-1E2776218D37}" dt="2020-05-21T09:29:48.549" v="487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29:48.549" v="487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8E9CB5B0-D995-4E0F-BD48-1E2776218D37}" dt="2020-05-21T09:29:48.549" v="487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29:48.549" v="487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29:48.549" v="487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29:48.549" v="487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29:48.549" v="487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8E9CB5B0-D995-4E0F-BD48-1E2776218D37}" dt="2020-05-21T09:29:54.659" v="488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8E9CB5B0-D995-4E0F-BD48-1E2776218D37}" dt="2020-05-21T09:29:54.659" v="488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8E9CB5B0-D995-4E0F-BD48-1E2776218D37}" dt="2020-05-21T09:30:34.050" v="504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E9CB5B0-D995-4E0F-BD48-1E2776218D37}" dt="2020-05-21T09:30:00.708" v="489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0:00.708" v="489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0:00.708" v="489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0:00.708" v="489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E9CB5B0-D995-4E0F-BD48-1E2776218D37}" dt="2020-05-21T09:30:00.708" v="489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E9CB5B0-D995-4E0F-BD48-1E2776218D37}" dt="2020-05-21T09:30:00.708" v="489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30:00.708" v="489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30:00.708" v="489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30:00.708" v="489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30:00.708" v="489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30:00.708" v="489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E9CB5B0-D995-4E0F-BD48-1E2776218D37}" dt="2020-05-21T09:30:00.708" v="489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8E9CB5B0-D995-4E0F-BD48-1E2776218D37}" dt="2020-05-21T09:30:27.433" v="501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8E9CB5B0-D995-4E0F-BD48-1E2776218D37}" dt="2020-05-21T09:30:18.362" v="492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8E9CB5B0-D995-4E0F-BD48-1E2776218D37}" dt="2020-05-21T09:30:18.362" v="492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8E9CB5B0-D995-4E0F-BD48-1E2776218D37}" dt="2020-05-21T09:30:27.433" v="501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8E9CB5B0-D995-4E0F-BD48-1E2776218D37}" dt="2020-05-21T09:30:24.019" v="49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8E9CB5B0-D995-4E0F-BD48-1E2776218D37}" dt="2020-05-21T09:30:16.141" v="491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8E9CB5B0-D995-4E0F-BD48-1E2776218D37}" dt="2020-05-21T09:30:16.141" v="491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8E9CB5B0-D995-4E0F-BD48-1E2776218D37}" dt="2020-05-21T09:30:16.141" v="491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8E9CB5B0-D995-4E0F-BD48-1E2776218D37}" dt="2020-05-21T09:30:16.141" v="491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8E9CB5B0-D995-4E0F-BD48-1E2776218D37}" dt="2020-05-21T09:30:16.141" v="491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8E9CB5B0-D995-4E0F-BD48-1E2776218D37}" dt="2020-05-21T09:30:34.050" v="504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8E9CB5B0-D995-4E0F-BD48-1E2776218D37}" dt="2020-05-21T09:30:34.050" v="504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8E9CB5B0-D995-4E0F-BD48-1E2776218D37}" dt="2020-05-21T09:30:34.050" v="504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8E9CB5B0-D995-4E0F-BD48-1E2776218D37}" dt="2020-05-21T09:30:10.049" v="490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E9CB5B0-D995-4E0F-BD48-1E2776218D37}" dt="2020-05-21T09:30:10.049" v="490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21T09:05:26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11632 0 0,'0'0'1032'0'0,"7"3"-824"0"0,-7-3-208 0 0,10 8 0 0 0,-10-8 264 0 0,0 0 16 0 0,0 0 0 0 0,0 0-3896 0 0,0 0-784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22/05/2020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D1B9C-DAC8-42E3-BF76-868B6BC02C6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3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41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11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526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22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22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9967" y="5984439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Circle, segment,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sector, major, minor, radius, diameter, circumference, arc, tangent, centre, chord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circle theorems.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reasons for circle theorem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calculations.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problems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involving circle theorems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customXml" Target="../ink/ink1.xml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12474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 the missing angles and give reasons.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1498" y="4825401"/>
                <a:ext cx="252573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98" y="4825401"/>
                <a:ext cx="2525730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21498" y="5215127"/>
                <a:ext cx="252573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because co-interior angles sum to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𝟏𝟖𝟎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98" y="5215127"/>
                <a:ext cx="2525730" cy="584775"/>
              </a:xfrm>
              <a:prstGeom prst="rect">
                <a:avLst/>
              </a:prstGeom>
              <a:blipFill>
                <a:blip r:embed="rId3"/>
                <a:stretch>
                  <a:fillRect l="-1449" t="-208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7284" y="4825401"/>
                <a:ext cx="252573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𝟏𝟏𝟑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284" y="4825401"/>
                <a:ext cx="2525730" cy="338554"/>
              </a:xfrm>
              <a:prstGeom prst="rect">
                <a:avLst/>
              </a:prstGeom>
              <a:blipFill>
                <a:blip r:embed="rId4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587284" y="5215128"/>
            <a:ext cx="2525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corresponding angles are equal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53070" y="4825400"/>
                <a:ext cx="252573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𝒛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𝟏𝟐𝟏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070" y="4825400"/>
                <a:ext cx="252573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353070" y="5215127"/>
            <a:ext cx="2525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alternate angles are equal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0DDFA1-0B71-465C-861C-730D00E9E7E2}"/>
                  </a:ext>
                </a:extLst>
              </p:cNvPr>
              <p:cNvSpPr txBox="1"/>
              <p:nvPr/>
            </p:nvSpPr>
            <p:spPr>
              <a:xfrm>
                <a:off x="1439401" y="3188647"/>
                <a:ext cx="4057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0DDFA1-0B71-465C-861C-730D00E9E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01" y="3188647"/>
                <a:ext cx="40575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FCA3DF6-DA70-463B-942B-27BA491E27E3}"/>
                  </a:ext>
                </a:extLst>
              </p14:cNvPr>
              <p14:cNvContentPartPr/>
              <p14:nvPr/>
            </p14:nvContentPartPr>
            <p14:xfrm>
              <a:off x="7368797" y="6305000"/>
              <a:ext cx="6840" cy="4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FCA3DF6-DA70-463B-942B-27BA491E27E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60157" y="6296360"/>
                <a:ext cx="24480" cy="21960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EACB818-5803-41A8-8E4C-E1B3BC1C71EA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7" y="2619767"/>
            <a:ext cx="7743825" cy="1876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09CD058-587E-4699-9146-BA8737CF79B0}"/>
                  </a:ext>
                </a:extLst>
              </p:cNvPr>
              <p:cNvSpPr txBox="1"/>
              <p:nvPr/>
            </p:nvSpPr>
            <p:spPr>
              <a:xfrm>
                <a:off x="4932040" y="2771953"/>
                <a:ext cx="4057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09CD058-587E-4699-9146-BA8737CF7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771953"/>
                <a:ext cx="405759" cy="369332"/>
              </a:xfrm>
              <a:prstGeom prst="rect">
                <a:avLst/>
              </a:prstGeom>
              <a:blipFill>
                <a:blip r:embed="rId10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0273C9-4385-4F6E-8B2B-93BAB4A43ABD}"/>
                  </a:ext>
                </a:extLst>
              </p:cNvPr>
              <p:cNvSpPr txBox="1"/>
              <p:nvPr/>
            </p:nvSpPr>
            <p:spPr>
              <a:xfrm>
                <a:off x="7298840" y="3558433"/>
                <a:ext cx="4057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0273C9-4385-4F6E-8B2B-93BAB4A43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840" y="3558433"/>
                <a:ext cx="40575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9850E1-B028-4DE6-B768-FD3DEDA2BAF7}"/>
                  </a:ext>
                </a:extLst>
              </p:cNvPr>
              <p:cNvSpPr txBox="1"/>
              <p:nvPr/>
            </p:nvSpPr>
            <p:spPr>
              <a:xfrm>
                <a:off x="728010" y="3558433"/>
                <a:ext cx="740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130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9850E1-B028-4DE6-B768-FD3DEDA2B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10" y="3558433"/>
                <a:ext cx="74064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EFF3E0-65DB-4B4D-B49E-172E5D3245FD}"/>
                  </a:ext>
                </a:extLst>
              </p:cNvPr>
              <p:cNvSpPr txBox="1"/>
              <p:nvPr/>
            </p:nvSpPr>
            <p:spPr>
              <a:xfrm>
                <a:off x="6986845" y="2727332"/>
                <a:ext cx="740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121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EFF3E0-65DB-4B4D-B49E-172E5D324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845" y="2727332"/>
                <a:ext cx="74064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03BCCBA-80CD-4B6F-BD7E-D7A4697D5DE4}"/>
                  </a:ext>
                </a:extLst>
              </p:cNvPr>
              <p:cNvSpPr txBox="1"/>
              <p:nvPr/>
            </p:nvSpPr>
            <p:spPr>
              <a:xfrm>
                <a:off x="3866646" y="3141285"/>
                <a:ext cx="740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113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03BCCBA-80CD-4B6F-BD7E-D7A4697D5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646" y="3141285"/>
                <a:ext cx="74064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195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</a:p>
        </p:txBody>
      </p:sp>
      <p:sp>
        <p:nvSpPr>
          <p:cNvPr id="4" name="Oval 3"/>
          <p:cNvSpPr/>
          <p:nvPr/>
        </p:nvSpPr>
        <p:spPr>
          <a:xfrm>
            <a:off x="4516945" y="1772816"/>
            <a:ext cx="4231508" cy="4214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>
            <a:endCxn id="4" idx="7"/>
          </p:cNvCxnSpPr>
          <p:nvPr/>
        </p:nvCxnSpPr>
        <p:spPr>
          <a:xfrm flipV="1">
            <a:off x="4501670" y="2390015"/>
            <a:ext cx="3627093" cy="14900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" name="Straight Connector 6"/>
          <p:cNvCxnSpPr>
            <a:stCxn id="4" idx="7"/>
            <a:endCxn id="4" idx="6"/>
          </p:cNvCxnSpPr>
          <p:nvPr/>
        </p:nvCxnSpPr>
        <p:spPr>
          <a:xfrm>
            <a:off x="8128763" y="2390015"/>
            <a:ext cx="619690" cy="14900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" name="Arc 12"/>
          <p:cNvSpPr/>
          <p:nvPr/>
        </p:nvSpPr>
        <p:spPr>
          <a:xfrm>
            <a:off x="6432692" y="3626856"/>
            <a:ext cx="522224" cy="522224"/>
          </a:xfrm>
          <a:prstGeom prst="arc">
            <a:avLst>
              <a:gd name="adj1" fmla="val 20228"/>
              <a:gd name="adj2" fmla="val 1079267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7867651" y="2138315"/>
            <a:ext cx="522224" cy="522224"/>
          </a:xfrm>
          <a:prstGeom prst="arc">
            <a:avLst>
              <a:gd name="adj1" fmla="val 4107111"/>
              <a:gd name="adj2" fmla="val 949469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01670" y="3880065"/>
            <a:ext cx="4262061" cy="456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" name="Rectangle 15"/>
          <p:cNvSpPr/>
          <p:nvPr/>
        </p:nvSpPr>
        <p:spPr>
          <a:xfrm>
            <a:off x="661191" y="2495767"/>
            <a:ext cx="34563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“the angle at the centre is twice the angle at the circumference” means that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61191" y="1584019"/>
                <a:ext cx="345638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=180°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as it is a straight line.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91" y="1584019"/>
                <a:ext cx="3456385" cy="707886"/>
              </a:xfrm>
              <a:prstGeom prst="rect">
                <a:avLst/>
              </a:prstGeom>
              <a:blipFill>
                <a:blip r:embed="rId2"/>
                <a:stretch>
                  <a:fillRect l="-1764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877216" y="1344687"/>
            <a:ext cx="522224" cy="522224"/>
          </a:xfrm>
          <a:prstGeom prst="arc">
            <a:avLst>
              <a:gd name="adj1" fmla="val 3750743"/>
              <a:gd name="adj2" fmla="val 1079267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715565" y="3914888"/>
            <a:ext cx="522224" cy="522224"/>
          </a:xfrm>
          <a:prstGeom prst="arc">
            <a:avLst>
              <a:gd name="adj1" fmla="val 4107111"/>
              <a:gd name="adj2" fmla="val 949469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237789" y="4104712"/>
                <a:ext cx="8169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=½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789" y="4104712"/>
                <a:ext cx="81695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1951446" y="3914888"/>
            <a:ext cx="522224" cy="522224"/>
          </a:xfrm>
          <a:prstGeom prst="arc">
            <a:avLst>
              <a:gd name="adj1" fmla="val 3750743"/>
              <a:gd name="adj2" fmla="val 1079267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235851" y="4565879"/>
                <a:ext cx="15673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=½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180°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851" y="4565879"/>
                <a:ext cx="156735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235851" y="5024533"/>
                <a:ext cx="9003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=90°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851" y="5024533"/>
                <a:ext cx="90031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61191" y="5587203"/>
                <a:ext cx="39934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∴ 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he angle in a semi-circle is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91" y="5587203"/>
                <a:ext cx="3993401" cy="400110"/>
              </a:xfrm>
              <a:prstGeom prst="rect">
                <a:avLst/>
              </a:prstGeom>
              <a:blipFill>
                <a:blip r:embed="rId6"/>
                <a:stretch>
                  <a:fillRect l="-1524" t="-9231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 bwMode="auto">
          <a:xfrm>
            <a:off x="6632700" y="3819206"/>
            <a:ext cx="122209" cy="121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5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5880614" y="3041856"/>
            <a:ext cx="361464" cy="19031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880613" y="3041857"/>
            <a:ext cx="2330499" cy="1317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242077" y="2549338"/>
            <a:ext cx="327992" cy="23956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570070" y="2567377"/>
            <a:ext cx="1639833" cy="1792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27313" y="4990009"/>
                <a:ext cx="4041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313" y="4990009"/>
                <a:ext cx="40415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03037" y="4252238"/>
                <a:ext cx="3986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037" y="4252238"/>
                <a:ext cx="39869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17564" y="2688491"/>
                <a:ext cx="3819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564" y="2688491"/>
                <a:ext cx="38196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00192" y="2149228"/>
                <a:ext cx="4124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149228"/>
                <a:ext cx="41242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6346" y="2655370"/>
                <a:ext cx="5030053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On your circle pick 4 points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Don’t pick points directly opposite each other.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 Connect points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 Connect points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 Measure the angles subtended from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do you notice?</a:t>
                </a: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46" y="2655370"/>
                <a:ext cx="5030053" cy="2862322"/>
              </a:xfrm>
              <a:prstGeom prst="rect">
                <a:avLst/>
              </a:prstGeom>
              <a:blipFill>
                <a:blip r:embed="rId6"/>
                <a:stretch>
                  <a:fillRect l="-1333" t="-1066" b="-3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9C386F7F-0F85-48F4-B1C5-9CEDEEE49149}"/>
              </a:ext>
            </a:extLst>
          </p:cNvPr>
          <p:cNvSpPr/>
          <p:nvPr/>
        </p:nvSpPr>
        <p:spPr bwMode="auto">
          <a:xfrm>
            <a:off x="6247641" y="2246244"/>
            <a:ext cx="644857" cy="642264"/>
          </a:xfrm>
          <a:prstGeom prst="arc">
            <a:avLst>
              <a:gd name="adj1" fmla="val 2895208"/>
              <a:gd name="adj2" fmla="val 585139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 dirty="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9CF2FBC7-7751-4399-90A8-2CD8DAB68C31}"/>
              </a:ext>
            </a:extLst>
          </p:cNvPr>
          <p:cNvSpPr/>
          <p:nvPr/>
        </p:nvSpPr>
        <p:spPr bwMode="auto">
          <a:xfrm>
            <a:off x="5499196" y="2720724"/>
            <a:ext cx="644857" cy="642264"/>
          </a:xfrm>
          <a:prstGeom prst="arc">
            <a:avLst>
              <a:gd name="adj1" fmla="val 1555355"/>
              <a:gd name="adj2" fmla="val 420945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 dirty="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851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51141" y="3436794"/>
            <a:ext cx="3437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Angles subtended by the same arc are equal.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148A97D-74E4-474B-AF57-F73AC730AC4D}"/>
              </a:ext>
            </a:extLst>
          </p:cNvPr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FC7C68-6DA9-4D89-B6BA-1A9076F714EE}"/>
              </a:ext>
            </a:extLst>
          </p:cNvPr>
          <p:cNvCxnSpPr/>
          <p:nvPr/>
        </p:nvCxnSpPr>
        <p:spPr>
          <a:xfrm flipH="1" flipV="1">
            <a:off x="5880614" y="3041856"/>
            <a:ext cx="361464" cy="19031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88C5EA-94C4-4993-9AD2-DB023B8653A9}"/>
              </a:ext>
            </a:extLst>
          </p:cNvPr>
          <p:cNvCxnSpPr/>
          <p:nvPr/>
        </p:nvCxnSpPr>
        <p:spPr>
          <a:xfrm flipH="1" flipV="1">
            <a:off x="5880613" y="3041857"/>
            <a:ext cx="2330499" cy="1317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0F2621-9F7F-4576-9849-F35E2643ECD4}"/>
              </a:ext>
            </a:extLst>
          </p:cNvPr>
          <p:cNvCxnSpPr/>
          <p:nvPr/>
        </p:nvCxnSpPr>
        <p:spPr>
          <a:xfrm flipV="1">
            <a:off x="6242077" y="2549338"/>
            <a:ext cx="327992" cy="23956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A97641-84FB-409A-AE1E-0F4CC929C484}"/>
              </a:ext>
            </a:extLst>
          </p:cNvPr>
          <p:cNvCxnSpPr/>
          <p:nvPr/>
        </p:nvCxnSpPr>
        <p:spPr>
          <a:xfrm flipH="1" flipV="1">
            <a:off x="6570070" y="2567377"/>
            <a:ext cx="1639833" cy="1792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BD1E63-762E-44A5-9E9B-F62A6EB60CEC}"/>
                  </a:ext>
                </a:extLst>
              </p:cNvPr>
              <p:cNvSpPr txBox="1"/>
              <p:nvPr/>
            </p:nvSpPr>
            <p:spPr>
              <a:xfrm>
                <a:off x="6027313" y="4990009"/>
                <a:ext cx="4041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BD1E63-762E-44A5-9E9B-F62A6EB60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313" y="4990009"/>
                <a:ext cx="40415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AC419AE-A624-40AC-82CE-67B571FC93D4}"/>
                  </a:ext>
                </a:extLst>
              </p:cNvPr>
              <p:cNvSpPr txBox="1"/>
              <p:nvPr/>
            </p:nvSpPr>
            <p:spPr>
              <a:xfrm>
                <a:off x="8203037" y="4252238"/>
                <a:ext cx="3986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AC419AE-A624-40AC-82CE-67B571FC9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037" y="4252238"/>
                <a:ext cx="39869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52F347-07F6-48B8-94ED-ED97D506050E}"/>
                  </a:ext>
                </a:extLst>
              </p:cNvPr>
              <p:cNvSpPr txBox="1"/>
              <p:nvPr/>
            </p:nvSpPr>
            <p:spPr>
              <a:xfrm>
                <a:off x="5517564" y="2688491"/>
                <a:ext cx="3819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52F347-07F6-48B8-94ED-ED97D5060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564" y="2688491"/>
                <a:ext cx="38196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0C3F78B-EED5-4044-85C5-D105234F0A4C}"/>
                  </a:ext>
                </a:extLst>
              </p:cNvPr>
              <p:cNvSpPr txBox="1"/>
              <p:nvPr/>
            </p:nvSpPr>
            <p:spPr>
              <a:xfrm>
                <a:off x="6300192" y="2149228"/>
                <a:ext cx="4124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0C3F78B-EED5-4044-85C5-D105234F0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149228"/>
                <a:ext cx="41242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>
            <a:extLst>
              <a:ext uri="{FF2B5EF4-FFF2-40B4-BE49-F238E27FC236}">
                <a16:creationId xmlns:a16="http://schemas.microsoft.com/office/drawing/2014/main" id="{91654C51-9E0E-48B9-9E58-BD13C0BEC380}"/>
              </a:ext>
            </a:extLst>
          </p:cNvPr>
          <p:cNvSpPr/>
          <p:nvPr/>
        </p:nvSpPr>
        <p:spPr bwMode="auto">
          <a:xfrm>
            <a:off x="6247641" y="2246244"/>
            <a:ext cx="644857" cy="642264"/>
          </a:xfrm>
          <a:prstGeom prst="arc">
            <a:avLst>
              <a:gd name="adj1" fmla="val 2895208"/>
              <a:gd name="adj2" fmla="val 585139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375B9EA7-A7F7-40D4-9702-C9038EE22E4D}"/>
              </a:ext>
            </a:extLst>
          </p:cNvPr>
          <p:cNvSpPr/>
          <p:nvPr/>
        </p:nvSpPr>
        <p:spPr bwMode="auto">
          <a:xfrm>
            <a:off x="5499196" y="2720724"/>
            <a:ext cx="644857" cy="642264"/>
          </a:xfrm>
          <a:prstGeom prst="arc">
            <a:avLst>
              <a:gd name="adj1" fmla="val 1555355"/>
              <a:gd name="adj2" fmla="val 420945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0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427984" y="1700808"/>
            <a:ext cx="4324411" cy="4307027"/>
            <a:chOff x="5648189" y="2504051"/>
            <a:chExt cx="2675586" cy="2664830"/>
          </a:xfrm>
        </p:grpSpPr>
        <p:sp>
          <p:nvSpPr>
            <p:cNvPr id="3" name="Oval 2"/>
            <p:cNvSpPr/>
            <p:nvPr/>
          </p:nvSpPr>
          <p:spPr>
            <a:xfrm>
              <a:off x="5648189" y="2504051"/>
              <a:ext cx="2675586" cy="266483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 flipV="1">
              <a:off x="5880614" y="3041856"/>
              <a:ext cx="361464" cy="19031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5880613" y="3041857"/>
              <a:ext cx="2330499" cy="13179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6242077" y="2549338"/>
              <a:ext cx="327992" cy="2395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6570070" y="2567377"/>
              <a:ext cx="1639833" cy="17923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 bwMode="auto">
            <a:xfrm>
              <a:off x="6985983" y="3797985"/>
              <a:ext cx="77273" cy="7696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2000" dirty="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5" name="Straight Connector 14"/>
          <p:cNvCxnSpPr>
            <a:stCxn id="12" idx="3"/>
          </p:cNvCxnSpPr>
          <p:nvPr/>
        </p:nvCxnSpPr>
        <p:spPr>
          <a:xfrm flipH="1">
            <a:off x="5387855" y="3898301"/>
            <a:ext cx="1220626" cy="1747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6"/>
          </p:cNvCxnSpPr>
          <p:nvPr/>
        </p:nvCxnSpPr>
        <p:spPr>
          <a:xfrm>
            <a:off x="6715083" y="3854323"/>
            <a:ext cx="1853266" cy="845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652912" y="1537115"/>
            <a:ext cx="522224" cy="522224"/>
          </a:xfrm>
          <a:prstGeom prst="arc">
            <a:avLst>
              <a:gd name="adj1" fmla="val 2793332"/>
              <a:gd name="adj2" fmla="val 571833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24206" y="2097106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206" y="2097106"/>
                <a:ext cx="498855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13359" y="1586409"/>
            <a:ext cx="34563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“the angle at the centre is twice the angle at the circumference” means that</a:t>
            </a:r>
          </a:p>
        </p:txBody>
      </p:sp>
      <p:sp>
        <p:nvSpPr>
          <p:cNvPr id="22" name="Arc 21"/>
          <p:cNvSpPr/>
          <p:nvPr/>
        </p:nvSpPr>
        <p:spPr>
          <a:xfrm>
            <a:off x="6400670" y="3573678"/>
            <a:ext cx="522224" cy="522224"/>
          </a:xfrm>
          <a:prstGeom prst="arc">
            <a:avLst>
              <a:gd name="adj1" fmla="val 1516216"/>
              <a:gd name="adj2" fmla="val 748813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80055" y="4191881"/>
                <a:ext cx="6527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055" y="4191881"/>
                <a:ext cx="652743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05791" y="2729410"/>
            <a:ext cx="522224" cy="522224"/>
          </a:xfrm>
          <a:prstGeom prst="arc">
            <a:avLst>
              <a:gd name="adj1" fmla="val 1516216"/>
              <a:gd name="adj2" fmla="val 748813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092367" y="2961191"/>
                <a:ext cx="6614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367" y="2961191"/>
                <a:ext cx="66146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1403671" y="2743445"/>
            <a:ext cx="522224" cy="522224"/>
          </a:xfrm>
          <a:prstGeom prst="arc">
            <a:avLst>
              <a:gd name="adj1" fmla="val 2793332"/>
              <a:gd name="adj2" fmla="val 571833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4551808" y="2321611"/>
            <a:ext cx="522224" cy="522224"/>
          </a:xfrm>
          <a:prstGeom prst="arc">
            <a:avLst>
              <a:gd name="adj1" fmla="val 1783443"/>
              <a:gd name="adj2" fmla="val 469932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88529" y="2771512"/>
                <a:ext cx="5052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529" y="2771512"/>
                <a:ext cx="505267" cy="400110"/>
              </a:xfrm>
              <a:prstGeom prst="rect">
                <a:avLst/>
              </a:prstGeom>
              <a:blipFill>
                <a:blip r:embed="rId5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20414" y="3435122"/>
            <a:ext cx="522224" cy="522224"/>
          </a:xfrm>
          <a:prstGeom prst="arc">
            <a:avLst>
              <a:gd name="adj1" fmla="val 1516216"/>
              <a:gd name="adj2" fmla="val 748813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106990" y="3666903"/>
                <a:ext cx="6614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990" y="3666903"/>
                <a:ext cx="66146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1418294" y="3449157"/>
            <a:ext cx="522224" cy="522224"/>
          </a:xfrm>
          <a:prstGeom prst="arc">
            <a:avLst>
              <a:gd name="adj1" fmla="val 2793332"/>
              <a:gd name="adj2" fmla="val 5718339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594149" y="4482721"/>
                <a:ext cx="6591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149" y="4482721"/>
                <a:ext cx="659155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18676" y="4262948"/>
                <a:ext cx="11680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76" y="4262948"/>
                <a:ext cx="1168012" cy="40011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480137" y="4262948"/>
                <a:ext cx="110068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∴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137" y="4262948"/>
                <a:ext cx="1100686" cy="400110"/>
              </a:xfrm>
              <a:prstGeom prst="rect">
                <a:avLst/>
              </a:prstGeom>
              <a:blipFill>
                <a:blip r:embed="rId9"/>
                <a:stretch>
                  <a:fillRect l="-6111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359936" y="4966486"/>
            <a:ext cx="3437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∴ 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ngles subtended by the same arc are equal.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2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 animBg="1"/>
      <p:bldP spid="28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7743512" y="2736576"/>
            <a:ext cx="459712" cy="16850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743512" y="4421665"/>
            <a:ext cx="459712" cy="517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683510" y="3543848"/>
            <a:ext cx="2060002" cy="1395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683510" y="2736575"/>
            <a:ext cx="2060002" cy="807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8740" y="2504051"/>
            <a:ext cx="4572001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 Draw a quadrilateral inside your circle. Every vertex must be touching the circumference of the circle.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 Measure the angles inside the quadrilateral.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can you tell me?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(Of course they add up to 360; it’s a quadrilateral!)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</p:spTree>
    <p:extLst>
      <p:ext uri="{BB962C8B-B14F-4D97-AF65-F5344CB8AC3E}">
        <p14:creationId xmlns:p14="http://schemas.microsoft.com/office/powerpoint/2010/main" val="401985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7743512" y="2736576"/>
            <a:ext cx="459712" cy="16850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743512" y="4421665"/>
            <a:ext cx="459712" cy="517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683510" y="3543848"/>
            <a:ext cx="2060002" cy="1395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683510" y="2736575"/>
            <a:ext cx="2060002" cy="807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49583" y="3307451"/>
            <a:ext cx="4414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Opposite angles in a cyclic quadrilateral sum to 180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c 14"/>
          <p:cNvSpPr/>
          <p:nvPr/>
        </p:nvSpPr>
        <p:spPr bwMode="auto">
          <a:xfrm>
            <a:off x="7421083" y="2415444"/>
            <a:ext cx="644857" cy="642264"/>
          </a:xfrm>
          <a:prstGeom prst="arc">
            <a:avLst>
              <a:gd name="adj1" fmla="val 4463049"/>
              <a:gd name="adj2" fmla="val 951736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7421082" y="4618445"/>
            <a:ext cx="644857" cy="642264"/>
          </a:xfrm>
          <a:prstGeom prst="arc">
            <a:avLst>
              <a:gd name="adj1" fmla="val 12886498"/>
              <a:gd name="adj2" fmla="val 1864755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71279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35500" y="1916832"/>
            <a:ext cx="4060460" cy="4044137"/>
            <a:chOff x="5648189" y="2504051"/>
            <a:chExt cx="2675586" cy="2664830"/>
          </a:xfrm>
        </p:grpSpPr>
        <p:sp>
          <p:nvSpPr>
            <p:cNvPr id="3" name="Oval 2"/>
            <p:cNvSpPr/>
            <p:nvPr/>
          </p:nvSpPr>
          <p:spPr>
            <a:xfrm>
              <a:off x="5648189" y="2504051"/>
              <a:ext cx="2675586" cy="266483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 flipV="1">
              <a:off x="7743512" y="2736576"/>
              <a:ext cx="459712" cy="16850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7743512" y="4421665"/>
              <a:ext cx="459712" cy="5179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5683510" y="3543848"/>
              <a:ext cx="2060002" cy="13957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683510" y="2736575"/>
              <a:ext cx="2060002" cy="8072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 bwMode="auto">
            <a:xfrm>
              <a:off x="6985983" y="3797985"/>
              <a:ext cx="77273" cy="7696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2000" dirty="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Connector 10"/>
          <p:cNvCxnSpPr>
            <a:endCxn id="8" idx="7"/>
          </p:cNvCxnSpPr>
          <p:nvPr/>
        </p:nvCxnSpPr>
        <p:spPr>
          <a:xfrm flipH="1">
            <a:off x="6765827" y="2264827"/>
            <a:ext cx="1049528" cy="1632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8" idx="5"/>
          </p:cNvCxnSpPr>
          <p:nvPr/>
        </p:nvCxnSpPr>
        <p:spPr>
          <a:xfrm flipH="1" flipV="1">
            <a:off x="6765827" y="3980196"/>
            <a:ext cx="1049528" cy="1632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3359" y="1586409"/>
            <a:ext cx="34563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“the angle at the centre is twice the angle at the circumference” means that</a:t>
            </a:r>
          </a:p>
        </p:txBody>
      </p:sp>
      <p:sp>
        <p:nvSpPr>
          <p:cNvPr id="22" name="Arc 21"/>
          <p:cNvSpPr/>
          <p:nvPr/>
        </p:nvSpPr>
        <p:spPr>
          <a:xfrm>
            <a:off x="4427991" y="3233712"/>
            <a:ext cx="522224" cy="522224"/>
          </a:xfrm>
          <a:prstGeom prst="arc">
            <a:avLst>
              <a:gd name="adj1" fmla="val 20316129"/>
              <a:gd name="adj2" fmla="val 200583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8251900" y="4565885"/>
            <a:ext cx="522224" cy="522224"/>
          </a:xfrm>
          <a:prstGeom prst="arc">
            <a:avLst>
              <a:gd name="adj1" fmla="val 8052010"/>
              <a:gd name="adj2" fmla="val 1531850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56475" y="3363687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475" y="3363687"/>
                <a:ext cx="498855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812360" y="4486877"/>
                <a:ext cx="5052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0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4486877"/>
                <a:ext cx="505267" cy="40011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472677" y="3675256"/>
            <a:ext cx="522224" cy="522224"/>
          </a:xfrm>
          <a:prstGeom prst="arc">
            <a:avLst>
              <a:gd name="adj1" fmla="val 3482246"/>
              <a:gd name="adj2" fmla="val 1819154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6477914" y="3675256"/>
            <a:ext cx="522224" cy="522224"/>
          </a:xfrm>
          <a:prstGeom prst="arc">
            <a:avLst>
              <a:gd name="adj1" fmla="val 18200231"/>
              <a:gd name="adj2" fmla="val 340485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683568" y="2930097"/>
            <a:ext cx="522224" cy="522224"/>
          </a:xfrm>
          <a:prstGeom prst="arc">
            <a:avLst>
              <a:gd name="adj1" fmla="val 3482246"/>
              <a:gd name="adj2" fmla="val 1819154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rc 28"/>
          <p:cNvSpPr/>
          <p:nvPr/>
        </p:nvSpPr>
        <p:spPr>
          <a:xfrm>
            <a:off x="1913070" y="2987860"/>
            <a:ext cx="522224" cy="522224"/>
          </a:xfrm>
          <a:prstGeom prst="arc">
            <a:avLst>
              <a:gd name="adj1" fmla="val 8052010"/>
              <a:gd name="adj2" fmla="val 1531850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238449" y="3010777"/>
                <a:ext cx="6614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449" y="3010777"/>
                <a:ext cx="66146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1619327" y="3657567"/>
            <a:ext cx="522224" cy="522224"/>
          </a:xfrm>
          <a:prstGeom prst="arc">
            <a:avLst>
              <a:gd name="adj1" fmla="val 20316129"/>
              <a:gd name="adj2" fmla="val 200583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473243" y="3659939"/>
            <a:ext cx="522224" cy="522224"/>
          </a:xfrm>
          <a:prstGeom prst="arc">
            <a:avLst>
              <a:gd name="adj1" fmla="val 18200231"/>
              <a:gd name="adj2" fmla="val 340485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243219" y="3734751"/>
                <a:ext cx="6614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219" y="3734751"/>
                <a:ext cx="661463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auto">
              <a:xfrm>
                <a:off x="485208" y="4280683"/>
                <a:ext cx="199856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208" y="4280683"/>
                <a:ext cx="1998560" cy="400110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0"/>
              <p:cNvSpPr txBox="1">
                <a:spLocks noChangeArrowheads="1"/>
              </p:cNvSpPr>
              <p:nvPr/>
            </p:nvSpPr>
            <p:spPr bwMode="auto">
              <a:xfrm>
                <a:off x="413359" y="4750335"/>
                <a:ext cx="208031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2(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)=360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359" y="4750335"/>
                <a:ext cx="2080313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21"/>
              <p:cNvSpPr txBox="1">
                <a:spLocks noChangeArrowheads="1"/>
              </p:cNvSpPr>
              <p:nvPr/>
            </p:nvSpPr>
            <p:spPr bwMode="auto">
              <a:xfrm>
                <a:off x="757718" y="5219987"/>
                <a:ext cx="172605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7718" y="5219987"/>
                <a:ext cx="1726050" cy="400110"/>
              </a:xfrm>
              <a:prstGeom prst="rect">
                <a:avLst/>
              </a:prstGeom>
              <a:blipFill>
                <a:blip r:embed="rId8"/>
                <a:stretch>
                  <a:fillRect b="-1060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13358" y="5675689"/>
                <a:ext cx="531076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∴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opposite angles in a cyclic quadrilateral sum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58" y="5675689"/>
                <a:ext cx="5310769" cy="707886"/>
              </a:xfrm>
              <a:prstGeom prst="rect">
                <a:avLst/>
              </a:prstGeom>
              <a:blipFill>
                <a:blip r:embed="rId9"/>
                <a:stretch>
                  <a:fillRect l="-1263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6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stCxn id="13" idx="7"/>
            <a:endCxn id="13" idx="2"/>
          </p:cNvCxnSpPr>
          <p:nvPr/>
        </p:nvCxnSpPr>
        <p:spPr>
          <a:xfrm flipH="1">
            <a:off x="5648189" y="2894308"/>
            <a:ext cx="2283755" cy="942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8740" y="2504051"/>
            <a:ext cx="4572001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 Draw a triangle inside your circle with all vertices on the circumference.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 Draw a tangent at one of the vertices.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3) Measure the angles between the tangent and the triangle, and the angles of the triangle.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can you tell me?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088036" y="5168883"/>
            <a:ext cx="379589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2"/>
            <a:endCxn id="13" idx="4"/>
          </p:cNvCxnSpPr>
          <p:nvPr/>
        </p:nvCxnSpPr>
        <p:spPr>
          <a:xfrm>
            <a:off x="5648189" y="3836466"/>
            <a:ext cx="1337793" cy="1332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3" idx="7"/>
            <a:endCxn id="13" idx="4"/>
          </p:cNvCxnSpPr>
          <p:nvPr/>
        </p:nvCxnSpPr>
        <p:spPr>
          <a:xfrm flipH="1">
            <a:off x="6985982" y="2894308"/>
            <a:ext cx="945962" cy="2274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</p:spTree>
    <p:extLst>
      <p:ext uri="{BB962C8B-B14F-4D97-AF65-F5344CB8AC3E}">
        <p14:creationId xmlns:p14="http://schemas.microsoft.com/office/powerpoint/2010/main" val="378311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stCxn id="13" idx="7"/>
            <a:endCxn id="13" idx="2"/>
          </p:cNvCxnSpPr>
          <p:nvPr/>
        </p:nvCxnSpPr>
        <p:spPr>
          <a:xfrm flipH="1">
            <a:off x="5648189" y="2894308"/>
            <a:ext cx="2283755" cy="942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088036" y="5168883"/>
            <a:ext cx="379589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2"/>
            <a:endCxn id="13" idx="4"/>
          </p:cNvCxnSpPr>
          <p:nvPr/>
        </p:nvCxnSpPr>
        <p:spPr>
          <a:xfrm>
            <a:off x="5648189" y="3836466"/>
            <a:ext cx="1337793" cy="1332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3" idx="7"/>
            <a:endCxn id="13" idx="4"/>
          </p:cNvCxnSpPr>
          <p:nvPr/>
        </p:nvCxnSpPr>
        <p:spPr>
          <a:xfrm flipH="1">
            <a:off x="6985982" y="2894308"/>
            <a:ext cx="945962" cy="2274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 bwMode="auto">
          <a:xfrm>
            <a:off x="7458963" y="2723123"/>
            <a:ext cx="644857" cy="642264"/>
          </a:xfrm>
          <a:prstGeom prst="arc">
            <a:avLst>
              <a:gd name="adj1" fmla="val 5934617"/>
              <a:gd name="adj2" fmla="val 102833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Arc 14"/>
          <p:cNvSpPr/>
          <p:nvPr/>
        </p:nvSpPr>
        <p:spPr bwMode="auto">
          <a:xfrm>
            <a:off x="6583451" y="4847751"/>
            <a:ext cx="644857" cy="642264"/>
          </a:xfrm>
          <a:prstGeom prst="arc">
            <a:avLst>
              <a:gd name="adj1" fmla="val 10794320"/>
              <a:gd name="adj2" fmla="val 1417701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7629" y="3512786"/>
            <a:ext cx="4876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Angles in alternate segments are equal.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2301296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c 14"/>
          <p:cNvSpPr>
            <a:spLocks/>
          </p:cNvSpPr>
          <p:nvPr/>
        </p:nvSpPr>
        <p:spPr bwMode="auto">
          <a:xfrm rot="960834">
            <a:off x="6447855" y="5080099"/>
            <a:ext cx="460375" cy="425450"/>
          </a:xfrm>
          <a:custGeom>
            <a:avLst/>
            <a:gdLst>
              <a:gd name="T0" fmla="*/ 2147483647 w 20640"/>
              <a:gd name="T1" fmla="*/ 0 h 20655"/>
              <a:gd name="T2" fmla="*/ 2147483647 w 20640"/>
              <a:gd name="T3" fmla="*/ 2147483647 h 20655"/>
              <a:gd name="T4" fmla="*/ 0 w 20640"/>
              <a:gd name="T5" fmla="*/ 2147483647 h 20655"/>
              <a:gd name="T6" fmla="*/ 0 60000 65536"/>
              <a:gd name="T7" fmla="*/ 0 60000 65536"/>
              <a:gd name="T8" fmla="*/ 0 60000 65536"/>
              <a:gd name="T9" fmla="*/ 0 w 20640"/>
              <a:gd name="T10" fmla="*/ 0 h 20655"/>
              <a:gd name="T11" fmla="*/ 20640 w 20640"/>
              <a:gd name="T12" fmla="*/ 20655 h 20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0" h="20655" fill="none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</a:path>
              <a:path w="20640" h="20655" stroke="0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  <a:lnTo>
                  <a:pt x="0" y="20655"/>
                </a:lnTo>
                <a:lnTo>
                  <a:pt x="631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c 15"/>
          <p:cNvSpPr>
            <a:spLocks/>
          </p:cNvSpPr>
          <p:nvPr/>
        </p:nvSpPr>
        <p:spPr bwMode="auto">
          <a:xfrm rot="6409156">
            <a:off x="6308154" y="2657575"/>
            <a:ext cx="460375" cy="425450"/>
          </a:xfrm>
          <a:custGeom>
            <a:avLst/>
            <a:gdLst>
              <a:gd name="T0" fmla="*/ 2147483647 w 20640"/>
              <a:gd name="T1" fmla="*/ 0 h 20655"/>
              <a:gd name="T2" fmla="*/ 2147483647 w 20640"/>
              <a:gd name="T3" fmla="*/ 2147483647 h 20655"/>
              <a:gd name="T4" fmla="*/ 0 w 20640"/>
              <a:gd name="T5" fmla="*/ 2147483647 h 20655"/>
              <a:gd name="T6" fmla="*/ 0 60000 65536"/>
              <a:gd name="T7" fmla="*/ 0 60000 65536"/>
              <a:gd name="T8" fmla="*/ 0 60000 65536"/>
              <a:gd name="T9" fmla="*/ 0 w 20640"/>
              <a:gd name="T10" fmla="*/ 0 h 20655"/>
              <a:gd name="T11" fmla="*/ 20640 w 20640"/>
              <a:gd name="T12" fmla="*/ 20655 h 20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0" h="20655" fill="none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</a:path>
              <a:path w="20640" h="20655" stroke="0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  <a:lnTo>
                  <a:pt x="0" y="20655"/>
                </a:lnTo>
                <a:lnTo>
                  <a:pt x="631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c 31"/>
          <p:cNvSpPr>
            <a:spLocks/>
          </p:cNvSpPr>
          <p:nvPr/>
        </p:nvSpPr>
        <p:spPr bwMode="auto">
          <a:xfrm rot="4961008">
            <a:off x="5322317" y="3046512"/>
            <a:ext cx="460375" cy="425450"/>
          </a:xfrm>
          <a:custGeom>
            <a:avLst/>
            <a:gdLst>
              <a:gd name="T0" fmla="*/ 2147483647 w 20640"/>
              <a:gd name="T1" fmla="*/ 0 h 20655"/>
              <a:gd name="T2" fmla="*/ 2147483647 w 20640"/>
              <a:gd name="T3" fmla="*/ 2147483647 h 20655"/>
              <a:gd name="T4" fmla="*/ 0 w 20640"/>
              <a:gd name="T5" fmla="*/ 2147483647 h 20655"/>
              <a:gd name="T6" fmla="*/ 0 60000 65536"/>
              <a:gd name="T7" fmla="*/ 0 60000 65536"/>
              <a:gd name="T8" fmla="*/ 0 60000 65536"/>
              <a:gd name="T9" fmla="*/ 0 w 20640"/>
              <a:gd name="T10" fmla="*/ 0 h 20655"/>
              <a:gd name="T11" fmla="*/ 20640 w 20640"/>
              <a:gd name="T12" fmla="*/ 20655 h 20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0" h="20655" fill="none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</a:path>
              <a:path w="20640" h="20655" stroke="0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  <a:lnTo>
                  <a:pt x="0" y="20655"/>
                </a:lnTo>
                <a:lnTo>
                  <a:pt x="631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 16"/>
          <p:cNvSpPr>
            <a:spLocks/>
          </p:cNvSpPr>
          <p:nvPr/>
        </p:nvSpPr>
        <p:spPr bwMode="auto">
          <a:xfrm rot="960834">
            <a:off x="2294955" y="5097562"/>
            <a:ext cx="460375" cy="425450"/>
          </a:xfrm>
          <a:custGeom>
            <a:avLst/>
            <a:gdLst>
              <a:gd name="T0" fmla="*/ 2147483647 w 20640"/>
              <a:gd name="T1" fmla="*/ 0 h 20655"/>
              <a:gd name="T2" fmla="*/ 2147483647 w 20640"/>
              <a:gd name="T3" fmla="*/ 2147483647 h 20655"/>
              <a:gd name="T4" fmla="*/ 0 w 20640"/>
              <a:gd name="T5" fmla="*/ 2147483647 h 20655"/>
              <a:gd name="T6" fmla="*/ 0 60000 65536"/>
              <a:gd name="T7" fmla="*/ 0 60000 65536"/>
              <a:gd name="T8" fmla="*/ 0 60000 65536"/>
              <a:gd name="T9" fmla="*/ 0 w 20640"/>
              <a:gd name="T10" fmla="*/ 0 h 20655"/>
              <a:gd name="T11" fmla="*/ 20640 w 20640"/>
              <a:gd name="T12" fmla="*/ 20655 h 20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0" h="20655" fill="none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</a:path>
              <a:path w="20640" h="20655" stroke="0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  <a:lnTo>
                  <a:pt x="0" y="20655"/>
                </a:lnTo>
                <a:lnTo>
                  <a:pt x="631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c 28"/>
          <p:cNvSpPr>
            <a:spLocks/>
          </p:cNvSpPr>
          <p:nvPr/>
        </p:nvSpPr>
        <p:spPr bwMode="auto">
          <a:xfrm rot="19494854">
            <a:off x="2096175" y="4976912"/>
            <a:ext cx="392113" cy="358775"/>
          </a:xfrm>
          <a:custGeom>
            <a:avLst/>
            <a:gdLst>
              <a:gd name="T0" fmla="*/ 2147483647 w 20518"/>
              <a:gd name="T1" fmla="*/ 0 h 17318"/>
              <a:gd name="T2" fmla="*/ 2147483647 w 20518"/>
              <a:gd name="T3" fmla="*/ 2147483647 h 17318"/>
              <a:gd name="T4" fmla="*/ 0 w 20518"/>
              <a:gd name="T5" fmla="*/ 2147483647 h 17318"/>
              <a:gd name="T6" fmla="*/ 0 60000 65536"/>
              <a:gd name="T7" fmla="*/ 0 60000 65536"/>
              <a:gd name="T8" fmla="*/ 0 60000 65536"/>
              <a:gd name="T9" fmla="*/ 0 w 20518"/>
              <a:gd name="T10" fmla="*/ 0 h 17318"/>
              <a:gd name="T11" fmla="*/ 20518 w 20518"/>
              <a:gd name="T12" fmla="*/ 17318 h 17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18" h="17318" fill="none" extrusionOk="0">
                <a:moveTo>
                  <a:pt x="12909" y="0"/>
                </a:moveTo>
                <a:cubicBezTo>
                  <a:pt x="16472" y="2656"/>
                  <a:pt x="19129" y="6346"/>
                  <a:pt x="20518" y="10567"/>
                </a:cubicBezTo>
              </a:path>
              <a:path w="20518" h="17318" stroke="0" extrusionOk="0">
                <a:moveTo>
                  <a:pt x="12909" y="0"/>
                </a:moveTo>
                <a:cubicBezTo>
                  <a:pt x="16472" y="2656"/>
                  <a:pt x="19129" y="6346"/>
                  <a:pt x="20518" y="10567"/>
                </a:cubicBezTo>
                <a:lnTo>
                  <a:pt x="0" y="17318"/>
                </a:lnTo>
                <a:lnTo>
                  <a:pt x="12909" y="0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</a:p>
        </p:txBody>
      </p:sp>
      <p:sp>
        <p:nvSpPr>
          <p:cNvPr id="3" name="Arc 14"/>
          <p:cNvSpPr>
            <a:spLocks/>
          </p:cNvSpPr>
          <p:nvPr/>
        </p:nvSpPr>
        <p:spPr bwMode="auto">
          <a:xfrm rot="6409156">
            <a:off x="2163772" y="2649637"/>
            <a:ext cx="460375" cy="425450"/>
          </a:xfrm>
          <a:custGeom>
            <a:avLst/>
            <a:gdLst>
              <a:gd name="T0" fmla="*/ 2147483647 w 20640"/>
              <a:gd name="T1" fmla="*/ 0 h 20655"/>
              <a:gd name="T2" fmla="*/ 2147483647 w 20640"/>
              <a:gd name="T3" fmla="*/ 2147483647 h 20655"/>
              <a:gd name="T4" fmla="*/ 0 w 20640"/>
              <a:gd name="T5" fmla="*/ 2147483647 h 20655"/>
              <a:gd name="T6" fmla="*/ 0 60000 65536"/>
              <a:gd name="T7" fmla="*/ 0 60000 65536"/>
              <a:gd name="T8" fmla="*/ 0 60000 65536"/>
              <a:gd name="T9" fmla="*/ 0 w 20640"/>
              <a:gd name="T10" fmla="*/ 0 h 20655"/>
              <a:gd name="T11" fmla="*/ 20640 w 20640"/>
              <a:gd name="T12" fmla="*/ 20655 h 20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0" h="20655" fill="none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</a:path>
              <a:path w="20640" h="20655" stroke="0" extrusionOk="0">
                <a:moveTo>
                  <a:pt x="6319" y="0"/>
                </a:moveTo>
                <a:cubicBezTo>
                  <a:pt x="13165" y="2095"/>
                  <a:pt x="18529" y="7445"/>
                  <a:pt x="20639" y="14287"/>
                </a:cubicBezTo>
                <a:lnTo>
                  <a:pt x="0" y="20655"/>
                </a:lnTo>
                <a:lnTo>
                  <a:pt x="631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823342" y="2573437"/>
            <a:ext cx="2846388" cy="2882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 dirty="0">
              <a:cs typeface="Arial" panose="020B0604020202020204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47092" y="5464274"/>
            <a:ext cx="3949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 flipV="1">
            <a:off x="2233042" y="2581374"/>
            <a:ext cx="6350" cy="287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2233042" y="3546574"/>
            <a:ext cx="1358900" cy="189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 flipV="1">
            <a:off x="2226692" y="2581374"/>
            <a:ext cx="1365250" cy="95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4117" y="5175349"/>
            <a:ext cx="282575" cy="2698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58057">
            <a:off x="3256508" y="3443682"/>
            <a:ext cx="282575" cy="2698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2675955" y="4940399"/>
                <a:ext cx="9159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alt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altLang="en-US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5955" y="4940399"/>
                <a:ext cx="91598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 rot="18247357">
                <a:off x="2090151" y="4375663"/>
                <a:ext cx="100178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90−</m:t>
                      </m:r>
                      <m:r>
                        <a:rPr lang="en-GB" alt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alt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altLang="en-US" sz="20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8247357">
                <a:off x="2090151" y="4375663"/>
                <a:ext cx="1001784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2239392" y="2936974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alt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altLang="en-US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9392" y="2936974"/>
                <a:ext cx="9144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4976242" y="2554387"/>
            <a:ext cx="2846388" cy="2882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 dirty="0">
              <a:cs typeface="Arial" panose="020B0604020202020204" pitchFamily="34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499992" y="5445224"/>
            <a:ext cx="3949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6385942" y="2562324"/>
            <a:ext cx="6350" cy="287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6385942" y="3527524"/>
            <a:ext cx="1358900" cy="189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H="1" flipV="1">
            <a:off x="6379592" y="2562324"/>
            <a:ext cx="1365250" cy="95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 flipV="1">
            <a:off x="5311205" y="3043337"/>
            <a:ext cx="1052512" cy="2384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5311205" y="3048099"/>
            <a:ext cx="241935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07905" y="1722851"/>
            <a:ext cx="4318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cases when the chord isn’t a diameter?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4505" y="5690651"/>
            <a:ext cx="84709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Using “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angles subtended by the same arc are equal”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4505" y="6148251"/>
            <a:ext cx="8470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∴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angles in alternate segments are equal.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  <p:bldP spid="11" grpId="0" animBg="1"/>
      <p:bldP spid="14" grpId="0" animBg="1"/>
      <p:bldP spid="3" grpId="0" animBg="1"/>
      <p:bldP spid="12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7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4049057" y="2660410"/>
            <a:ext cx="800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740706" y="2660410"/>
            <a:ext cx="821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Radius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2286931" y="2660410"/>
            <a:ext cx="101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Diameter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7" name="Text Box 17"/>
          <p:cNvSpPr txBox="1">
            <a:spLocks noChangeArrowheads="1"/>
          </p:cNvSpPr>
          <p:nvPr/>
        </p:nvSpPr>
        <p:spPr bwMode="auto">
          <a:xfrm>
            <a:off x="2871144" y="5610726"/>
            <a:ext cx="4924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8" name="Text Box 18"/>
          <p:cNvSpPr txBox="1">
            <a:spLocks noChangeArrowheads="1"/>
          </p:cNvSpPr>
          <p:nvPr/>
        </p:nvSpPr>
        <p:spPr bwMode="auto">
          <a:xfrm>
            <a:off x="7490769" y="5610726"/>
            <a:ext cx="913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Tangent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6128694" y="5610726"/>
            <a:ext cx="7777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60" name="Text Box 20"/>
          <p:cNvSpPr txBox="1">
            <a:spLocks noChangeArrowheads="1"/>
          </p:cNvSpPr>
          <p:nvPr/>
        </p:nvSpPr>
        <p:spPr bwMode="auto">
          <a:xfrm>
            <a:off x="3915719" y="5610726"/>
            <a:ext cx="15424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Major segment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61" name="Text Box 21"/>
          <p:cNvSpPr txBox="1">
            <a:spLocks noChangeArrowheads="1"/>
          </p:cNvSpPr>
          <p:nvPr/>
        </p:nvSpPr>
        <p:spPr bwMode="auto">
          <a:xfrm>
            <a:off x="7027205" y="2660410"/>
            <a:ext cx="15424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Minor segment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683568" y="5610726"/>
            <a:ext cx="1518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Circumference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5569880" y="2660410"/>
            <a:ext cx="7425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Chord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520" y="1196752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Label the diagrams using the key words: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160702" y="3246582"/>
            <a:ext cx="2159794" cy="2151111"/>
          </a:xfrm>
          <a:prstGeom prst="ellipse">
            <a:avLst/>
          </a:prstGeom>
          <a:solidFill>
            <a:srgbClr val="CCFFCC"/>
          </a:solidFill>
          <a:ln w="317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236902" y="4721765"/>
            <a:ext cx="1835944" cy="6759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2" y="242"/>
              </a:cxn>
              <a:cxn ang="0">
                <a:pos x="1468" y="320"/>
              </a:cxn>
              <a:cxn ang="0">
                <a:pos x="1382" y="392"/>
              </a:cxn>
              <a:cxn ang="0">
                <a:pos x="1260" y="470"/>
              </a:cxn>
              <a:cxn ang="0">
                <a:pos x="1158" y="514"/>
              </a:cxn>
              <a:cxn ang="0">
                <a:pos x="1012" y="554"/>
              </a:cxn>
              <a:cxn ang="0">
                <a:pos x="862" y="570"/>
              </a:cxn>
              <a:cxn ang="0">
                <a:pos x="722" y="562"/>
              </a:cxn>
              <a:cxn ang="0">
                <a:pos x="622" y="542"/>
              </a:cxn>
              <a:cxn ang="0">
                <a:pos x="498" y="502"/>
              </a:cxn>
              <a:cxn ang="0">
                <a:pos x="398" y="450"/>
              </a:cxn>
              <a:cxn ang="0">
                <a:pos x="310" y="394"/>
              </a:cxn>
              <a:cxn ang="0">
                <a:pos x="208" y="312"/>
              </a:cxn>
              <a:cxn ang="0">
                <a:pos x="124" y="218"/>
              </a:cxn>
              <a:cxn ang="0">
                <a:pos x="58" y="116"/>
              </a:cxn>
              <a:cxn ang="0">
                <a:pos x="16" y="40"/>
              </a:cxn>
              <a:cxn ang="0">
                <a:pos x="0" y="0"/>
              </a:cxn>
            </a:cxnLst>
            <a:rect l="0" t="0" r="r" b="b"/>
            <a:pathLst>
              <a:path w="1542" h="570">
                <a:moveTo>
                  <a:pt x="0" y="0"/>
                </a:moveTo>
                <a:lnTo>
                  <a:pt x="1542" y="242"/>
                </a:lnTo>
                <a:lnTo>
                  <a:pt x="1468" y="320"/>
                </a:lnTo>
                <a:lnTo>
                  <a:pt x="1382" y="392"/>
                </a:lnTo>
                <a:lnTo>
                  <a:pt x="1260" y="470"/>
                </a:lnTo>
                <a:lnTo>
                  <a:pt x="1158" y="514"/>
                </a:lnTo>
                <a:lnTo>
                  <a:pt x="1012" y="554"/>
                </a:lnTo>
                <a:lnTo>
                  <a:pt x="862" y="570"/>
                </a:lnTo>
                <a:lnTo>
                  <a:pt x="722" y="562"/>
                </a:lnTo>
                <a:lnTo>
                  <a:pt x="622" y="542"/>
                </a:lnTo>
                <a:lnTo>
                  <a:pt x="498" y="502"/>
                </a:lnTo>
                <a:lnTo>
                  <a:pt x="398" y="450"/>
                </a:lnTo>
                <a:lnTo>
                  <a:pt x="310" y="394"/>
                </a:lnTo>
                <a:lnTo>
                  <a:pt x="208" y="312"/>
                </a:lnTo>
                <a:lnTo>
                  <a:pt x="124" y="218"/>
                </a:lnTo>
                <a:lnTo>
                  <a:pt x="58" y="116"/>
                </a:lnTo>
                <a:lnTo>
                  <a:pt x="16" y="40"/>
                </a:lnTo>
                <a:lnTo>
                  <a:pt x="0" y="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c 4"/>
          <p:cNvSpPr>
            <a:spLocks/>
          </p:cNvSpPr>
          <p:nvPr/>
        </p:nvSpPr>
        <p:spPr bwMode="auto">
          <a:xfrm>
            <a:off x="2767546" y="3493236"/>
            <a:ext cx="1079897" cy="1079113"/>
          </a:xfrm>
          <a:custGeom>
            <a:avLst/>
            <a:gdLst>
              <a:gd name="G0" fmla="+- 0 0 0"/>
              <a:gd name="G1" fmla="+- 16702 0 0"/>
              <a:gd name="G2" fmla="+- 21600 0 0"/>
              <a:gd name="T0" fmla="*/ 13697 w 21600"/>
              <a:gd name="T1" fmla="*/ 0 h 21643"/>
              <a:gd name="T2" fmla="*/ 21027 w 21600"/>
              <a:gd name="T3" fmla="*/ 21643 h 21643"/>
              <a:gd name="T4" fmla="*/ 0 w 21600"/>
              <a:gd name="T5" fmla="*/ 16702 h 2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43" fill="none" extrusionOk="0">
                <a:moveTo>
                  <a:pt x="13696" y="0"/>
                </a:moveTo>
                <a:cubicBezTo>
                  <a:pt x="18699" y="4102"/>
                  <a:pt x="21600" y="10232"/>
                  <a:pt x="21600" y="16702"/>
                </a:cubicBezTo>
                <a:cubicBezTo>
                  <a:pt x="21600" y="18365"/>
                  <a:pt x="21407" y="20023"/>
                  <a:pt x="21027" y="21643"/>
                </a:cubicBezTo>
              </a:path>
              <a:path w="21600" h="21643" stroke="0" extrusionOk="0">
                <a:moveTo>
                  <a:pt x="13696" y="0"/>
                </a:moveTo>
                <a:cubicBezTo>
                  <a:pt x="18699" y="4102"/>
                  <a:pt x="21600" y="10232"/>
                  <a:pt x="21600" y="16702"/>
                </a:cubicBezTo>
                <a:cubicBezTo>
                  <a:pt x="21600" y="18365"/>
                  <a:pt x="21407" y="20023"/>
                  <a:pt x="21027" y="21643"/>
                </a:cubicBezTo>
                <a:lnTo>
                  <a:pt x="0" y="16702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1719796" y="4076668"/>
            <a:ext cx="2099072" cy="49449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2771118" y="3490863"/>
            <a:ext cx="679847" cy="830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5241665" y="4721764"/>
            <a:ext cx="1825228" cy="285787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5160702" y="3246582"/>
            <a:ext cx="2159794" cy="2151111"/>
          </a:xfrm>
          <a:prstGeom prst="ellips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V="1">
            <a:off x="4630875" y="2998742"/>
            <a:ext cx="1978819" cy="82771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rc 11"/>
          <p:cNvSpPr>
            <a:spLocks/>
          </p:cNvSpPr>
          <p:nvPr/>
        </p:nvSpPr>
        <p:spPr bwMode="auto">
          <a:xfrm>
            <a:off x="6240599" y="3342634"/>
            <a:ext cx="1079897" cy="1456210"/>
          </a:xfrm>
          <a:custGeom>
            <a:avLst/>
            <a:gdLst>
              <a:gd name="G0" fmla="+- 0 0 0"/>
              <a:gd name="G1" fmla="+- 19681 0 0"/>
              <a:gd name="G2" fmla="+- 21600 0 0"/>
              <a:gd name="T0" fmla="*/ 8901 w 21600"/>
              <a:gd name="T1" fmla="*/ 0 h 29222"/>
              <a:gd name="T2" fmla="*/ 19379 w 21600"/>
              <a:gd name="T3" fmla="*/ 29222 h 29222"/>
              <a:gd name="T4" fmla="*/ 0 w 21600"/>
              <a:gd name="T5" fmla="*/ 19681 h 29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222" fill="none" extrusionOk="0">
                <a:moveTo>
                  <a:pt x="8900" y="0"/>
                </a:moveTo>
                <a:cubicBezTo>
                  <a:pt x="16632" y="3496"/>
                  <a:pt x="21600" y="11195"/>
                  <a:pt x="21600" y="19681"/>
                </a:cubicBezTo>
                <a:cubicBezTo>
                  <a:pt x="21600" y="22989"/>
                  <a:pt x="20840" y="26253"/>
                  <a:pt x="19378" y="29221"/>
                </a:cubicBezTo>
              </a:path>
              <a:path w="21600" h="29222" stroke="0" extrusionOk="0">
                <a:moveTo>
                  <a:pt x="8900" y="0"/>
                </a:moveTo>
                <a:cubicBezTo>
                  <a:pt x="16632" y="3496"/>
                  <a:pt x="21600" y="11195"/>
                  <a:pt x="21600" y="19681"/>
                </a:cubicBezTo>
                <a:cubicBezTo>
                  <a:pt x="21600" y="22989"/>
                  <a:pt x="20840" y="26253"/>
                  <a:pt x="19378" y="29221"/>
                </a:cubicBezTo>
                <a:lnTo>
                  <a:pt x="0" y="1968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688840" y="3246582"/>
            <a:ext cx="2159794" cy="2151111"/>
          </a:xfrm>
          <a:prstGeom prst="ellips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728255" y="4281818"/>
            <a:ext cx="80963" cy="806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>
            <a:stCxn id="138255" idx="2"/>
          </p:cNvCxnSpPr>
          <p:nvPr/>
        </p:nvCxnSpPr>
        <p:spPr bwMode="auto">
          <a:xfrm>
            <a:off x="1151236" y="2998964"/>
            <a:ext cx="1804874" cy="103382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stCxn id="138256" idx="2"/>
          </p:cNvCxnSpPr>
          <p:nvPr/>
        </p:nvCxnSpPr>
        <p:spPr bwMode="auto">
          <a:xfrm flipH="1">
            <a:off x="2391383" y="2998964"/>
            <a:ext cx="403861" cy="117063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>
            <a:stCxn id="138254" idx="2"/>
            <a:endCxn id="30" idx="1"/>
          </p:cNvCxnSpPr>
          <p:nvPr/>
        </p:nvCxnSpPr>
        <p:spPr bwMode="auto">
          <a:xfrm flipH="1">
            <a:off x="2771118" y="2998964"/>
            <a:ext cx="1678049" cy="132198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>
            <a:stCxn id="138264" idx="2"/>
          </p:cNvCxnSpPr>
          <p:nvPr/>
        </p:nvCxnSpPr>
        <p:spPr bwMode="auto">
          <a:xfrm>
            <a:off x="5941136" y="2998964"/>
            <a:ext cx="54195" cy="179988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138261" idx="2"/>
          </p:cNvCxnSpPr>
          <p:nvPr/>
        </p:nvCxnSpPr>
        <p:spPr bwMode="auto">
          <a:xfrm flipH="1">
            <a:off x="6189282" y="2998964"/>
            <a:ext cx="1609128" cy="215952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38262" idx="0"/>
          </p:cNvCxnSpPr>
          <p:nvPr/>
        </p:nvCxnSpPr>
        <p:spPr bwMode="auto">
          <a:xfrm flipV="1">
            <a:off x="1442750" y="4571164"/>
            <a:ext cx="246089" cy="103956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>
            <a:stCxn id="138257" idx="0"/>
          </p:cNvCxnSpPr>
          <p:nvPr/>
        </p:nvCxnSpPr>
        <p:spPr bwMode="auto">
          <a:xfrm flipV="1">
            <a:off x="3117366" y="4169603"/>
            <a:ext cx="4203130" cy="144112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>
            <a:stCxn id="138260" idx="0"/>
          </p:cNvCxnSpPr>
          <p:nvPr/>
        </p:nvCxnSpPr>
        <p:spPr bwMode="auto">
          <a:xfrm flipV="1">
            <a:off x="4686924" y="4169601"/>
            <a:ext cx="734262" cy="144112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stCxn id="138259" idx="0"/>
          </p:cNvCxnSpPr>
          <p:nvPr/>
        </p:nvCxnSpPr>
        <p:spPr bwMode="auto">
          <a:xfrm flipH="1" flipV="1">
            <a:off x="3450966" y="4076669"/>
            <a:ext cx="3066617" cy="153405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>
            <a:stCxn id="138258" idx="0"/>
          </p:cNvCxnSpPr>
          <p:nvPr/>
        </p:nvCxnSpPr>
        <p:spPr bwMode="auto">
          <a:xfrm flipH="1" flipV="1">
            <a:off x="5160703" y="3628622"/>
            <a:ext cx="2786922" cy="1982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06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607985" y="2738236"/>
            <a:ext cx="1451623" cy="2610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8740" y="2504051"/>
            <a:ext cx="4572001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 Draw two tangents from your circle that meet at a point.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 Measure the lengths of these tangents.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can you tell me?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607985" y="5092522"/>
            <a:ext cx="3500949" cy="2565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</p:spTree>
    <p:extLst>
      <p:ext uri="{BB962C8B-B14F-4D97-AF65-F5344CB8AC3E}">
        <p14:creationId xmlns:p14="http://schemas.microsoft.com/office/powerpoint/2010/main" val="2621672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607985" y="2738236"/>
            <a:ext cx="1451623" cy="2610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607985" y="5092522"/>
            <a:ext cx="3500949" cy="2565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05339" y="5092521"/>
            <a:ext cx="57151" cy="3237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4970425" y="4242025"/>
            <a:ext cx="296838" cy="2446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931809" y="3566944"/>
            <a:ext cx="3857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Tangents from a point are equal.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2545843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43808" y="1586409"/>
            <a:ext cx="5893435" cy="4512376"/>
            <a:chOff x="4607985" y="2504051"/>
            <a:chExt cx="3715790" cy="2845037"/>
          </a:xfrm>
        </p:grpSpPr>
        <p:sp>
          <p:nvSpPr>
            <p:cNvPr id="4" name="Oval 3"/>
            <p:cNvSpPr/>
            <p:nvPr/>
          </p:nvSpPr>
          <p:spPr>
            <a:xfrm>
              <a:off x="5648189" y="2504051"/>
              <a:ext cx="2675586" cy="266483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4607985" y="2738236"/>
              <a:ext cx="1451623" cy="26108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607985" y="5092522"/>
              <a:ext cx="3500949" cy="2565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 bwMode="auto">
            <a:xfrm>
              <a:off x="6985983" y="3797985"/>
              <a:ext cx="77273" cy="7696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2000" dirty="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9" name="Straight Connector 8"/>
          <p:cNvCxnSpPr>
            <a:stCxn id="3" idx="1"/>
          </p:cNvCxnSpPr>
          <p:nvPr/>
        </p:nvCxnSpPr>
        <p:spPr>
          <a:xfrm flipH="1" flipV="1">
            <a:off x="4788024" y="2708921"/>
            <a:ext cx="1845360" cy="947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699669" y="3748582"/>
            <a:ext cx="115270" cy="2047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3" idx="3"/>
          </p:cNvCxnSpPr>
          <p:nvPr/>
        </p:nvCxnSpPr>
        <p:spPr>
          <a:xfrm flipV="1">
            <a:off x="2843808" y="3742846"/>
            <a:ext cx="3789576" cy="2355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21362206">
            <a:off x="6517297" y="5517434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729631">
            <a:off x="4667556" y="2733617"/>
            <a:ext cx="28803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620151" y="2995002"/>
            <a:ext cx="215369" cy="36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516911" y="4687344"/>
            <a:ext cx="531492" cy="60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95974" y="4226683"/>
                <a:ext cx="393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𝒓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974" y="4226683"/>
                <a:ext cx="393056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39913" y="2911959"/>
                <a:ext cx="393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𝒓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913" y="2911959"/>
                <a:ext cx="39305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97633" y="4317242"/>
                <a:ext cx="4026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633" y="4317242"/>
                <a:ext cx="40267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536650" y="2012367"/>
            <a:ext cx="34563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Pythagoras’ Theorem: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9777" y="3007611"/>
            <a:ext cx="17279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∴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tangents from a point are equal.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C1B4A4-53DD-4279-B4E5-A120045194BC}"/>
                  </a:ext>
                </a:extLst>
              </p:cNvPr>
              <p:cNvSpPr txBox="1"/>
              <p:nvPr/>
            </p:nvSpPr>
            <p:spPr>
              <a:xfrm>
                <a:off x="2358798" y="4477286"/>
                <a:ext cx="1283107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C1B4A4-53DD-4279-B4E5-A12004519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798" y="4477286"/>
                <a:ext cx="1283107" cy="480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82447A-24FC-48EB-9EED-45351BF2C92A}"/>
                  </a:ext>
                </a:extLst>
              </p:cNvPr>
              <p:cNvSpPr txBox="1"/>
              <p:nvPr/>
            </p:nvSpPr>
            <p:spPr>
              <a:xfrm>
                <a:off x="5018778" y="5885617"/>
                <a:ext cx="1283107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82447A-24FC-48EB-9EED-45351BF2C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778" y="5885617"/>
                <a:ext cx="1283107" cy="4801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6" grpId="0"/>
      <p:bldP spid="27" grpId="0"/>
      <p:bldP spid="28" grpId="0"/>
      <p:bldP spid="31" grpId="0"/>
      <p:bldP spid="32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3068960"/>
            <a:ext cx="38759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Show me a problem that can be solved using:</a:t>
            </a:r>
          </a:p>
          <a:p>
            <a:pPr marL="256146" indent="-256146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Angle at the centre rule.</a:t>
            </a:r>
          </a:p>
          <a:p>
            <a:pPr marL="256146" indent="-256146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Angles subtended from an arc. </a:t>
            </a:r>
          </a:p>
          <a:p>
            <a:pPr marL="256146" indent="-256146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Angles subtended from the diameter.</a:t>
            </a:r>
          </a:p>
          <a:p>
            <a:pPr marL="256146" indent="-256146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Opposite angles in a cyclic quadrilateral.</a:t>
            </a:r>
          </a:p>
        </p:txBody>
      </p:sp>
    </p:spTree>
    <p:extLst>
      <p:ext uri="{BB962C8B-B14F-4D97-AF65-F5344CB8AC3E}">
        <p14:creationId xmlns:p14="http://schemas.microsoft.com/office/powerpoint/2010/main" val="6021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0E2CFB9C-E984-41A5-A401-D523318489B8}"/>
              </a:ext>
            </a:extLst>
          </p:cNvPr>
          <p:cNvGrpSpPr/>
          <p:nvPr/>
        </p:nvGrpSpPr>
        <p:grpSpPr>
          <a:xfrm>
            <a:off x="260941" y="2348880"/>
            <a:ext cx="4239051" cy="3960440"/>
            <a:chOff x="260941" y="2348880"/>
            <a:chExt cx="4239051" cy="396044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5F7F42C-35E3-446A-A04F-00C167E2F10E}"/>
                </a:ext>
              </a:extLst>
            </p:cNvPr>
            <p:cNvSpPr/>
            <p:nvPr/>
          </p:nvSpPr>
          <p:spPr>
            <a:xfrm>
              <a:off x="467544" y="2492896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F42D2C44-76D3-45D8-82F5-A7798BE91E6F}"/>
                </a:ext>
              </a:extLst>
            </p:cNvPr>
            <p:cNvSpPr/>
            <p:nvPr/>
          </p:nvSpPr>
          <p:spPr>
            <a:xfrm>
              <a:off x="1205626" y="2348880"/>
              <a:ext cx="720080" cy="720080"/>
            </a:xfrm>
            <a:prstGeom prst="arc">
              <a:avLst>
                <a:gd name="adj1" fmla="val 1309446"/>
                <a:gd name="adj2" fmla="val 406016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F61C4A1-84CD-48F9-81F0-CA4D8BD2ED01}"/>
                </a:ext>
              </a:extLst>
            </p:cNvPr>
            <p:cNvSpPr/>
            <p:nvPr/>
          </p:nvSpPr>
          <p:spPr>
            <a:xfrm>
              <a:off x="2015716" y="4071107"/>
              <a:ext cx="720080" cy="720080"/>
            </a:xfrm>
            <a:prstGeom prst="arc">
              <a:avLst>
                <a:gd name="adj1" fmla="val 14822761"/>
                <a:gd name="adj2" fmla="val 2032742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5A979776-DC6B-478A-B7BB-10AC0BEFB043}"/>
                </a:ext>
              </a:extLst>
            </p:cNvPr>
            <p:cNvSpPr/>
            <p:nvPr/>
          </p:nvSpPr>
          <p:spPr>
            <a:xfrm>
              <a:off x="3779912" y="3351027"/>
              <a:ext cx="720080" cy="720080"/>
            </a:xfrm>
            <a:prstGeom prst="arc">
              <a:avLst>
                <a:gd name="adj1" fmla="val 6110348"/>
                <a:gd name="adj2" fmla="val 946118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AC9E7E70-D613-4753-A90A-AE0056460BE1}"/>
                </a:ext>
              </a:extLst>
            </p:cNvPr>
            <p:cNvSpPr/>
            <p:nvPr/>
          </p:nvSpPr>
          <p:spPr>
            <a:xfrm>
              <a:off x="260941" y="4763652"/>
              <a:ext cx="720080" cy="720080"/>
            </a:xfrm>
            <a:prstGeom prst="arc">
              <a:avLst>
                <a:gd name="adj1" fmla="val 17410256"/>
                <a:gd name="adj2" fmla="val 2042455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0F35B31-AFD8-424F-8DCD-78BC6A3445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1560" y="2708920"/>
              <a:ext cx="936104" cy="244827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EB26F21-F871-40C4-B543-E2876C370BB1}"/>
                </a:ext>
              </a:extLst>
            </p:cNvPr>
            <p:cNvCxnSpPr>
              <a:cxnSpLocks/>
            </p:cNvCxnSpPr>
            <p:nvPr/>
          </p:nvCxnSpPr>
          <p:spPr>
            <a:xfrm>
              <a:off x="1547664" y="2708920"/>
              <a:ext cx="2592288" cy="100811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4035B1D-E85B-4D3B-8F6E-B0F130163525}"/>
                </a:ext>
              </a:extLst>
            </p:cNvPr>
            <p:cNvCxnSpPr>
              <a:endCxn id="2" idx="5"/>
            </p:cNvCxnSpPr>
            <p:nvPr/>
          </p:nvCxnSpPr>
          <p:spPr>
            <a:xfrm flipH="1">
              <a:off x="3725066" y="3717032"/>
              <a:ext cx="414886" cy="203338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723C25A-61F9-47B3-B600-F88EE66447A7}"/>
                </a:ext>
              </a:extLst>
            </p:cNvPr>
            <p:cNvCxnSpPr>
              <a:endCxn id="2" idx="5"/>
            </p:cNvCxnSpPr>
            <p:nvPr/>
          </p:nvCxnSpPr>
          <p:spPr>
            <a:xfrm>
              <a:off x="611560" y="5157192"/>
              <a:ext cx="3113506" cy="59322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42531A6-FC84-4667-9CAC-B333F6026018}"/>
                </a:ext>
              </a:extLst>
            </p:cNvPr>
            <p:cNvCxnSpPr/>
            <p:nvPr/>
          </p:nvCxnSpPr>
          <p:spPr>
            <a:xfrm flipV="1">
              <a:off x="611560" y="3717032"/>
              <a:ext cx="3528392" cy="144016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2189444-0FA4-4E58-BC7C-5A609AC1A22B}"/>
                </a:ext>
              </a:extLst>
            </p:cNvPr>
            <p:cNvSpPr/>
            <p:nvPr/>
          </p:nvSpPr>
          <p:spPr>
            <a:xfrm>
              <a:off x="2339752" y="4395143"/>
              <a:ext cx="48772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225510-0781-4E0D-A0C9-F58CA8D3F0EE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1547664" y="2708920"/>
              <a:ext cx="816474" cy="168622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02DC483-BAA1-45E1-AD0D-819C39FA4C40}"/>
                </a:ext>
              </a:extLst>
            </p:cNvPr>
            <p:cNvCxnSpPr/>
            <p:nvPr/>
          </p:nvCxnSpPr>
          <p:spPr>
            <a:xfrm flipH="1">
              <a:off x="2168313" y="5301208"/>
              <a:ext cx="99431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EF15F64-129E-4EC4-B6C9-9D0C9D6266B9}"/>
                </a:ext>
              </a:extLst>
            </p:cNvPr>
            <p:cNvCxnSpPr/>
            <p:nvPr/>
          </p:nvCxnSpPr>
          <p:spPr>
            <a:xfrm>
              <a:off x="3779912" y="4725144"/>
              <a:ext cx="288032" cy="858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CF186F2-76B1-4033-A00B-0993DD526E52}"/>
                  </a:ext>
                </a:extLst>
              </p:cNvPr>
              <p:cNvSpPr txBox="1"/>
              <p:nvPr/>
            </p:nvSpPr>
            <p:spPr>
              <a:xfrm>
                <a:off x="1232629" y="235126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CF186F2-76B1-4033-A00B-0993DD526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629" y="2351264"/>
                <a:ext cx="3600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7327734-CCA7-4E1A-A304-8403917DF1BE}"/>
                  </a:ext>
                </a:extLst>
              </p:cNvPr>
              <p:cNvSpPr txBox="1"/>
              <p:nvPr/>
            </p:nvSpPr>
            <p:spPr>
              <a:xfrm>
                <a:off x="4193118" y="3492589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7327734-CCA7-4E1A-A304-8403917DF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18" y="3492589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A898B0D-941B-4104-914D-0D20DEE5AF83}"/>
                  </a:ext>
                </a:extLst>
              </p:cNvPr>
              <p:cNvSpPr txBox="1"/>
              <p:nvPr/>
            </p:nvSpPr>
            <p:spPr>
              <a:xfrm>
                <a:off x="3661709" y="573348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A898B0D-941B-4104-914D-0D20DEE5A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709" y="5733486"/>
                <a:ext cx="3600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E191A34-3864-43CA-882B-E335438B6985}"/>
                  </a:ext>
                </a:extLst>
              </p:cNvPr>
              <p:cNvSpPr txBox="1"/>
              <p:nvPr/>
            </p:nvSpPr>
            <p:spPr>
              <a:xfrm>
                <a:off x="858359" y="4574255"/>
                <a:ext cx="495672" cy="366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E191A34-3864-43CA-882B-E335438B6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59" y="4574255"/>
                <a:ext cx="495672" cy="366913"/>
              </a:xfrm>
              <a:prstGeom prst="rect">
                <a:avLst/>
              </a:prstGeom>
              <a:blipFill>
                <a:blip r:embed="rId5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061ECEF-98A6-4627-A88F-C721DA348164}"/>
                  </a:ext>
                </a:extLst>
              </p:cNvPr>
              <p:cNvSpPr txBox="1"/>
              <p:nvPr/>
            </p:nvSpPr>
            <p:spPr>
              <a:xfrm>
                <a:off x="2231740" y="4457859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061ECEF-98A6-4627-A88F-C721DA348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740" y="4457859"/>
                <a:ext cx="3600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FFA5945-95DD-412F-BEA4-355CCB577CF3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diagram shows a circle.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𝐷𝑂𝐵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straight line. Calculate angles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𝑂𝐵𝐶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𝐴𝑂𝐵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giving reasons for your answers.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FFA5945-95DD-412F-BEA4-355CCB577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200329"/>
              </a:xfrm>
              <a:prstGeom prst="rect">
                <a:avLst/>
              </a:prstGeom>
              <a:blipFill>
                <a:blip r:embed="rId7"/>
                <a:stretch>
                  <a:fillRect l="-564" t="-3061" r="-494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DF4524C-3C21-4371-B796-B6ABF94BA205}"/>
                  </a:ext>
                </a:extLst>
              </p:cNvPr>
              <p:cNvSpPr txBox="1"/>
              <p:nvPr/>
            </p:nvSpPr>
            <p:spPr>
              <a:xfrm>
                <a:off x="4788024" y="2327969"/>
                <a:ext cx="4104456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𝑂𝐵𝐶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=45°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the angle in a semi-circle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the triangle is isosceles and angles in a triangle sum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𝐴𝑂𝐵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=110°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he angle at the centre is twice the angle at the circumference.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𝑂𝐴𝐵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=35°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𝑂𝐴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𝑂𝐵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as they are radii making an isosceles triangle, and angles in a triangle sum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DF4524C-3C21-4371-B796-B6ABF94BA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27969"/>
                <a:ext cx="4104456" cy="3693319"/>
              </a:xfrm>
              <a:prstGeom prst="rect">
                <a:avLst/>
              </a:prstGeom>
              <a:blipFill>
                <a:blip r:embed="rId8"/>
                <a:stretch>
                  <a:fillRect l="-1187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ECAA945-5D7E-4BC3-B96A-F70345AC520B}"/>
                  </a:ext>
                </a:extLst>
              </p:cNvPr>
              <p:cNvSpPr txBox="1"/>
              <p:nvPr/>
            </p:nvSpPr>
            <p:spPr>
              <a:xfrm>
                <a:off x="269102" y="5140349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ECAA945-5D7E-4BC3-B96A-F70345AC5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02" y="5140349"/>
                <a:ext cx="36004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74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222E5E72-A1C2-416A-A500-079BEBAD062B}"/>
              </a:ext>
            </a:extLst>
          </p:cNvPr>
          <p:cNvGrpSpPr/>
          <p:nvPr/>
        </p:nvGrpSpPr>
        <p:grpSpPr>
          <a:xfrm>
            <a:off x="611560" y="2492896"/>
            <a:ext cx="3248744" cy="4065540"/>
            <a:chOff x="4788024" y="2096872"/>
            <a:chExt cx="3248744" cy="406554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B1856EAF-3FE2-4FF3-A6DE-F1AB63656D19}"/>
                </a:ext>
              </a:extLst>
            </p:cNvPr>
            <p:cNvSpPr/>
            <p:nvPr/>
          </p:nvSpPr>
          <p:spPr>
            <a:xfrm>
              <a:off x="5292080" y="2420888"/>
              <a:ext cx="2232248" cy="22322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7CE40F2-8A75-499E-8524-B067B5AFC0AC}"/>
                </a:ext>
              </a:extLst>
            </p:cNvPr>
            <p:cNvCxnSpPr>
              <a:cxnSpLocks/>
            </p:cNvCxnSpPr>
            <p:nvPr/>
          </p:nvCxnSpPr>
          <p:spPr>
            <a:xfrm>
              <a:off x="4788024" y="2996952"/>
              <a:ext cx="1620180" cy="280831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613B2A6-05DA-46A7-AF96-8B6C4BC8BA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08204" y="3000111"/>
              <a:ext cx="1628564" cy="280515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90309F5-6813-4EE0-823E-DB6182468D5D}"/>
                </a:ext>
              </a:extLst>
            </p:cNvPr>
            <p:cNvSpPr/>
            <p:nvPr/>
          </p:nvSpPr>
          <p:spPr>
            <a:xfrm>
              <a:off x="6380826" y="3517953"/>
              <a:ext cx="48772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041156C-F7C5-4435-8372-61114D8EE7FB}"/>
                </a:ext>
              </a:extLst>
            </p:cNvPr>
            <p:cNvCxnSpPr/>
            <p:nvPr/>
          </p:nvCxnSpPr>
          <p:spPr>
            <a:xfrm>
              <a:off x="5436096" y="4077072"/>
              <a:ext cx="194421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2914A75-4BEC-4341-A8D9-609A29C81D53}"/>
                </a:ext>
              </a:extLst>
            </p:cNvPr>
            <p:cNvCxnSpPr>
              <a:stCxn id="16" idx="2"/>
            </p:cNvCxnSpPr>
            <p:nvPr/>
          </p:nvCxnSpPr>
          <p:spPr>
            <a:xfrm flipH="1">
              <a:off x="5436096" y="3540813"/>
              <a:ext cx="944730" cy="536259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3D41977-422B-4E2D-AD9F-01C4ABCF0DE8}"/>
                </a:ext>
              </a:extLst>
            </p:cNvPr>
            <p:cNvCxnSpPr>
              <a:cxnSpLocks/>
            </p:cNvCxnSpPr>
            <p:nvPr/>
          </p:nvCxnSpPr>
          <p:spPr>
            <a:xfrm>
              <a:off x="6435582" y="3537012"/>
              <a:ext cx="944730" cy="54006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158104D-9440-4369-BA7B-47DAEA90DAD7}"/>
                </a:ext>
              </a:extLst>
            </p:cNvPr>
            <p:cNvCxnSpPr/>
            <p:nvPr/>
          </p:nvCxnSpPr>
          <p:spPr>
            <a:xfrm flipV="1">
              <a:off x="5420911" y="2450641"/>
              <a:ext cx="1314025" cy="163403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EBE0890-A0E2-47DE-94E6-B2A80DE4D3BB}"/>
                </a:ext>
              </a:extLst>
            </p:cNvPr>
            <p:cNvCxnSpPr>
              <a:cxnSpLocks/>
            </p:cNvCxnSpPr>
            <p:nvPr/>
          </p:nvCxnSpPr>
          <p:spPr>
            <a:xfrm>
              <a:off x="6733588" y="2450641"/>
              <a:ext cx="646724" cy="162643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99358216-000C-4DA2-9E9C-E0CB4DE4CD7D}"/>
                    </a:ext>
                  </a:extLst>
                </p:cNvPr>
                <p:cNvSpPr txBox="1"/>
                <p:nvPr/>
              </p:nvSpPr>
              <p:spPr>
                <a:xfrm>
                  <a:off x="5076056" y="4000710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99358216-000C-4DA2-9E9C-E0CB4DE4CD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6056" y="4000710"/>
                  <a:ext cx="36004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2673AA2-140A-44CD-8057-B9F8E3605B32}"/>
                    </a:ext>
                  </a:extLst>
                </p:cNvPr>
                <p:cNvSpPr txBox="1"/>
                <p:nvPr/>
              </p:nvSpPr>
              <p:spPr>
                <a:xfrm>
                  <a:off x="6612892" y="2096872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2673AA2-140A-44CD-8057-B9F8E3605B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2892" y="2096872"/>
                  <a:ext cx="36004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F43A3B41-D9FD-4F55-80FD-8BB438B55F6A}"/>
                    </a:ext>
                  </a:extLst>
                </p:cNvPr>
                <p:cNvSpPr txBox="1"/>
                <p:nvPr/>
              </p:nvSpPr>
              <p:spPr>
                <a:xfrm>
                  <a:off x="7359493" y="3996266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F43A3B41-D9FD-4F55-80FD-8BB438B55F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9493" y="3996266"/>
                  <a:ext cx="36004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5D6F5116-3450-4BED-A47F-4B2679066DA4}"/>
                    </a:ext>
                  </a:extLst>
                </p:cNvPr>
                <p:cNvSpPr txBox="1"/>
                <p:nvPr/>
              </p:nvSpPr>
              <p:spPr>
                <a:xfrm>
                  <a:off x="6157376" y="5048902"/>
                  <a:ext cx="495672" cy="3669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5D6F5116-3450-4BED-A47F-4B2679066D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7376" y="5048902"/>
                  <a:ext cx="495672" cy="366913"/>
                </a:xfrm>
                <a:prstGeom prst="rect">
                  <a:avLst/>
                </a:prstGeom>
                <a:blipFill>
                  <a:blip r:embed="rId5"/>
                  <a:stretch>
                    <a:fillRect r="-37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6E78039-F3BC-458D-A9C4-F68F1EFFC83F}"/>
                    </a:ext>
                  </a:extLst>
                </p:cNvPr>
                <p:cNvSpPr txBox="1"/>
                <p:nvPr/>
              </p:nvSpPr>
              <p:spPr>
                <a:xfrm>
                  <a:off x="6238381" y="3179864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6E78039-F3BC-458D-A9C4-F68F1EFFC8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8381" y="3179864"/>
                  <a:ext cx="36004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31C0E96D-4FC3-41E4-A0F9-A3A56348134F}"/>
                    </a:ext>
                  </a:extLst>
                </p:cNvPr>
                <p:cNvSpPr txBox="1"/>
                <p:nvPr/>
              </p:nvSpPr>
              <p:spPr>
                <a:xfrm>
                  <a:off x="6232358" y="5793080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31C0E96D-4FC3-41E4-A0F9-A3A5634813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2358" y="5793080"/>
                  <a:ext cx="36004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E327B406-E6D3-4847-A78D-23CBC50FCBB5}"/>
                </a:ext>
              </a:extLst>
            </p:cNvPr>
            <p:cNvSpPr/>
            <p:nvPr/>
          </p:nvSpPr>
          <p:spPr>
            <a:xfrm>
              <a:off x="6373548" y="2103812"/>
              <a:ext cx="720080" cy="720080"/>
            </a:xfrm>
            <a:prstGeom prst="arc">
              <a:avLst>
                <a:gd name="adj1" fmla="val 4164413"/>
                <a:gd name="adj2" fmla="val 7686845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2DB13E1B-8C2D-4A5C-B8AF-E7CAB7799026}"/>
                </a:ext>
              </a:extLst>
            </p:cNvPr>
            <p:cNvSpPr/>
            <p:nvPr/>
          </p:nvSpPr>
          <p:spPr>
            <a:xfrm>
              <a:off x="4940588" y="3582197"/>
              <a:ext cx="1004954" cy="1004954"/>
            </a:xfrm>
            <a:prstGeom prst="arc">
              <a:avLst>
                <a:gd name="adj1" fmla="val 19862768"/>
                <a:gd name="adj2" fmla="val 21520815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006626A2-0732-4428-8B87-FE8AD1A4298F}"/>
                </a:ext>
              </a:extLst>
            </p:cNvPr>
            <p:cNvSpPr/>
            <p:nvPr/>
          </p:nvSpPr>
          <p:spPr>
            <a:xfrm>
              <a:off x="5085673" y="3724633"/>
              <a:ext cx="720080" cy="720080"/>
            </a:xfrm>
            <a:prstGeom prst="arc">
              <a:avLst>
                <a:gd name="adj1" fmla="val 21445034"/>
                <a:gd name="adj2" fmla="val 3779604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11363A02-2B09-4BF7-AAB5-4F9882441255}"/>
                </a:ext>
              </a:extLst>
            </p:cNvPr>
            <p:cNvSpPr/>
            <p:nvPr/>
          </p:nvSpPr>
          <p:spPr>
            <a:xfrm>
              <a:off x="6034475" y="5415815"/>
              <a:ext cx="720080" cy="720080"/>
            </a:xfrm>
            <a:prstGeom prst="arc">
              <a:avLst>
                <a:gd name="adj1" fmla="val 14411705"/>
                <a:gd name="adj2" fmla="val 18317342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C325354-D25F-4FF7-BF50-C9E652CD9F34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1233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diagram shows a circle.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𝐶𝐷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are tangents. Calculate angles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giving reasons for your answers.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C325354-D25F-4FF7-BF50-C9E652CD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233479"/>
              </a:xfrm>
              <a:prstGeom prst="rect">
                <a:avLst/>
              </a:prstGeom>
              <a:blipFill>
                <a:blip r:embed="rId8"/>
                <a:stretch>
                  <a:fillRect l="-564" t="-2970" b="-64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D3B837-16B6-4D83-801A-45CFCF2CAFB9}"/>
                  </a:ext>
                </a:extLst>
              </p:cNvPr>
              <p:cNvSpPr txBox="1"/>
              <p:nvPr/>
            </p:nvSpPr>
            <p:spPr>
              <a:xfrm>
                <a:off x="4229841" y="2420888"/>
                <a:ext cx="4662639" cy="4282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=55°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tangents from a point are equal so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𝐴𝐶𝐷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isosceles and angles in a triangle sum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=55°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angles in alternate segments are equal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=35°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=110°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as the angle at the centre is twice the angle at the circumference, the radii make an isosceles triangle, and angles in a triangle sum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7D3B837-16B6-4D83-801A-45CFCF2CA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841" y="2420888"/>
                <a:ext cx="4662639" cy="4282904"/>
              </a:xfrm>
              <a:prstGeom prst="rect">
                <a:avLst/>
              </a:prstGeom>
              <a:blipFill>
                <a:blip r:embed="rId9"/>
                <a:stretch>
                  <a:fillRect l="-1176" t="-569" r="-1046" b="-1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04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353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6409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1)	67º because angles subtended by the same arc are equal.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2)	56º because the angle at the centre is twice that at the circumference.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3)	69º because the angle in a semi-circle is 90º.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4)	37º because the radii make an isosceles triangle.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5)	109º because the radii make an isosceles triangle.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6)	44º because angles subtended by the same arc are equal.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7)	111º because opposite angles in a cyclic quadrilateral sum to 180º.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8)	90º because the tangent and the radius are perpendicular.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9)	29º because angles in alternate segments are equal.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10)	67º because opposite angles in a cyclic quadrilateral sum to 180º.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11)	90º because the tangent and the radius are perpendicular.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12)	27º because angles in alternate segments are equal.</a:t>
            </a:r>
          </a:p>
        </p:txBody>
      </p:sp>
    </p:spTree>
    <p:extLst>
      <p:ext uri="{BB962C8B-B14F-4D97-AF65-F5344CB8AC3E}">
        <p14:creationId xmlns:p14="http://schemas.microsoft.com/office/powerpoint/2010/main" val="3804492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78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233616" y="3836465"/>
            <a:ext cx="791004" cy="1149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8740" y="2504051"/>
            <a:ext cx="4572001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 Draw a line from the centre of your circle to a point on the circumference.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 Draw the tangent at that point.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3) Measure the angle between the radius and the tangent.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can you tell me?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985983" y="3797985"/>
            <a:ext cx="77273" cy="76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4853376" y="4046787"/>
            <a:ext cx="2618774" cy="16938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</p:spTree>
    <p:extLst>
      <p:ext uri="{BB962C8B-B14F-4D97-AF65-F5344CB8AC3E}">
        <p14:creationId xmlns:p14="http://schemas.microsoft.com/office/powerpoint/2010/main" val="351302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233616" y="3836465"/>
            <a:ext cx="791004" cy="1149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853376" y="4046787"/>
            <a:ext cx="2618774" cy="16938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6985983" y="3797985"/>
            <a:ext cx="77273" cy="76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8284595">
            <a:off x="6303452" y="4790772"/>
            <a:ext cx="255145" cy="2561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7601" y="3453128"/>
            <a:ext cx="4485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tangent is perpendicular to a radius.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369905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stCxn id="4" idx="3"/>
          </p:cNvCxnSpPr>
          <p:nvPr/>
        </p:nvCxnSpPr>
        <p:spPr>
          <a:xfrm flipV="1">
            <a:off x="6040020" y="2666590"/>
            <a:ext cx="1571395" cy="2112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5"/>
          </p:cNvCxnSpPr>
          <p:nvPr/>
        </p:nvCxnSpPr>
        <p:spPr>
          <a:xfrm>
            <a:off x="7611415" y="2666590"/>
            <a:ext cx="320530" cy="2112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21783" y="2422554"/>
            <a:ext cx="4951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 Draw two lines from the centre to the circumference.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3) Draw two more lines to the other side of your circle from the same points that you drew the first two lines.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do you notice?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040020" y="3836467"/>
            <a:ext cx="945962" cy="942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</p:cNvCxnSpPr>
          <p:nvPr/>
        </p:nvCxnSpPr>
        <p:spPr>
          <a:xfrm flipH="1" flipV="1">
            <a:off x="6985982" y="3836467"/>
            <a:ext cx="945962" cy="942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 bwMode="auto">
          <a:xfrm>
            <a:off x="6985983" y="3797985"/>
            <a:ext cx="77273" cy="76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</p:spTree>
    <p:extLst>
      <p:ext uri="{BB962C8B-B14F-4D97-AF65-F5344CB8AC3E}">
        <p14:creationId xmlns:p14="http://schemas.microsoft.com/office/powerpoint/2010/main" val="414905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48189" y="2504051"/>
            <a:ext cx="2675586" cy="26648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stCxn id="4" idx="3"/>
          </p:cNvCxnSpPr>
          <p:nvPr/>
        </p:nvCxnSpPr>
        <p:spPr>
          <a:xfrm flipV="1">
            <a:off x="6040020" y="2666590"/>
            <a:ext cx="1571395" cy="2112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5"/>
          </p:cNvCxnSpPr>
          <p:nvPr/>
        </p:nvCxnSpPr>
        <p:spPr>
          <a:xfrm>
            <a:off x="7611415" y="2666590"/>
            <a:ext cx="320530" cy="2112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040020" y="3836467"/>
            <a:ext cx="945962" cy="942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</p:cNvCxnSpPr>
          <p:nvPr/>
        </p:nvCxnSpPr>
        <p:spPr>
          <a:xfrm flipH="1" flipV="1">
            <a:off x="6985982" y="3836467"/>
            <a:ext cx="945962" cy="942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 bwMode="auto">
          <a:xfrm>
            <a:off x="6985983" y="3797985"/>
            <a:ext cx="77273" cy="76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2069" y="3274294"/>
            <a:ext cx="33114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angle at the centre is twice the angle at the circumference.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c 4"/>
          <p:cNvSpPr/>
          <p:nvPr/>
        </p:nvSpPr>
        <p:spPr bwMode="auto">
          <a:xfrm>
            <a:off x="7288986" y="2427375"/>
            <a:ext cx="644857" cy="642264"/>
          </a:xfrm>
          <a:prstGeom prst="arc">
            <a:avLst>
              <a:gd name="adj1" fmla="val 4776063"/>
              <a:gd name="adj2" fmla="val 810080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>
            <a:off x="6702189" y="3515334"/>
            <a:ext cx="644857" cy="642264"/>
          </a:xfrm>
          <a:prstGeom prst="arc">
            <a:avLst>
              <a:gd name="adj1" fmla="val 2959165"/>
              <a:gd name="adj2" fmla="val 8388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66626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20072" y="1988840"/>
            <a:ext cx="3596932" cy="3582472"/>
            <a:chOff x="5648189" y="2504051"/>
            <a:chExt cx="2675586" cy="2664830"/>
          </a:xfrm>
        </p:grpSpPr>
        <p:sp>
          <p:nvSpPr>
            <p:cNvPr id="3" name="Oval 2"/>
            <p:cNvSpPr/>
            <p:nvPr/>
          </p:nvSpPr>
          <p:spPr>
            <a:xfrm>
              <a:off x="5648189" y="2504051"/>
              <a:ext cx="2675586" cy="266483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>
              <a:stCxn id="3" idx="3"/>
            </p:cNvCxnSpPr>
            <p:nvPr/>
          </p:nvCxnSpPr>
          <p:spPr>
            <a:xfrm flipV="1">
              <a:off x="6040020" y="2666590"/>
              <a:ext cx="1571395" cy="21120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endCxn id="3" idx="5"/>
            </p:cNvCxnSpPr>
            <p:nvPr/>
          </p:nvCxnSpPr>
          <p:spPr>
            <a:xfrm>
              <a:off x="7611415" y="2666590"/>
              <a:ext cx="320530" cy="21120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6040020" y="3836467"/>
              <a:ext cx="945962" cy="9421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" idx="5"/>
            </p:cNvCxnSpPr>
            <p:nvPr/>
          </p:nvCxnSpPr>
          <p:spPr>
            <a:xfrm flipH="1" flipV="1">
              <a:off x="6985982" y="3836467"/>
              <a:ext cx="945962" cy="9421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 bwMode="auto">
            <a:xfrm>
              <a:off x="6985983" y="3797985"/>
              <a:ext cx="77273" cy="7696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sz="2000" dirty="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Connector 10"/>
          <p:cNvCxnSpPr>
            <a:stCxn id="8" idx="0"/>
          </p:cNvCxnSpPr>
          <p:nvPr/>
        </p:nvCxnSpPr>
        <p:spPr>
          <a:xfrm flipV="1">
            <a:off x="7070480" y="2207350"/>
            <a:ext cx="788861" cy="1520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88224" y="4005064"/>
            <a:ext cx="21486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455513" y="4244314"/>
            <a:ext cx="179568" cy="195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53636" y="3159136"/>
            <a:ext cx="211274" cy="96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>
            <a:off x="7598229" y="1946237"/>
            <a:ext cx="522224" cy="522224"/>
          </a:xfrm>
          <a:prstGeom prst="arc">
            <a:avLst>
              <a:gd name="adj1" fmla="val 7183167"/>
              <a:gd name="adj2" fmla="val 758683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485719" y="4771811"/>
            <a:ext cx="522224" cy="522224"/>
          </a:xfrm>
          <a:prstGeom prst="arc">
            <a:avLst>
              <a:gd name="adj1" fmla="val 18528148"/>
              <a:gd name="adj2" fmla="val 1894439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7598229" y="1955238"/>
            <a:ext cx="522224" cy="522224"/>
          </a:xfrm>
          <a:prstGeom prst="arc">
            <a:avLst>
              <a:gd name="adj1" fmla="val 4923685"/>
              <a:gd name="adj2" fmla="val 7030192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712374" y="2946174"/>
            <a:ext cx="522224" cy="522224"/>
          </a:xfrm>
          <a:prstGeom prst="arc">
            <a:avLst>
              <a:gd name="adj1" fmla="val 16200000"/>
              <a:gd name="adj2" fmla="val 19617924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rc 21"/>
          <p:cNvSpPr/>
          <p:nvPr/>
        </p:nvSpPr>
        <p:spPr>
          <a:xfrm>
            <a:off x="793322" y="4227587"/>
            <a:ext cx="522224" cy="522224"/>
          </a:xfrm>
          <a:prstGeom prst="arc">
            <a:avLst>
              <a:gd name="adj1" fmla="val 16200000"/>
              <a:gd name="adj2" fmla="val 1428132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60232" y="3498646"/>
                <a:ext cx="4988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498646"/>
                <a:ext cx="498855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44259" y="3543678"/>
                <a:ext cx="5052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0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20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259" y="3543678"/>
                <a:ext cx="505267" cy="40011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683568" y="2154066"/>
            <a:ext cx="522224" cy="522224"/>
          </a:xfrm>
          <a:prstGeom prst="arc">
            <a:avLst>
              <a:gd name="adj1" fmla="val 18528148"/>
              <a:gd name="adj2" fmla="val 2148779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60687" y="2132856"/>
                <a:ext cx="1959186" cy="5275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180−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687" y="2132856"/>
                <a:ext cx="1959186" cy="527580"/>
              </a:xfrm>
              <a:prstGeom prst="rect">
                <a:avLst/>
              </a:prstGeom>
              <a:blipFill>
                <a:blip r:embed="rId4"/>
                <a:stretch>
                  <a:fillRect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8029133" y="4771811"/>
            <a:ext cx="522224" cy="522224"/>
          </a:xfrm>
          <a:prstGeom prst="arc">
            <a:avLst>
              <a:gd name="adj1" fmla="val 13419859"/>
              <a:gd name="adj2" fmla="val 1557763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459562" y="2869614"/>
                <a:ext cx="1959186" cy="5275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180−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562" y="2869614"/>
                <a:ext cx="1959186" cy="527580"/>
              </a:xfrm>
              <a:prstGeom prst="rect">
                <a:avLst/>
              </a:prstGeom>
              <a:blipFill>
                <a:blip r:embed="rId5"/>
                <a:stretch>
                  <a:fillRect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712374" y="3590852"/>
            <a:ext cx="522224" cy="522224"/>
            <a:chOff x="801051" y="4287915"/>
            <a:chExt cx="522224" cy="522224"/>
          </a:xfrm>
        </p:grpSpPr>
        <p:sp>
          <p:nvSpPr>
            <p:cNvPr id="29" name="Arc 28"/>
            <p:cNvSpPr/>
            <p:nvPr/>
          </p:nvSpPr>
          <p:spPr>
            <a:xfrm>
              <a:off x="801051" y="4287915"/>
              <a:ext cx="522224" cy="522224"/>
            </a:xfrm>
            <a:prstGeom prst="arc">
              <a:avLst>
                <a:gd name="adj1" fmla="val 15506888"/>
                <a:gd name="adj2" fmla="val 1854630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Arc 29"/>
            <p:cNvSpPr/>
            <p:nvPr/>
          </p:nvSpPr>
          <p:spPr>
            <a:xfrm>
              <a:off x="801051" y="4287915"/>
              <a:ext cx="522224" cy="522224"/>
            </a:xfrm>
            <a:prstGeom prst="arc">
              <a:avLst>
                <a:gd name="adj1" fmla="val 18528148"/>
                <a:gd name="adj2" fmla="val 2148779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61165" y="3542996"/>
                <a:ext cx="2606779" cy="5178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=180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65" y="3542996"/>
                <a:ext cx="2606779" cy="517834"/>
              </a:xfrm>
              <a:prstGeom prst="rect">
                <a:avLst/>
              </a:prstGeom>
              <a:blipFill>
                <a:blip r:embed="rId6"/>
                <a:stretch>
                  <a:fillRect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459562" y="4311209"/>
                <a:ext cx="2309813" cy="400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=360−(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562" y="4311209"/>
                <a:ext cx="2309813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6759693" y="3518964"/>
            <a:ext cx="522224" cy="522224"/>
          </a:xfrm>
          <a:prstGeom prst="arc">
            <a:avLst>
              <a:gd name="adj1" fmla="val 2725263"/>
              <a:gd name="adj2" fmla="val 8140523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6242" y="5333467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∴ 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 angle at the centre is twice the angle at the circumference.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32" grpId="0"/>
      <p:bldP spid="33" grpId="0"/>
      <p:bldP spid="34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638531" y="2504051"/>
            <a:ext cx="2694905" cy="2664830"/>
            <a:chOff x="2537138" y="2513956"/>
            <a:chExt cx="3593206" cy="3567448"/>
          </a:xfrm>
        </p:grpSpPr>
        <p:sp>
          <p:nvSpPr>
            <p:cNvPr id="4" name="Oval 3"/>
            <p:cNvSpPr/>
            <p:nvPr/>
          </p:nvSpPr>
          <p:spPr>
            <a:xfrm>
              <a:off x="2550016" y="2513956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537138" y="4297680"/>
              <a:ext cx="3593206" cy="386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>
              <a:endCxn id="4" idx="7"/>
            </p:cNvCxnSpPr>
            <p:nvPr/>
          </p:nvCxnSpPr>
          <p:spPr>
            <a:xfrm flipV="1">
              <a:off x="2537138" y="3036397"/>
              <a:ext cx="3057885" cy="126128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>
              <a:stCxn id="4" idx="7"/>
              <a:endCxn id="4" idx="6"/>
            </p:cNvCxnSpPr>
            <p:nvPr/>
          </p:nvCxnSpPr>
          <p:spPr>
            <a:xfrm>
              <a:off x="5595023" y="3036397"/>
              <a:ext cx="522441" cy="126128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21783" y="2422554"/>
            <a:ext cx="4951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 Draw the circle’s diameter.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 Draw two lines to a point at the circumference.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3) Measure the subtended angle of the diameter from the circumference.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do you notice?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985983" y="3797985"/>
            <a:ext cx="77273" cy="76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</p:spTree>
    <p:extLst>
      <p:ext uri="{BB962C8B-B14F-4D97-AF65-F5344CB8AC3E}">
        <p14:creationId xmlns:p14="http://schemas.microsoft.com/office/powerpoint/2010/main" val="295099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638531" y="2504051"/>
            <a:ext cx="2694905" cy="2664830"/>
            <a:chOff x="2537138" y="2513956"/>
            <a:chExt cx="3593206" cy="3567448"/>
          </a:xfrm>
        </p:grpSpPr>
        <p:sp>
          <p:nvSpPr>
            <p:cNvPr id="4" name="Oval 3"/>
            <p:cNvSpPr/>
            <p:nvPr/>
          </p:nvSpPr>
          <p:spPr>
            <a:xfrm>
              <a:off x="2550016" y="2513956"/>
              <a:ext cx="3567448" cy="35674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537138" y="4297680"/>
              <a:ext cx="3593206" cy="386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>
              <a:endCxn id="4" idx="7"/>
            </p:cNvCxnSpPr>
            <p:nvPr/>
          </p:nvCxnSpPr>
          <p:spPr>
            <a:xfrm flipV="1">
              <a:off x="2537138" y="3036397"/>
              <a:ext cx="3057885" cy="126128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>
              <a:stCxn id="4" idx="7"/>
              <a:endCxn id="4" idx="6"/>
            </p:cNvCxnSpPr>
            <p:nvPr/>
          </p:nvCxnSpPr>
          <p:spPr>
            <a:xfrm>
              <a:off x="5595023" y="3036397"/>
              <a:ext cx="522441" cy="126128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2" name="Oval 11"/>
          <p:cNvSpPr/>
          <p:nvPr/>
        </p:nvSpPr>
        <p:spPr bwMode="auto">
          <a:xfrm>
            <a:off x="6985983" y="3797985"/>
            <a:ext cx="77273" cy="76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1141" y="3664037"/>
            <a:ext cx="38619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angle in a semi-circle is 90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 rot="20179437">
            <a:off x="7738601" y="2934798"/>
            <a:ext cx="256175" cy="255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</p:txBody>
      </p:sp>
    </p:spTree>
    <p:extLst>
      <p:ext uri="{BB962C8B-B14F-4D97-AF65-F5344CB8AC3E}">
        <p14:creationId xmlns:p14="http://schemas.microsoft.com/office/powerpoint/2010/main" val="21371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1146</Words>
  <Application>Microsoft Office PowerPoint</Application>
  <PresentationFormat>On-screen Show (4:3)</PresentationFormat>
  <Paragraphs>194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30</cp:revision>
  <dcterms:created xsi:type="dcterms:W3CDTF">2015-07-01T12:05:39Z</dcterms:created>
  <dcterms:modified xsi:type="dcterms:W3CDTF">2020-05-22T09:20:34Z</dcterms:modified>
</cp:coreProperties>
</file>