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9" r:id="rId2"/>
    <p:sldMasterId id="2147483683" r:id="rId3"/>
  </p:sldMasterIdLst>
  <p:notesMasterIdLst>
    <p:notesMasterId r:id="rId29"/>
  </p:notesMasterIdLst>
  <p:sldIdLst>
    <p:sldId id="256" r:id="rId4"/>
    <p:sldId id="292" r:id="rId5"/>
    <p:sldId id="291" r:id="rId6"/>
    <p:sldId id="274" r:id="rId7"/>
    <p:sldId id="276" r:id="rId8"/>
    <p:sldId id="277" r:id="rId9"/>
    <p:sldId id="278" r:id="rId10"/>
    <p:sldId id="275" r:id="rId11"/>
    <p:sldId id="279" r:id="rId12"/>
    <p:sldId id="280" r:id="rId13"/>
    <p:sldId id="282" r:id="rId14"/>
    <p:sldId id="293" r:id="rId15"/>
    <p:sldId id="294" r:id="rId16"/>
    <p:sldId id="297" r:id="rId17"/>
    <p:sldId id="295" r:id="rId18"/>
    <p:sldId id="296" r:id="rId19"/>
    <p:sldId id="260" r:id="rId20"/>
    <p:sldId id="283" r:id="rId21"/>
    <p:sldId id="285" r:id="rId22"/>
    <p:sldId id="284" r:id="rId23"/>
    <p:sldId id="286" r:id="rId24"/>
    <p:sldId id="287" r:id="rId25"/>
    <p:sldId id="288" r:id="rId26"/>
    <p:sldId id="261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58BB8F-0ABE-4DED-8B71-15AC33F06B3A}" v="459" dt="2020-07-15T13:10:31.5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E758BB8F-0ABE-4DED-8B71-15AC33F06B3A}"/>
    <pc:docChg chg="undo custSel addSld delSld modSld sldOrd addMainMaster modMainMaster">
      <pc:chgData name="Danielle" userId="e2554c37-e717-43a0-ba79-1183ca921ccd" providerId="ADAL" clId="{E758BB8F-0ABE-4DED-8B71-15AC33F06B3A}" dt="2020-07-17T09:23:51.562" v="900" actId="22"/>
      <pc:docMkLst>
        <pc:docMk/>
      </pc:docMkLst>
      <pc:sldChg chg="delSp modSp mod">
        <pc:chgData name="Danielle" userId="e2554c37-e717-43a0-ba79-1183ca921ccd" providerId="ADAL" clId="{E758BB8F-0ABE-4DED-8B71-15AC33F06B3A}" dt="2020-07-15T11:15:30.963" v="565" actId="20577"/>
        <pc:sldMkLst>
          <pc:docMk/>
          <pc:sldMk cId="3158945661" sldId="256"/>
        </pc:sldMkLst>
        <pc:spChg chg="del mod">
          <ac:chgData name="Danielle" userId="e2554c37-e717-43a0-ba79-1183ca921ccd" providerId="ADAL" clId="{E758BB8F-0ABE-4DED-8B71-15AC33F06B3A}" dt="2020-07-15T10:35:43.258" v="196" actId="478"/>
          <ac:spMkLst>
            <pc:docMk/>
            <pc:sldMk cId="3158945661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15:30.963" v="565" actId="20577"/>
          <ac:spMkLst>
            <pc:docMk/>
            <pc:sldMk cId="3158945661" sldId="256"/>
            <ac:spMk id="4" creationId="{00000000-0000-0000-0000-000000000000}"/>
          </ac:spMkLst>
        </pc:spChg>
      </pc:sldChg>
      <pc:sldChg chg="delSp modSp mod delAnim modAnim">
        <pc:chgData name="Danielle" userId="e2554c37-e717-43a0-ba79-1183ca921ccd" providerId="ADAL" clId="{E758BB8F-0ABE-4DED-8B71-15AC33F06B3A}" dt="2020-07-14T12:35:39.170" v="188"/>
        <pc:sldMkLst>
          <pc:docMk/>
          <pc:sldMk cId="871927983" sldId="260"/>
        </pc:sldMkLst>
        <pc:spChg chg="mod">
          <ac:chgData name="Danielle" userId="e2554c37-e717-43a0-ba79-1183ca921ccd" providerId="ADAL" clId="{E758BB8F-0ABE-4DED-8B71-15AC33F06B3A}" dt="2020-07-14T12:35:20.100" v="180" actId="20577"/>
          <ac:spMkLst>
            <pc:docMk/>
            <pc:sldMk cId="871927983" sldId="260"/>
            <ac:spMk id="2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4:34.508" v="138" actId="478"/>
          <ac:spMkLst>
            <pc:docMk/>
            <pc:sldMk cId="871927983" sldId="260"/>
            <ac:spMk id="3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4:34.508" v="138" actId="478"/>
          <ac:spMkLst>
            <pc:docMk/>
            <pc:sldMk cId="871927983" sldId="260"/>
            <ac:spMk id="4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5:21.427" v="182"/>
          <ac:spMkLst>
            <pc:docMk/>
            <pc:sldMk cId="871927983" sldId="260"/>
            <ac:spMk id="6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4:34.508" v="138" actId="478"/>
          <ac:spMkLst>
            <pc:docMk/>
            <pc:sldMk cId="871927983" sldId="260"/>
            <ac:spMk id="7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4:34.508" v="138" actId="478"/>
          <ac:spMkLst>
            <pc:docMk/>
            <pc:sldMk cId="871927983" sldId="260"/>
            <ac:spMk id="8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5:25.801" v="185" actId="478"/>
          <ac:spMkLst>
            <pc:docMk/>
            <pc:sldMk cId="871927983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3:40.597" v="84" actId="21"/>
          <ac:spMkLst>
            <pc:docMk/>
            <pc:sldMk cId="871927983" sldId="260"/>
            <ac:spMk id="11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3:24.259" v="81"/>
          <ac:spMkLst>
            <pc:docMk/>
            <pc:sldMk cId="871927983" sldId="260"/>
            <ac:spMk id="12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5:21.436" v="184"/>
          <ac:spMkLst>
            <pc:docMk/>
            <pc:sldMk cId="871927983" sldId="260"/>
            <ac:spMk id="13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E758BB8F-0ABE-4DED-8B71-15AC33F06B3A}" dt="2020-07-15T13:08:48.377" v="851" actId="207"/>
        <pc:sldMkLst>
          <pc:docMk/>
          <pc:sldMk cId="871927983" sldId="261"/>
        </pc:sldMkLst>
        <pc:spChg chg="del mod">
          <ac:chgData name="Danielle" userId="e2554c37-e717-43a0-ba79-1183ca921ccd" providerId="ADAL" clId="{E758BB8F-0ABE-4DED-8B71-15AC33F06B3A}" dt="2020-07-15T13:06:43.770" v="727" actId="478"/>
          <ac:spMkLst>
            <pc:docMk/>
            <pc:sldMk cId="871927983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3:07:34.950" v="840" actId="1076"/>
          <ac:spMkLst>
            <pc:docMk/>
            <pc:sldMk cId="871927983" sldId="261"/>
            <ac:spMk id="3" creationId="{00000000-0000-0000-0000-000000000000}"/>
          </ac:spMkLst>
        </pc:spChg>
        <pc:spChg chg="add mod">
          <ac:chgData name="Danielle" userId="e2554c37-e717-43a0-ba79-1183ca921ccd" providerId="ADAL" clId="{E758BB8F-0ABE-4DED-8B71-15AC33F06B3A}" dt="2020-07-15T13:08:31.311" v="845" actId="207"/>
          <ac:spMkLst>
            <pc:docMk/>
            <pc:sldMk cId="871927983" sldId="261"/>
            <ac:spMk id="4" creationId="{8A87410B-EB33-41F6-8000-A4EFD9F515D5}"/>
          </ac:spMkLst>
        </pc:spChg>
        <pc:spChg chg="mod">
          <ac:chgData name="Danielle" userId="e2554c37-e717-43a0-ba79-1183ca921ccd" providerId="ADAL" clId="{E758BB8F-0ABE-4DED-8B71-15AC33F06B3A}" dt="2020-07-15T13:07:27.008" v="839" actId="20577"/>
          <ac:spMkLst>
            <pc:docMk/>
            <pc:sldMk cId="871927983" sldId="261"/>
            <ac:spMk id="5" creationId="{00000000-0000-0000-0000-000000000000}"/>
          </ac:spMkLst>
        </pc:spChg>
        <pc:spChg chg="add mod">
          <ac:chgData name="Danielle" userId="e2554c37-e717-43a0-ba79-1183ca921ccd" providerId="ADAL" clId="{E758BB8F-0ABE-4DED-8B71-15AC33F06B3A}" dt="2020-07-15T13:08:48.377" v="851" actId="207"/>
          <ac:spMkLst>
            <pc:docMk/>
            <pc:sldMk cId="871927983" sldId="261"/>
            <ac:spMk id="6" creationId="{E889234F-24A7-4947-BDAB-7C6452508734}"/>
          </ac:spMkLst>
        </pc:spChg>
        <pc:spChg chg="mod">
          <ac:chgData name="Danielle" userId="e2554c37-e717-43a0-ba79-1183ca921ccd" providerId="ADAL" clId="{E758BB8F-0ABE-4DED-8B71-15AC33F06B3A}" dt="2020-07-15T13:07:34.950" v="840" actId="1076"/>
          <ac:spMkLst>
            <pc:docMk/>
            <pc:sldMk cId="871927983" sldId="261"/>
            <ac:spMk id="8" creationId="{00000000-0000-0000-0000-000000000000}"/>
          </ac:spMkLst>
        </pc:spChg>
        <pc:picChg chg="del mod">
          <ac:chgData name="Danielle" userId="e2554c37-e717-43a0-ba79-1183ca921ccd" providerId="ADAL" clId="{E758BB8F-0ABE-4DED-8B71-15AC33F06B3A}" dt="2020-07-15T13:08:32.460" v="846" actId="478"/>
          <ac:picMkLst>
            <pc:docMk/>
            <pc:sldMk cId="871927983" sldId="261"/>
            <ac:picMk id="1026" creationId="{00000000-0000-0000-0000-000000000000}"/>
          </ac:picMkLst>
        </pc:picChg>
        <pc:picChg chg="del mod">
          <ac:chgData name="Danielle" userId="e2554c37-e717-43a0-ba79-1183ca921ccd" providerId="ADAL" clId="{E758BB8F-0ABE-4DED-8B71-15AC33F06B3A}" dt="2020-07-15T13:08:20.558" v="841" actId="478"/>
          <ac:picMkLst>
            <pc:docMk/>
            <pc:sldMk cId="871927983" sldId="261"/>
            <ac:picMk id="1027" creationId="{00000000-0000-0000-0000-000000000000}"/>
          </ac:picMkLst>
        </pc:picChg>
      </pc:sldChg>
      <pc:sldChg chg="modSp del mod">
        <pc:chgData name="Danielle" userId="e2554c37-e717-43a0-ba79-1183ca921ccd" providerId="ADAL" clId="{E758BB8F-0ABE-4DED-8B71-15AC33F06B3A}" dt="2020-07-15T10:35:55.505" v="201" actId="47"/>
        <pc:sldMkLst>
          <pc:docMk/>
          <pc:sldMk cId="3835606715" sldId="263"/>
        </pc:sldMkLst>
        <pc:spChg chg="mod">
          <ac:chgData name="Danielle" userId="e2554c37-e717-43a0-ba79-1183ca921ccd" providerId="ADAL" clId="{E758BB8F-0ABE-4DED-8B71-15AC33F06B3A}" dt="2020-07-14T12:30:12.853" v="17" actId="2711"/>
          <ac:spMkLst>
            <pc:docMk/>
            <pc:sldMk cId="3835606715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12.853" v="17" actId="2711"/>
          <ac:spMkLst>
            <pc:docMk/>
            <pc:sldMk cId="3835606715" sldId="263"/>
            <ac:spMk id="6" creationId="{00000000-0000-0000-0000-000000000000}"/>
          </ac:spMkLst>
        </pc:spChg>
      </pc:sldChg>
      <pc:sldChg chg="modSp del">
        <pc:chgData name="Danielle" userId="e2554c37-e717-43a0-ba79-1183ca921ccd" providerId="ADAL" clId="{E758BB8F-0ABE-4DED-8B71-15AC33F06B3A}" dt="2020-07-15T13:00:03.978" v="699" actId="47"/>
        <pc:sldMkLst>
          <pc:docMk/>
          <pc:sldMk cId="3310473977" sldId="265"/>
        </pc:sldMkLst>
        <pc:spChg chg="mod">
          <ac:chgData name="Danielle" userId="e2554c37-e717-43a0-ba79-1183ca921ccd" providerId="ADAL" clId="{E758BB8F-0ABE-4DED-8B71-15AC33F06B3A}" dt="2020-07-15T11:12:21.051" v="215" actId="2711"/>
          <ac:spMkLst>
            <pc:docMk/>
            <pc:sldMk cId="3310473977" sldId="265"/>
            <ac:spMk id="18" creationId="{00000000-0000-0000-0000-000000000000}"/>
          </ac:spMkLst>
        </pc:spChg>
      </pc:sldChg>
      <pc:sldChg chg="modSp del mod">
        <pc:chgData name="Danielle" userId="e2554c37-e717-43a0-ba79-1183ca921ccd" providerId="ADAL" clId="{E758BB8F-0ABE-4DED-8B71-15AC33F06B3A}" dt="2020-07-15T10:36:11.677" v="204" actId="47"/>
        <pc:sldMkLst>
          <pc:docMk/>
          <pc:sldMk cId="2756997903" sldId="266"/>
        </pc:sldMkLst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22.406" v="40" actId="20577"/>
          <ac:spMkLst>
            <pc:docMk/>
            <pc:sldMk cId="2756997903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58.200" v="36" actId="2711"/>
          <ac:spMkLst>
            <pc:docMk/>
            <pc:sldMk cId="2756997903" sldId="266"/>
            <ac:spMk id="32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0:58.200" v="36" actId="2711"/>
          <ac:graphicFrameMkLst>
            <pc:docMk/>
            <pc:sldMk cId="2756997903" sldId="266"/>
            <ac:graphicFrameMk id="4" creationId="{00000000-0000-0000-0000-000000000000}"/>
          </ac:graphicFrameMkLst>
        </pc:graphicFrameChg>
      </pc:sldChg>
      <pc:sldChg chg="delSp modSp del mod delAnim modAnim">
        <pc:chgData name="Danielle" userId="e2554c37-e717-43a0-ba79-1183ca921ccd" providerId="ADAL" clId="{E758BB8F-0ABE-4DED-8B71-15AC33F06B3A}" dt="2020-07-15T10:35:57.106" v="202" actId="47"/>
        <pc:sldMkLst>
          <pc:docMk/>
          <pc:sldMk cId="3344650318" sldId="267"/>
        </pc:sldMkLst>
        <pc:spChg chg="del">
          <ac:chgData name="Danielle" userId="e2554c37-e717-43a0-ba79-1183ca921ccd" providerId="ADAL" clId="{E758BB8F-0ABE-4DED-8B71-15AC33F06B3A}" dt="2020-07-14T12:30:22.078" v="18" actId="478"/>
          <ac:spMkLst>
            <pc:docMk/>
            <pc:sldMk cId="3344650318" sldId="267"/>
            <ac:spMk id="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0:44.433" v="31" actId="6549"/>
          <ac:spMkLst>
            <pc:docMk/>
            <pc:sldMk cId="3344650318" sldId="267"/>
            <ac:spMk id="5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0:46.325" v="33"/>
          <ac:spMkLst>
            <pc:docMk/>
            <pc:sldMk cId="3344650318" sldId="267"/>
            <ac:spMk id="6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4T12:30:46.338" v="35"/>
          <ac:spMkLst>
            <pc:docMk/>
            <pc:sldMk cId="3344650318" sldId="267"/>
            <ac:spMk id="7" creationId="{00000000-0000-0000-0000-000000000000}"/>
          </ac:spMkLst>
        </pc:spChg>
      </pc:sldChg>
      <pc:sldChg chg="modSp del mod">
        <pc:chgData name="Danielle" userId="e2554c37-e717-43a0-ba79-1183ca921ccd" providerId="ADAL" clId="{E758BB8F-0ABE-4DED-8B71-15AC33F06B3A}" dt="2020-07-15T10:36:11.677" v="204" actId="47"/>
        <pc:sldMkLst>
          <pc:docMk/>
          <pc:sldMk cId="2317693129" sldId="271"/>
        </pc:sldMkLst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05.857" v="37" actId="2711"/>
          <ac:spMkLst>
            <pc:docMk/>
            <pc:sldMk cId="2317693129" sldId="271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25.849" v="42" actId="20577"/>
          <ac:spMkLst>
            <pc:docMk/>
            <pc:sldMk cId="2317693129" sldId="271"/>
            <ac:spMk id="35" creationId="{00000000-0000-0000-0000-000000000000}"/>
          </ac:spMkLst>
        </pc:spChg>
      </pc:sldChg>
      <pc:sldChg chg="modSp del mod">
        <pc:chgData name="Danielle" userId="e2554c37-e717-43a0-ba79-1183ca921ccd" providerId="ADAL" clId="{E758BB8F-0ABE-4DED-8B71-15AC33F06B3A}" dt="2020-07-15T10:36:11.677" v="204" actId="47"/>
        <pc:sldMkLst>
          <pc:docMk/>
          <pc:sldMk cId="2072979356" sldId="272"/>
        </pc:sldMkLst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12.629" v="38" actId="2711"/>
          <ac:spMkLst>
            <pc:docMk/>
            <pc:sldMk cId="2072979356" sldId="272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29.522" v="44" actId="20577"/>
          <ac:spMkLst>
            <pc:docMk/>
            <pc:sldMk cId="2072979356" sldId="272"/>
            <ac:spMk id="36" creationId="{00000000-0000-0000-0000-000000000000}"/>
          </ac:spMkLst>
        </pc:spChg>
      </pc:sldChg>
      <pc:sldChg chg="modSp del mod">
        <pc:chgData name="Danielle" userId="e2554c37-e717-43a0-ba79-1183ca921ccd" providerId="ADAL" clId="{E758BB8F-0ABE-4DED-8B71-15AC33F06B3A}" dt="2020-07-15T10:36:11.677" v="204" actId="47"/>
        <pc:sldMkLst>
          <pc:docMk/>
          <pc:sldMk cId="443347270" sldId="273"/>
        </pc:sldMkLst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7.027" v="47" actId="6549"/>
          <ac:spMkLst>
            <pc:docMk/>
            <pc:sldMk cId="443347270" sldId="273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34.666" v="45" actId="2711"/>
          <ac:spMkLst>
            <pc:docMk/>
            <pc:sldMk cId="443347270" sldId="273"/>
            <ac:spMk id="36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5T11:21:34.523" v="671" actId="207"/>
        <pc:sldMkLst>
          <pc:docMk/>
          <pc:sldMk cId="64768988" sldId="274"/>
        </pc:sldMkLst>
        <pc:spChg chg="mod">
          <ac:chgData name="Danielle" userId="e2554c37-e717-43a0-ba79-1183ca921ccd" providerId="ADAL" clId="{E758BB8F-0ABE-4DED-8B71-15AC33F06B3A}" dt="2020-07-15T11:19:02.911" v="619" actId="207"/>
          <ac:spMkLst>
            <pc:docMk/>
            <pc:sldMk cId="64768988" sldId="274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5.954" v="50" actId="6549"/>
          <ac:spMkLst>
            <pc:docMk/>
            <pc:sldMk cId="64768988" sldId="274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1:34.523" v="671" actId="207"/>
          <ac:spMkLst>
            <pc:docMk/>
            <pc:sldMk cId="64768988" sldId="274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43.740" v="48" actId="2711"/>
          <ac:spMkLst>
            <pc:docMk/>
            <pc:sldMk cId="64768988" sldId="274"/>
            <ac:spMk id="31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1:43.740" v="48" actId="2711"/>
          <ac:graphicFrameMkLst>
            <pc:docMk/>
            <pc:sldMk cId="64768988" sldId="274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E758BB8F-0ABE-4DED-8B71-15AC33F06B3A}" dt="2020-07-15T11:20:39.899" v="650" actId="207"/>
        <pc:sldMkLst>
          <pc:docMk/>
          <pc:sldMk cId="64768988" sldId="275"/>
        </pc:sldMkLst>
        <pc:spChg chg="mod">
          <ac:chgData name="Danielle" userId="e2554c37-e717-43a0-ba79-1183ca921ccd" providerId="ADAL" clId="{E758BB8F-0ABE-4DED-8B71-15AC33F06B3A}" dt="2020-07-15T11:19:30.534" v="625" actId="207"/>
          <ac:spMkLst>
            <pc:docMk/>
            <pc:sldMk cId="64768988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6.842" v="62" actId="6549"/>
          <ac:spMkLst>
            <pc:docMk/>
            <pc:sldMk cId="64768988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0:39.899" v="650" actId="207"/>
          <ac:spMkLst>
            <pc:docMk/>
            <pc:sldMk cId="64768988" sldId="275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14.977" v="60" actId="2711"/>
          <ac:spMkLst>
            <pc:docMk/>
            <pc:sldMk cId="64768988" sldId="275"/>
            <ac:spMk id="32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2:14.977" v="60" actId="2711"/>
          <ac:graphicFrameMkLst>
            <pc:docMk/>
            <pc:sldMk cId="64768988" sldId="275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E758BB8F-0ABE-4DED-8B71-15AC33F06B3A}" dt="2020-07-15T11:21:25.183" v="668" actId="207"/>
        <pc:sldMkLst>
          <pc:docMk/>
          <pc:sldMk cId="1847060811" sldId="276"/>
        </pc:sldMkLst>
        <pc:spChg chg="mod">
          <ac:chgData name="Danielle" userId="e2554c37-e717-43a0-ba79-1183ca921ccd" providerId="ADAL" clId="{E758BB8F-0ABE-4DED-8B71-15AC33F06B3A}" dt="2020-07-15T11:19:06.300" v="620" actId="207"/>
          <ac:spMkLst>
            <pc:docMk/>
            <pc:sldMk cId="1847060811" sldId="276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1:17.196" v="665" actId="207"/>
          <ac:spMkLst>
            <pc:docMk/>
            <pc:sldMk cId="1847060811" sldId="276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2.507" v="51" actId="2711"/>
          <ac:spMkLst>
            <pc:docMk/>
            <pc:sldMk cId="1847060811" sldId="276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1:54.583" v="53" actId="6549"/>
          <ac:spMkLst>
            <pc:docMk/>
            <pc:sldMk cId="1847060811" sldId="276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1:25.183" v="668" actId="207"/>
          <ac:spMkLst>
            <pc:docMk/>
            <pc:sldMk cId="1847060811" sldId="276"/>
            <ac:spMk id="40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5T11:21:09.371" v="662" actId="207"/>
        <pc:sldMkLst>
          <pc:docMk/>
          <pc:sldMk cId="4118559484" sldId="277"/>
        </pc:sldMkLst>
        <pc:spChg chg="mod">
          <ac:chgData name="Danielle" userId="e2554c37-e717-43a0-ba79-1183ca921ccd" providerId="ADAL" clId="{E758BB8F-0ABE-4DED-8B71-15AC33F06B3A}" dt="2020-07-15T11:19:09.653" v="621" actId="207"/>
          <ac:spMkLst>
            <pc:docMk/>
            <pc:sldMk cId="4118559484" sldId="277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0.134" v="54" actId="2711"/>
          <ac:spMkLst>
            <pc:docMk/>
            <pc:sldMk cId="4118559484" sldId="277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0:56.911" v="656" actId="207"/>
          <ac:spMkLst>
            <pc:docMk/>
            <pc:sldMk cId="4118559484" sldId="277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2.118" v="56" actId="6549"/>
          <ac:spMkLst>
            <pc:docMk/>
            <pc:sldMk cId="4118559484" sldId="277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1:09.371" v="662" actId="207"/>
          <ac:spMkLst>
            <pc:docMk/>
            <pc:sldMk cId="4118559484" sldId="277"/>
            <ac:spMk id="3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1:03.364" v="659" actId="207"/>
          <ac:spMkLst>
            <pc:docMk/>
            <pc:sldMk cId="4118559484" sldId="277"/>
            <ac:spMk id="40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5T11:20:47.222" v="653" actId="207"/>
        <pc:sldMkLst>
          <pc:docMk/>
          <pc:sldMk cId="1146760482" sldId="278"/>
        </pc:sldMkLst>
        <pc:spChg chg="mod">
          <ac:chgData name="Danielle" userId="e2554c37-e717-43a0-ba79-1183ca921ccd" providerId="ADAL" clId="{E758BB8F-0ABE-4DED-8B71-15AC33F06B3A}" dt="2020-07-15T11:19:13.822" v="622" actId="207"/>
          <ac:spMkLst>
            <pc:docMk/>
            <pc:sldMk cId="1146760482" sldId="278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7.550" v="57" actId="2711"/>
          <ac:spMkLst>
            <pc:docMk/>
            <pc:sldMk cId="1146760482" sldId="278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09.647" v="59" actId="6549"/>
          <ac:spMkLst>
            <pc:docMk/>
            <pc:sldMk cId="1146760482" sldId="278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0:47.222" v="653" actId="207"/>
          <ac:spMkLst>
            <pc:docMk/>
            <pc:sldMk cId="1146760482" sldId="278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19:17.571" v="623" actId="207"/>
          <ac:spMkLst>
            <pc:docMk/>
            <pc:sldMk cId="1146760482" sldId="278"/>
            <ac:spMk id="38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5T11:20:29.485" v="647" actId="207"/>
        <pc:sldMkLst>
          <pc:docMk/>
          <pc:sldMk cId="3125750275" sldId="279"/>
        </pc:sldMkLst>
        <pc:spChg chg="mod">
          <ac:chgData name="Danielle" userId="e2554c37-e717-43a0-ba79-1183ca921ccd" providerId="ADAL" clId="{E758BB8F-0ABE-4DED-8B71-15AC33F06B3A}" dt="2020-07-15T11:19:34.676" v="626" actId="207"/>
          <ac:spMkLst>
            <pc:docMk/>
            <pc:sldMk cId="3125750275" sldId="279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0:21.583" v="643" actId="207"/>
          <ac:spMkLst>
            <pc:docMk/>
            <pc:sldMk cId="3125750275" sldId="279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2.807" v="63" actId="2711"/>
          <ac:spMkLst>
            <pc:docMk/>
            <pc:sldMk cId="3125750275" sldId="279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0:29.485" v="647" actId="207"/>
          <ac:spMkLst>
            <pc:docMk/>
            <pc:sldMk cId="3125750275" sldId="279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25.299" v="65" actId="6549"/>
          <ac:spMkLst>
            <pc:docMk/>
            <pc:sldMk cId="3125750275" sldId="279"/>
            <ac:spMk id="36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5T11:20:12.102" v="640" actId="207"/>
        <pc:sldMkLst>
          <pc:docMk/>
          <pc:sldMk cId="3533454585" sldId="280"/>
        </pc:sldMkLst>
        <pc:spChg chg="mod">
          <ac:chgData name="Danielle" userId="e2554c37-e717-43a0-ba79-1183ca921ccd" providerId="ADAL" clId="{E758BB8F-0ABE-4DED-8B71-15AC33F06B3A}" dt="2020-07-15T11:19:38.402" v="627" actId="207"/>
          <ac:spMkLst>
            <pc:docMk/>
            <pc:sldMk cId="3533454585" sldId="280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0.872" v="66" actId="2711"/>
          <ac:spMkLst>
            <pc:docMk/>
            <pc:sldMk cId="3533454585" sldId="280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3.306" v="68" actId="20577"/>
          <ac:spMkLst>
            <pc:docMk/>
            <pc:sldMk cId="3533454585" sldId="280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19:57.874" v="634" actId="207"/>
          <ac:spMkLst>
            <pc:docMk/>
            <pc:sldMk cId="3533454585" sldId="280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0:05.261" v="637" actId="207"/>
          <ac:spMkLst>
            <pc:docMk/>
            <pc:sldMk cId="3533454585" sldId="280"/>
            <ac:spMk id="3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0:12.102" v="640" actId="207"/>
          <ac:spMkLst>
            <pc:docMk/>
            <pc:sldMk cId="3533454585" sldId="280"/>
            <ac:spMk id="38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5T11:19:50.653" v="631" actId="207"/>
        <pc:sldMkLst>
          <pc:docMk/>
          <pc:sldMk cId="1605245394" sldId="282"/>
        </pc:sldMkLst>
        <pc:spChg chg="mod">
          <ac:chgData name="Danielle" userId="e2554c37-e717-43a0-ba79-1183ca921ccd" providerId="ADAL" clId="{E758BB8F-0ABE-4DED-8B71-15AC33F06B3A}" dt="2020-07-15T11:19:42.898" v="628" actId="207"/>
          <ac:spMkLst>
            <pc:docMk/>
            <pc:sldMk cId="1605245394" sldId="282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39.378" v="69" actId="2711"/>
          <ac:spMkLst>
            <pc:docMk/>
            <pc:sldMk cId="1605245394" sldId="282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19:50.653" v="631" actId="207"/>
          <ac:spMkLst>
            <pc:docMk/>
            <pc:sldMk cId="1605245394" sldId="282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41.688" v="71" actId="20577"/>
          <ac:spMkLst>
            <pc:docMk/>
            <pc:sldMk cId="1605245394" sldId="282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19:22.398" v="624" actId="207"/>
          <ac:spMkLst>
            <pc:docMk/>
            <pc:sldMk cId="1605245394" sldId="282"/>
            <ac:spMk id="39" creationId="{00000000-0000-0000-0000-000000000000}"/>
          </ac:spMkLst>
        </pc:spChg>
      </pc:sldChg>
      <pc:sldChg chg="modSp">
        <pc:chgData name="Danielle" userId="e2554c37-e717-43a0-ba79-1183ca921ccd" providerId="ADAL" clId="{E758BB8F-0ABE-4DED-8B71-15AC33F06B3A}" dt="2020-07-15T11:29:00.088" v="683" actId="207"/>
        <pc:sldMkLst>
          <pc:docMk/>
          <pc:sldMk cId="2231679336" sldId="283"/>
        </pc:sldMkLst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8:17.786" v="672" actId="207"/>
          <ac:spMkLst>
            <pc:docMk/>
            <pc:sldMk cId="2231679336" sldId="283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9:00.088" v="683" actId="207"/>
          <ac:spMkLst>
            <pc:docMk/>
            <pc:sldMk cId="2231679336" sldId="283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48.060" v="189" actId="2711"/>
          <ac:spMkLst>
            <pc:docMk/>
            <pc:sldMk cId="2231679336" sldId="283"/>
            <ac:spMk id="33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5:48.060" v="189" actId="2711"/>
          <ac:graphicFrameMkLst>
            <pc:docMk/>
            <pc:sldMk cId="2231679336" sldId="283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E758BB8F-0ABE-4DED-8B71-15AC33F06B3A}" dt="2020-07-15T11:29:15.570" v="689" actId="207"/>
        <pc:sldMkLst>
          <pc:docMk/>
          <pc:sldMk cId="2414888797" sldId="284"/>
        </pc:sldMkLst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8:27.260" v="674" actId="207"/>
          <ac:spMkLst>
            <pc:docMk/>
            <pc:sldMk cId="2414888797" sldId="284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9:15.570" v="689" actId="207"/>
          <ac:spMkLst>
            <pc:docMk/>
            <pc:sldMk cId="2414888797" sldId="284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8:51.967" v="681" actId="207"/>
          <ac:spMkLst>
            <pc:docMk/>
            <pc:sldMk cId="2414888797" sldId="284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3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8.711" v="191" actId="2711"/>
          <ac:spMkLst>
            <pc:docMk/>
            <pc:sldMk cId="2414888797" sldId="284"/>
            <ac:spMk id="35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5T11:29:07.962" v="686" actId="207"/>
        <pc:sldMkLst>
          <pc:docMk/>
          <pc:sldMk cId="1288284452" sldId="285"/>
        </pc:sldMkLst>
        <pc:spChg chg="mod">
          <ac:chgData name="Danielle" userId="e2554c37-e717-43a0-ba79-1183ca921ccd" providerId="ADAL" clId="{E758BB8F-0ABE-4DED-8B71-15AC33F06B3A}" dt="2020-07-15T11:28:23.349" v="673" actId="207"/>
          <ac:spMkLst>
            <pc:docMk/>
            <pc:sldMk cId="1288284452" sldId="285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9:07.962" v="686" actId="207"/>
          <ac:spMkLst>
            <pc:docMk/>
            <pc:sldMk cId="1288284452" sldId="285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8:55.237" v="682" actId="207"/>
          <ac:spMkLst>
            <pc:docMk/>
            <pc:sldMk cId="1288284452" sldId="285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3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3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3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4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5:53.212" v="190" actId="2711"/>
          <ac:spMkLst>
            <pc:docMk/>
            <pc:sldMk cId="1288284452" sldId="285"/>
            <ac:spMk id="42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5:53.212" v="190" actId="2711"/>
          <ac:graphicFrameMkLst>
            <pc:docMk/>
            <pc:sldMk cId="1288284452" sldId="285"/>
            <ac:graphicFrameMk id="4" creationId="{00000000-0000-0000-0000-000000000000}"/>
          </ac:graphicFrameMkLst>
        </pc:graphicFrameChg>
        <pc:cxnChg chg="mod">
          <ac:chgData name="Danielle" userId="e2554c37-e717-43a0-ba79-1183ca921ccd" providerId="ADAL" clId="{E758BB8F-0ABE-4DED-8B71-15AC33F06B3A}" dt="2020-07-14T12:35:53.212" v="190" actId="2711"/>
          <ac:cxnSpMkLst>
            <pc:docMk/>
            <pc:sldMk cId="1288284452" sldId="285"/>
            <ac:cxnSpMk id="3" creationId="{00000000-0000-0000-0000-000000000000}"/>
          </ac:cxnSpMkLst>
        </pc:cxnChg>
        <pc:cxnChg chg="mod">
          <ac:chgData name="Danielle" userId="e2554c37-e717-43a0-ba79-1183ca921ccd" providerId="ADAL" clId="{E758BB8F-0ABE-4DED-8B71-15AC33F06B3A}" dt="2020-07-14T12:35:53.212" v="190" actId="2711"/>
          <ac:cxnSpMkLst>
            <pc:docMk/>
            <pc:sldMk cId="1288284452" sldId="285"/>
            <ac:cxnSpMk id="32" creationId="{00000000-0000-0000-0000-000000000000}"/>
          </ac:cxnSpMkLst>
        </pc:cxnChg>
        <pc:cxnChg chg="mod">
          <ac:chgData name="Danielle" userId="e2554c37-e717-43a0-ba79-1183ca921ccd" providerId="ADAL" clId="{E758BB8F-0ABE-4DED-8B71-15AC33F06B3A}" dt="2020-07-14T12:35:53.212" v="190" actId="2711"/>
          <ac:cxnSpMkLst>
            <pc:docMk/>
            <pc:sldMk cId="1288284452" sldId="285"/>
            <ac:cxnSpMk id="40" creationId="{00000000-0000-0000-0000-000000000000}"/>
          </ac:cxnSpMkLst>
        </pc:cxnChg>
      </pc:sldChg>
      <pc:sldChg chg="modSp mod">
        <pc:chgData name="Danielle" userId="e2554c37-e717-43a0-ba79-1183ca921ccd" providerId="ADAL" clId="{E758BB8F-0ABE-4DED-8B71-15AC33F06B3A}" dt="2020-07-15T11:29:24.127" v="692" actId="207"/>
        <pc:sldMkLst>
          <pc:docMk/>
          <pc:sldMk cId="4279035607" sldId="286"/>
        </pc:sldMkLst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8:31.594" v="675" actId="207"/>
          <ac:spMkLst>
            <pc:docMk/>
            <pc:sldMk cId="4279035607" sldId="286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9:24.127" v="692" actId="207"/>
          <ac:spMkLst>
            <pc:docMk/>
            <pc:sldMk cId="4279035607" sldId="286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8:43.859" v="678" actId="207"/>
          <ac:spMkLst>
            <pc:docMk/>
            <pc:sldMk cId="4279035607" sldId="286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3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04.217" v="192" actId="2711"/>
          <ac:spMkLst>
            <pc:docMk/>
            <pc:sldMk cId="4279035607" sldId="286"/>
            <ac:spMk id="37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5T11:29:32.839" v="695" actId="207"/>
        <pc:sldMkLst>
          <pc:docMk/>
          <pc:sldMk cId="2053344872" sldId="287"/>
        </pc:sldMkLst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8:35.642" v="676" actId="207"/>
          <ac:spMkLst>
            <pc:docMk/>
            <pc:sldMk cId="2053344872" sldId="287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9:32.839" v="695" actId="207"/>
          <ac:spMkLst>
            <pc:docMk/>
            <pc:sldMk cId="2053344872" sldId="287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8:40.017" v="677" actId="207"/>
          <ac:spMkLst>
            <pc:docMk/>
            <pc:sldMk cId="2053344872" sldId="287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18.500" v="193" actId="2711"/>
          <ac:spMkLst>
            <pc:docMk/>
            <pc:sldMk cId="2053344872" sldId="287"/>
            <ac:spMk id="42" creationId="{00000000-0000-0000-0000-000000000000}"/>
          </ac:spMkLst>
        </pc:spChg>
      </pc:sldChg>
      <pc:sldChg chg="modSp mod">
        <pc:chgData name="Danielle" userId="e2554c37-e717-43a0-ba79-1183ca921ccd" providerId="ADAL" clId="{E758BB8F-0ABE-4DED-8B71-15AC33F06B3A}" dt="2020-07-15T13:03:20.723" v="725" actId="207"/>
        <pc:sldMkLst>
          <pc:docMk/>
          <pc:sldMk cId="3598950395" sldId="288"/>
        </pc:sldMkLst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3:03:20.723" v="725" actId="207"/>
          <ac:spMkLst>
            <pc:docMk/>
            <pc:sldMk cId="3598950395" sldId="288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1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2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9:43.187" v="698" actId="207"/>
          <ac:spMkLst>
            <pc:docMk/>
            <pc:sldMk cId="3598950395" sldId="288"/>
            <ac:spMk id="30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5T11:28:47.669" v="679" actId="207"/>
          <ac:spMkLst>
            <pc:docMk/>
            <pc:sldMk cId="3598950395" sldId="288"/>
            <ac:spMk id="31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2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3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39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6:24.149" v="194" actId="2711"/>
          <ac:spMkLst>
            <pc:docMk/>
            <pc:sldMk cId="3598950395" sldId="288"/>
            <ac:spMk id="40" creationId="{00000000-0000-0000-0000-000000000000}"/>
          </ac:spMkLst>
        </pc:spChg>
        <pc:graphicFrameChg chg="mod">
          <ac:chgData name="Danielle" userId="e2554c37-e717-43a0-ba79-1183ca921ccd" providerId="ADAL" clId="{E758BB8F-0ABE-4DED-8B71-15AC33F06B3A}" dt="2020-07-14T12:36:24.149" v="194" actId="2711"/>
          <ac:graphicFrameMkLst>
            <pc:docMk/>
            <pc:sldMk cId="3598950395" sldId="288"/>
            <ac:graphicFrameMk id="4" creationId="{00000000-0000-0000-0000-000000000000}"/>
          </ac:graphicFrameMkLst>
        </pc:graphicFrameChg>
        <pc:cxnChg chg="mod">
          <ac:chgData name="Danielle" userId="e2554c37-e717-43a0-ba79-1183ca921ccd" providerId="ADAL" clId="{E758BB8F-0ABE-4DED-8B71-15AC33F06B3A}" dt="2020-07-14T12:36:24.149" v="194" actId="2711"/>
          <ac:cxnSpMkLst>
            <pc:docMk/>
            <pc:sldMk cId="3598950395" sldId="288"/>
            <ac:cxnSpMk id="16" creationId="{00000000-0000-0000-0000-000000000000}"/>
          </ac:cxnSpMkLst>
        </pc:cxnChg>
        <pc:cxnChg chg="mod">
          <ac:chgData name="Danielle" userId="e2554c37-e717-43a0-ba79-1183ca921ccd" providerId="ADAL" clId="{E758BB8F-0ABE-4DED-8B71-15AC33F06B3A}" dt="2020-07-14T12:36:24.149" v="194" actId="2711"/>
          <ac:cxnSpMkLst>
            <pc:docMk/>
            <pc:sldMk cId="3598950395" sldId="288"/>
            <ac:cxnSpMk id="37" creationId="{00000000-0000-0000-0000-000000000000}"/>
          </ac:cxnSpMkLst>
        </pc:cxnChg>
      </pc:sldChg>
      <pc:sldChg chg="mod modClrScheme chgLayout">
        <pc:chgData name="Danielle" userId="e2554c37-e717-43a0-ba79-1183ca921ccd" providerId="ADAL" clId="{E758BB8F-0ABE-4DED-8B71-15AC33F06B3A}" dt="2020-07-15T13:10:38.156" v="852" actId="700"/>
        <pc:sldMkLst>
          <pc:docMk/>
          <pc:sldMk cId="81320290" sldId="289"/>
        </pc:sldMkLst>
      </pc:sldChg>
      <pc:sldChg chg="modSp del mod modClrScheme chgLayout">
        <pc:chgData name="Danielle" userId="e2554c37-e717-43a0-ba79-1183ca921ccd" providerId="ADAL" clId="{E758BB8F-0ABE-4DED-8B71-15AC33F06B3A}" dt="2020-07-15T13:00:03.978" v="699" actId="47"/>
        <pc:sldMkLst>
          <pc:docMk/>
          <pc:sldMk cId="2021765947" sldId="290"/>
        </pc:sldMkLst>
        <pc:spChg chg="mod">
          <ac:chgData name="Danielle" userId="e2554c37-e717-43a0-ba79-1183ca921ccd" providerId="ADAL" clId="{E758BB8F-0ABE-4DED-8B71-15AC33F06B3A}" dt="2020-07-15T11:12:07.652" v="214" actId="14100"/>
          <ac:spMkLst>
            <pc:docMk/>
            <pc:sldMk cId="2021765947" sldId="290"/>
            <ac:spMk id="4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51.705" v="72" actId="2711"/>
          <ac:spMkLst>
            <pc:docMk/>
            <pc:sldMk cId="2021765947" sldId="290"/>
            <ac:spMk id="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32:51.705" v="72" actId="2711"/>
          <ac:spMkLst>
            <pc:docMk/>
            <pc:sldMk cId="2021765947" sldId="290"/>
            <ac:spMk id="7" creationId="{00000000-0000-0000-0000-000000000000}"/>
          </ac:spMkLst>
        </pc:spChg>
      </pc:sldChg>
      <pc:sldChg chg="add">
        <pc:chgData name="Danielle" userId="e2554c37-e717-43a0-ba79-1183ca921ccd" providerId="ADAL" clId="{E758BB8F-0ABE-4DED-8B71-15AC33F06B3A}" dt="2020-07-15T10:36:07.139" v="203" actId="22"/>
        <pc:sldMkLst>
          <pc:docMk/>
          <pc:sldMk cId="3344650318" sldId="291"/>
        </pc:sldMkLst>
      </pc:sldChg>
      <pc:sldChg chg="modSp add mod">
        <pc:chgData name="Danielle" userId="e2554c37-e717-43a0-ba79-1183ca921ccd" providerId="ADAL" clId="{E758BB8F-0ABE-4DED-8B71-15AC33F06B3A}" dt="2020-07-15T11:18:35.995" v="618" actId="20577"/>
        <pc:sldMkLst>
          <pc:docMk/>
          <pc:sldMk cId="1208859600" sldId="292"/>
        </pc:sldMkLst>
        <pc:spChg chg="mod">
          <ac:chgData name="Danielle" userId="e2554c37-e717-43a0-ba79-1183ca921ccd" providerId="ADAL" clId="{E758BB8F-0ABE-4DED-8B71-15AC33F06B3A}" dt="2020-07-15T11:18:35.995" v="618" actId="20577"/>
          <ac:spMkLst>
            <pc:docMk/>
            <pc:sldMk cId="1208859600" sldId="292"/>
            <ac:spMk id="4" creationId="{00000000-0000-0000-0000-000000000000}"/>
          </ac:spMkLst>
        </pc:spChg>
      </pc:sldChg>
      <pc:sldChg chg="add mod modClrScheme chgLayout">
        <pc:chgData name="Danielle" userId="e2554c37-e717-43a0-ba79-1183ca921ccd" providerId="ADAL" clId="{E758BB8F-0ABE-4DED-8B71-15AC33F06B3A}" dt="2020-07-15T13:01:23.380" v="717" actId="700"/>
        <pc:sldMkLst>
          <pc:docMk/>
          <pc:sldMk cId="882340753" sldId="293"/>
        </pc:sldMkLst>
      </pc:sldChg>
      <pc:sldChg chg="add mod modClrScheme chgLayout">
        <pc:chgData name="Danielle" userId="e2554c37-e717-43a0-ba79-1183ca921ccd" providerId="ADAL" clId="{E758BB8F-0ABE-4DED-8B71-15AC33F06B3A}" dt="2020-07-15T13:01:23.380" v="717" actId="700"/>
        <pc:sldMkLst>
          <pc:docMk/>
          <pc:sldMk cId="1165134852" sldId="294"/>
        </pc:sldMkLst>
      </pc:sldChg>
      <pc:sldChg chg="add mod modClrScheme chgLayout">
        <pc:chgData name="Danielle" userId="e2554c37-e717-43a0-ba79-1183ca921ccd" providerId="ADAL" clId="{E758BB8F-0ABE-4DED-8B71-15AC33F06B3A}" dt="2020-07-15T13:01:23.380" v="717" actId="700"/>
        <pc:sldMkLst>
          <pc:docMk/>
          <pc:sldMk cId="294301012" sldId="295"/>
        </pc:sldMkLst>
      </pc:sldChg>
      <pc:sldChg chg="add mod modClrScheme chgLayout">
        <pc:chgData name="Danielle" userId="e2554c37-e717-43a0-ba79-1183ca921ccd" providerId="ADAL" clId="{E758BB8F-0ABE-4DED-8B71-15AC33F06B3A}" dt="2020-07-15T13:01:23.380" v="717" actId="700"/>
        <pc:sldMkLst>
          <pc:docMk/>
          <pc:sldMk cId="767295427" sldId="296"/>
        </pc:sldMkLst>
      </pc:sldChg>
      <pc:sldChg chg="addSp new mod ord modClrScheme chgLayout">
        <pc:chgData name="Danielle" userId="e2554c37-e717-43a0-ba79-1183ca921ccd" providerId="ADAL" clId="{E758BB8F-0ABE-4DED-8B71-15AC33F06B3A}" dt="2020-07-15T13:02:58.742" v="723"/>
        <pc:sldMkLst>
          <pc:docMk/>
          <pc:sldMk cId="3414841315" sldId="297"/>
        </pc:sldMkLst>
        <pc:picChg chg="add">
          <ac:chgData name="Danielle" userId="e2554c37-e717-43a0-ba79-1183ca921ccd" providerId="ADAL" clId="{E758BB8F-0ABE-4DED-8B71-15AC33F06B3A}" dt="2020-07-15T13:02:16.871" v="720"/>
          <ac:picMkLst>
            <pc:docMk/>
            <pc:sldMk cId="3414841315" sldId="297"/>
            <ac:picMk id="1026" creationId="{853A7A6F-42CA-4762-91F1-5DB846CCD105}"/>
          </ac:picMkLst>
        </pc:picChg>
      </pc:sldChg>
      <pc:sldMasterChg chg="addSp delSp modSp mod modSldLayout">
        <pc:chgData name="Danielle" userId="e2554c37-e717-43a0-ba79-1183ca921ccd" providerId="ADAL" clId="{E758BB8F-0ABE-4DED-8B71-15AC33F06B3A}" dt="2020-07-17T09:23:51.562" v="900" actId="22"/>
        <pc:sldMasterMkLst>
          <pc:docMk/>
          <pc:sldMasterMk cId="477315114" sldId="2147483673"/>
        </pc:sldMasterMkLst>
        <pc:spChg chg="add">
          <ac:chgData name="Danielle" userId="e2554c37-e717-43a0-ba79-1183ca921ccd" providerId="ADAL" clId="{E758BB8F-0ABE-4DED-8B71-15AC33F06B3A}" dt="2020-07-17T09:23:51.562" v="900" actId="22"/>
          <ac:spMkLst>
            <pc:docMk/>
            <pc:sldMasterMk cId="477315114" sldId="2147483673"/>
            <ac:spMk id="2" creationId="{91E19A5D-EE5A-4116-8221-307DAD6D238F}"/>
          </ac:spMkLst>
        </pc:spChg>
        <pc:spChg chg="mod">
          <ac:chgData name="Danielle" userId="e2554c37-e717-43a0-ba79-1183ca921ccd" providerId="ADAL" clId="{E758BB8F-0ABE-4DED-8B71-15AC33F06B3A}" dt="2020-07-14T12:28:57.888" v="0" actId="2711"/>
          <ac:spMkLst>
            <pc:docMk/>
            <pc:sldMasterMk cId="477315114" sldId="2147483673"/>
            <ac:spMk id="14" creationId="{00000000-0000-0000-0000-000000000000}"/>
          </ac:spMkLst>
        </pc:spChg>
        <pc:spChg chg="del mod">
          <ac:chgData name="Danielle" userId="e2554c37-e717-43a0-ba79-1183ca921ccd" providerId="ADAL" clId="{E758BB8F-0ABE-4DED-8B71-15AC33F06B3A}" dt="2020-07-17T09:23:51.227" v="899" actId="478"/>
          <ac:spMkLst>
            <pc:docMk/>
            <pc:sldMasterMk cId="477315114" sldId="2147483673"/>
            <ac:spMk id="15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28:57.888" v="0" actId="2711"/>
          <ac:spMkLst>
            <pc:docMk/>
            <pc:sldMasterMk cId="477315114" sldId="2147483673"/>
            <ac:spMk id="16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28:57.888" v="0" actId="2711"/>
          <ac:spMkLst>
            <pc:docMk/>
            <pc:sldMasterMk cId="477315114" sldId="2147483673"/>
            <ac:spMk id="17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4T12:28:57.888" v="0" actId="2711"/>
          <ac:spMkLst>
            <pc:docMk/>
            <pc:sldMasterMk cId="477315114" sldId="2147483673"/>
            <ac:spMk id="18" creationId="{00000000-0000-0000-0000-000000000000}"/>
          </ac:spMkLst>
        </pc:sp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13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29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31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32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33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34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8:57.888" v="0" actId="2711"/>
          <ac:picMkLst>
            <pc:docMk/>
            <pc:sldMasterMk cId="477315114" sldId="2147483673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E758BB8F-0ABE-4DED-8B71-15AC33F06B3A}" dt="2020-07-14T12:29:06.306" v="1" actId="2711"/>
          <pc:sldLayoutMkLst>
            <pc:docMk/>
            <pc:sldMasterMk cId="477315114" sldId="2147483673"/>
            <pc:sldLayoutMk cId="3891797032" sldId="2147483675"/>
          </pc:sldLayoutMkLst>
          <pc:spChg chg="mod">
            <ac:chgData name="Danielle" userId="e2554c37-e717-43a0-ba79-1183ca921ccd" providerId="ADAL" clId="{E758BB8F-0ABE-4DED-8B71-15AC33F06B3A}" dt="2020-07-14T12:29:06.306" v="1" actId="2711"/>
            <ac:spMkLst>
              <pc:docMk/>
              <pc:sldMasterMk cId="477315114" sldId="2147483673"/>
              <pc:sldLayoutMk cId="3891797032" sldId="214748367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E758BB8F-0ABE-4DED-8B71-15AC33F06B3A}" dt="2020-07-14T12:29:21.680" v="8" actId="1035"/>
          <pc:sldLayoutMkLst>
            <pc:docMk/>
            <pc:sldMasterMk cId="477315114" sldId="2147483673"/>
            <pc:sldLayoutMk cId="139173249" sldId="2147483676"/>
          </pc:sldLayoutMkLst>
          <pc:spChg chg="mod">
            <ac:chgData name="Danielle" userId="e2554c37-e717-43a0-ba79-1183ca921ccd" providerId="ADAL" clId="{E758BB8F-0ABE-4DED-8B71-15AC33F06B3A}" dt="2020-07-14T12:29:15.269" v="3" actId="2711"/>
            <ac:spMkLst>
              <pc:docMk/>
              <pc:sldMasterMk cId="477315114" sldId="2147483673"/>
              <pc:sldLayoutMk cId="139173249" sldId="2147483676"/>
              <ac:spMk id="2" creationId="{00000000-0000-0000-0000-000000000000}"/>
            </ac:spMkLst>
          </pc:spChg>
          <pc:spChg chg="mod">
            <ac:chgData name="Danielle" userId="e2554c37-e717-43a0-ba79-1183ca921ccd" providerId="ADAL" clId="{E758BB8F-0ABE-4DED-8B71-15AC33F06B3A}" dt="2020-07-14T12:29:15.269" v="3" actId="2711"/>
            <ac:spMkLst>
              <pc:docMk/>
              <pc:sldMasterMk cId="477315114" sldId="2147483673"/>
              <pc:sldLayoutMk cId="139173249" sldId="2147483676"/>
              <ac:spMk id="8" creationId="{00000000-0000-0000-0000-000000000000}"/>
            </ac:spMkLst>
          </pc:spChg>
          <pc:spChg chg="mod">
            <ac:chgData name="Danielle" userId="e2554c37-e717-43a0-ba79-1183ca921ccd" providerId="ADAL" clId="{E758BB8F-0ABE-4DED-8B71-15AC33F06B3A}" dt="2020-07-14T12:29:21.680" v="8" actId="1035"/>
            <ac:spMkLst>
              <pc:docMk/>
              <pc:sldMasterMk cId="477315114" sldId="2147483673"/>
              <pc:sldLayoutMk cId="139173249" sldId="2147483676"/>
              <ac:spMk id="9" creationId="{00000000-0000-0000-0000-000000000000}"/>
            </ac:spMkLst>
          </pc:spChg>
          <pc:spChg chg="mod">
            <ac:chgData name="Danielle" userId="e2554c37-e717-43a0-ba79-1183ca921ccd" providerId="ADAL" clId="{E758BB8F-0ABE-4DED-8B71-15AC33F06B3A}" dt="2020-07-14T12:29:18.963" v="6" actId="1036"/>
            <ac:spMkLst>
              <pc:docMk/>
              <pc:sldMasterMk cId="477315114" sldId="2147483673"/>
              <pc:sldLayoutMk cId="139173249" sldId="2147483676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E758BB8F-0ABE-4DED-8B71-15AC33F06B3A}" dt="2020-07-14T12:29:12.883" v="2" actId="13822"/>
            <ac:cxnSpMkLst>
              <pc:docMk/>
              <pc:sldMasterMk cId="477315114" sldId="2147483673"/>
              <pc:sldLayoutMk cId="139173249" sldId="2147483676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E758BB8F-0ABE-4DED-8B71-15AC33F06B3A}" dt="2020-07-14T12:29:12.883" v="2" actId="13822"/>
            <ac:cxnSpMkLst>
              <pc:docMk/>
              <pc:sldMasterMk cId="477315114" sldId="2147483673"/>
              <pc:sldLayoutMk cId="139173249" sldId="2147483676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E758BB8F-0ABE-4DED-8B71-15AC33F06B3A}" dt="2020-07-14T12:29:12.883" v="2" actId="13822"/>
            <ac:cxnSpMkLst>
              <pc:docMk/>
              <pc:sldMasterMk cId="477315114" sldId="2147483673"/>
              <pc:sldLayoutMk cId="139173249" sldId="2147483676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E758BB8F-0ABE-4DED-8B71-15AC33F06B3A}" dt="2020-07-14T12:29:12.883" v="2" actId="13822"/>
            <ac:cxnSpMkLst>
              <pc:docMk/>
              <pc:sldMasterMk cId="477315114" sldId="2147483673"/>
              <pc:sldLayoutMk cId="139173249" sldId="2147483676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E758BB8F-0ABE-4DED-8B71-15AC33F06B3A}" dt="2020-07-14T12:29:12.883" v="2" actId="13822"/>
            <ac:cxnSpMkLst>
              <pc:docMk/>
              <pc:sldMasterMk cId="477315114" sldId="2147483673"/>
              <pc:sldLayoutMk cId="139173249" sldId="2147483676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E758BB8F-0ABE-4DED-8B71-15AC33F06B3A}" dt="2020-07-14T12:29:27.509" v="11" actId="1036"/>
          <pc:sldLayoutMkLst>
            <pc:docMk/>
            <pc:sldMasterMk cId="477315114" sldId="2147483673"/>
            <pc:sldLayoutMk cId="3464642154" sldId="2147483677"/>
          </pc:sldLayoutMkLst>
          <pc:spChg chg="mod">
            <ac:chgData name="Danielle" userId="e2554c37-e717-43a0-ba79-1183ca921ccd" providerId="ADAL" clId="{E758BB8F-0ABE-4DED-8B71-15AC33F06B3A}" dt="2020-07-14T12:29:27.509" v="11" actId="1036"/>
            <ac:spMkLst>
              <pc:docMk/>
              <pc:sldMasterMk cId="477315114" sldId="2147483673"/>
              <pc:sldLayoutMk cId="3464642154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E758BB8F-0ABE-4DED-8B71-15AC33F06B3A}" dt="2020-07-14T12:29:27.509" v="11" actId="1036"/>
            <ac:spMkLst>
              <pc:docMk/>
              <pc:sldMasterMk cId="477315114" sldId="2147483673"/>
              <pc:sldLayoutMk cId="3464642154" sldId="2147483677"/>
              <ac:spMk id="3" creationId="{00000000-0000-0000-0000-000000000000}"/>
            </ac:spMkLst>
          </pc:spChg>
        </pc:sldLayoutChg>
      </pc:sldMasterChg>
      <pc:sldMasterChg chg="modSp mod addSldLayout delSldLayout modSldLayout">
        <pc:chgData name="Danielle" userId="e2554c37-e717-43a0-ba79-1183ca921ccd" providerId="ADAL" clId="{E758BB8F-0ABE-4DED-8B71-15AC33F06B3A}" dt="2020-07-17T09:23:45.101" v="898" actId="1076"/>
        <pc:sldMasterMkLst>
          <pc:docMk/>
          <pc:sldMasterMk cId="4278589075" sldId="2147483679"/>
        </pc:sldMasterMkLst>
        <pc:spChg chg="mod">
          <ac:chgData name="Danielle" userId="e2554c37-e717-43a0-ba79-1183ca921ccd" providerId="ADAL" clId="{E758BB8F-0ABE-4DED-8B71-15AC33F06B3A}" dt="2020-07-14T12:29:33.651" v="12" actId="2711"/>
          <ac:spMkLst>
            <pc:docMk/>
            <pc:sldMasterMk cId="4278589075" sldId="2147483679"/>
            <ac:spMk id="18" creationId="{00000000-0000-0000-0000-000000000000}"/>
          </ac:spMkLst>
        </pc:spChg>
        <pc:spChg chg="mod">
          <ac:chgData name="Danielle" userId="e2554c37-e717-43a0-ba79-1183ca921ccd" providerId="ADAL" clId="{E758BB8F-0ABE-4DED-8B71-15AC33F06B3A}" dt="2020-07-17T09:23:45.101" v="898" actId="1076"/>
          <ac:spMkLst>
            <pc:docMk/>
            <pc:sldMasterMk cId="4278589075" sldId="2147483679"/>
            <ac:spMk id="19" creationId="{00000000-0000-0000-0000-000000000000}"/>
          </ac:spMkLst>
        </pc:spChg>
        <pc:picChg chg="mod">
          <ac:chgData name="Danielle" userId="e2554c37-e717-43a0-ba79-1183ca921ccd" providerId="ADAL" clId="{E758BB8F-0ABE-4DED-8B71-15AC33F06B3A}" dt="2020-07-14T12:29:33.651" v="12" actId="2711"/>
          <ac:picMkLst>
            <pc:docMk/>
            <pc:sldMasterMk cId="4278589075" sldId="2147483679"/>
            <ac:picMk id="14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9:33.651" v="12" actId="2711"/>
          <ac:picMkLst>
            <pc:docMk/>
            <pc:sldMasterMk cId="4278589075" sldId="2147483679"/>
            <ac:picMk id="15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9:33.651" v="12" actId="2711"/>
          <ac:picMkLst>
            <pc:docMk/>
            <pc:sldMasterMk cId="4278589075" sldId="2147483679"/>
            <ac:picMk id="16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9:33.651" v="12" actId="2711"/>
          <ac:picMkLst>
            <pc:docMk/>
            <pc:sldMasterMk cId="4278589075" sldId="2147483679"/>
            <ac:picMk id="17" creationId="{00000000-0000-0000-0000-000000000000}"/>
          </ac:picMkLst>
        </pc:picChg>
        <pc:picChg chg="mod">
          <ac:chgData name="Danielle" userId="e2554c37-e717-43a0-ba79-1183ca921ccd" providerId="ADAL" clId="{E758BB8F-0ABE-4DED-8B71-15AC33F06B3A}" dt="2020-07-14T12:29:33.651" v="12" actId="2711"/>
          <ac:picMkLst>
            <pc:docMk/>
            <pc:sldMasterMk cId="4278589075" sldId="2147483679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E758BB8F-0ABE-4DED-8B71-15AC33F06B3A}" dt="2020-07-14T12:29:39.073" v="13" actId="2711"/>
          <pc:sldLayoutMkLst>
            <pc:docMk/>
            <pc:sldMasterMk cId="4278589075" sldId="2147483679"/>
            <pc:sldLayoutMk cId="4183151351" sldId="2147483681"/>
          </pc:sldLayoutMkLst>
          <pc:spChg chg="mod">
            <ac:chgData name="Danielle" userId="e2554c37-e717-43a0-ba79-1183ca921ccd" providerId="ADAL" clId="{E758BB8F-0ABE-4DED-8B71-15AC33F06B3A}" dt="2020-07-14T12:29:39.073" v="13" actId="2711"/>
            <ac:spMkLst>
              <pc:docMk/>
              <pc:sldMasterMk cId="4278589075" sldId="2147483679"/>
              <pc:sldLayoutMk cId="4183151351" sldId="2147483681"/>
              <ac:spMk id="2" creationId="{00000000-0000-0000-0000-000000000000}"/>
            </ac:spMkLst>
          </pc:spChg>
        </pc:sldLayoutChg>
        <pc:sldLayoutChg chg="delSp add mod">
          <pc:chgData name="Danielle" userId="e2554c37-e717-43a0-ba79-1183ca921ccd" providerId="ADAL" clId="{E758BB8F-0ABE-4DED-8B71-15AC33F06B3A}" dt="2020-07-15T13:00:48.127" v="701" actId="478"/>
          <pc:sldLayoutMkLst>
            <pc:docMk/>
            <pc:sldMasterMk cId="4278589075" sldId="2147483679"/>
            <pc:sldLayoutMk cId="3004020581" sldId="2147483682"/>
          </pc:sldLayoutMkLst>
          <pc:spChg chg="del">
            <ac:chgData name="Danielle" userId="e2554c37-e717-43a0-ba79-1183ca921ccd" providerId="ADAL" clId="{E758BB8F-0ABE-4DED-8B71-15AC33F06B3A}" dt="2020-07-15T13:00:48.127" v="701" actId="478"/>
            <ac:spMkLst>
              <pc:docMk/>
              <pc:sldMasterMk cId="4278589075" sldId="2147483679"/>
              <pc:sldLayoutMk cId="3004020581" sldId="2147483682"/>
              <ac:spMk id="2" creationId="{00000000-0000-0000-0000-000000000000}"/>
            </ac:spMkLst>
          </pc:spChg>
          <pc:spChg chg="del">
            <ac:chgData name="Danielle" userId="e2554c37-e717-43a0-ba79-1183ca921ccd" providerId="ADAL" clId="{E758BB8F-0ABE-4DED-8B71-15AC33F06B3A}" dt="2020-07-15T13:00:48.127" v="701" actId="478"/>
            <ac:spMkLst>
              <pc:docMk/>
              <pc:sldMasterMk cId="4278589075" sldId="2147483679"/>
              <pc:sldLayoutMk cId="3004020581" sldId="2147483682"/>
              <ac:spMk id="3" creationId="{00000000-0000-0000-0000-000000000000}"/>
            </ac:spMkLst>
          </pc:spChg>
          <pc:spChg chg="del">
            <ac:chgData name="Danielle" userId="e2554c37-e717-43a0-ba79-1183ca921ccd" providerId="ADAL" clId="{E758BB8F-0ABE-4DED-8B71-15AC33F06B3A}" dt="2020-07-15T13:00:48.127" v="701" actId="478"/>
            <ac:spMkLst>
              <pc:docMk/>
              <pc:sldMasterMk cId="4278589075" sldId="2147483679"/>
              <pc:sldLayoutMk cId="3004020581" sldId="2147483682"/>
              <ac:spMk id="4" creationId="{00000000-0000-0000-0000-000000000000}"/>
            </ac:spMkLst>
          </pc:spChg>
          <pc:spChg chg="del">
            <ac:chgData name="Danielle" userId="e2554c37-e717-43a0-ba79-1183ca921ccd" providerId="ADAL" clId="{E758BB8F-0ABE-4DED-8B71-15AC33F06B3A}" dt="2020-07-15T13:00:48.127" v="701" actId="478"/>
            <ac:spMkLst>
              <pc:docMk/>
              <pc:sldMasterMk cId="4278589075" sldId="2147483679"/>
              <pc:sldLayoutMk cId="3004020581" sldId="2147483682"/>
              <ac:spMk id="5" creationId="{00000000-0000-0000-0000-000000000000}"/>
            </ac:spMkLst>
          </pc:spChg>
          <pc:spChg chg="del">
            <ac:chgData name="Danielle" userId="e2554c37-e717-43a0-ba79-1183ca921ccd" providerId="ADAL" clId="{E758BB8F-0ABE-4DED-8B71-15AC33F06B3A}" dt="2020-07-15T13:00:48.127" v="701" actId="478"/>
            <ac:spMkLst>
              <pc:docMk/>
              <pc:sldMasterMk cId="4278589075" sldId="2147483679"/>
              <pc:sldLayoutMk cId="3004020581" sldId="2147483682"/>
              <ac:spMk id="6" creationId="{00000000-0000-0000-0000-000000000000}"/>
            </ac:spMkLst>
          </pc:spChg>
        </pc:sldLayoutChg>
        <pc:sldLayoutChg chg="new del mod">
          <pc:chgData name="Danielle" userId="e2554c37-e717-43a0-ba79-1183ca921ccd" providerId="ADAL" clId="{E758BB8F-0ABE-4DED-8B71-15AC33F06B3A}" dt="2020-07-15T13:00:57.663" v="703" actId="11236"/>
          <pc:sldLayoutMkLst>
            <pc:docMk/>
            <pc:sldMasterMk cId="4278589075" sldId="2147483679"/>
            <pc:sldLayoutMk cId="1574286270" sldId="2147483683"/>
          </pc:sldLayoutMkLst>
        </pc:sldLayoutChg>
      </pc:sldMasterChg>
      <pc:sldMasterChg chg="delSp new mod addSldLayout delSldLayout modSldLayout">
        <pc:chgData name="Danielle" userId="e2554c37-e717-43a0-ba79-1183ca921ccd" providerId="ADAL" clId="{E758BB8F-0ABE-4DED-8B71-15AC33F06B3A}" dt="2020-07-15T13:01:10.812" v="716" actId="478"/>
        <pc:sldMasterMkLst>
          <pc:docMk/>
          <pc:sldMasterMk cId="2147016077" sldId="2147483683"/>
        </pc:sldMasterMkLst>
        <pc:spChg chg="del">
          <ac:chgData name="Danielle" userId="e2554c37-e717-43a0-ba79-1183ca921ccd" providerId="ADAL" clId="{E758BB8F-0ABE-4DED-8B71-15AC33F06B3A}" dt="2020-07-15T13:01:03.123" v="705" actId="478"/>
          <ac:spMkLst>
            <pc:docMk/>
            <pc:sldMasterMk cId="2147016077" sldId="2147483683"/>
            <ac:spMk id="2" creationId="{994D7432-7783-4177-BCEC-09BA1528A8CD}"/>
          </ac:spMkLst>
        </pc:spChg>
        <pc:spChg chg="del">
          <ac:chgData name="Danielle" userId="e2554c37-e717-43a0-ba79-1183ca921ccd" providerId="ADAL" clId="{E758BB8F-0ABE-4DED-8B71-15AC33F06B3A}" dt="2020-07-15T13:01:03.123" v="705" actId="478"/>
          <ac:spMkLst>
            <pc:docMk/>
            <pc:sldMasterMk cId="2147016077" sldId="2147483683"/>
            <ac:spMk id="3" creationId="{8D1171C7-BD63-4772-A7AA-02B4F3CB237E}"/>
          </ac:spMkLst>
        </pc:spChg>
        <pc:spChg chg="del">
          <ac:chgData name="Danielle" userId="e2554c37-e717-43a0-ba79-1183ca921ccd" providerId="ADAL" clId="{E758BB8F-0ABE-4DED-8B71-15AC33F06B3A}" dt="2020-07-15T13:01:03.123" v="705" actId="478"/>
          <ac:spMkLst>
            <pc:docMk/>
            <pc:sldMasterMk cId="2147016077" sldId="2147483683"/>
            <ac:spMk id="4" creationId="{CBBEF4BE-48BF-4D65-9063-B3DB613525FE}"/>
          </ac:spMkLst>
        </pc:spChg>
        <pc:spChg chg="del">
          <ac:chgData name="Danielle" userId="e2554c37-e717-43a0-ba79-1183ca921ccd" providerId="ADAL" clId="{E758BB8F-0ABE-4DED-8B71-15AC33F06B3A}" dt="2020-07-15T13:01:03.123" v="705" actId="478"/>
          <ac:spMkLst>
            <pc:docMk/>
            <pc:sldMasterMk cId="2147016077" sldId="2147483683"/>
            <ac:spMk id="5" creationId="{06C33572-B981-4192-80E7-A0ED99A58C1C}"/>
          </ac:spMkLst>
        </pc:spChg>
        <pc:spChg chg="del">
          <ac:chgData name="Danielle" userId="e2554c37-e717-43a0-ba79-1183ca921ccd" providerId="ADAL" clId="{E758BB8F-0ABE-4DED-8B71-15AC33F06B3A}" dt="2020-07-15T13:01:03.123" v="705" actId="478"/>
          <ac:spMkLst>
            <pc:docMk/>
            <pc:sldMasterMk cId="2147016077" sldId="2147483683"/>
            <ac:spMk id="6" creationId="{E5AAAB11-B156-40B8-8AFE-03AA7FCB44A1}"/>
          </ac:spMkLst>
        </pc:spChg>
        <pc:sldLayoutChg chg="new del replId">
          <pc:chgData name="Danielle" userId="e2554c37-e717-43a0-ba79-1183ca921ccd" providerId="ADAL" clId="{E758BB8F-0ABE-4DED-8B71-15AC33F06B3A}" dt="2020-07-15T13:01:04.931" v="706" actId="2696"/>
          <pc:sldLayoutMkLst>
            <pc:docMk/>
            <pc:sldMasterMk cId="2147016077" sldId="2147483683"/>
            <pc:sldLayoutMk cId="602390985" sldId="2147483684"/>
          </pc:sldLayoutMkLst>
        </pc:sldLayoutChg>
        <pc:sldLayoutChg chg="new del replId">
          <pc:chgData name="Danielle" userId="e2554c37-e717-43a0-ba79-1183ca921ccd" providerId="ADAL" clId="{E758BB8F-0ABE-4DED-8B71-15AC33F06B3A}" dt="2020-07-15T13:01:05.295" v="707" actId="2696"/>
          <pc:sldLayoutMkLst>
            <pc:docMk/>
            <pc:sldMasterMk cId="2147016077" sldId="2147483683"/>
            <pc:sldLayoutMk cId="2948764232" sldId="2147483685"/>
          </pc:sldLayoutMkLst>
        </pc:sldLayoutChg>
        <pc:sldLayoutChg chg="new del replId">
          <pc:chgData name="Danielle" userId="e2554c37-e717-43a0-ba79-1183ca921ccd" providerId="ADAL" clId="{E758BB8F-0ABE-4DED-8B71-15AC33F06B3A}" dt="2020-07-15T13:01:05.552" v="708" actId="2696"/>
          <pc:sldLayoutMkLst>
            <pc:docMk/>
            <pc:sldMasterMk cId="2147016077" sldId="2147483683"/>
            <pc:sldLayoutMk cId="1618057777" sldId="2147483686"/>
          </pc:sldLayoutMkLst>
        </pc:sldLayoutChg>
        <pc:sldLayoutChg chg="new del replId">
          <pc:chgData name="Danielle" userId="e2554c37-e717-43a0-ba79-1183ca921ccd" providerId="ADAL" clId="{E758BB8F-0ABE-4DED-8B71-15AC33F06B3A}" dt="2020-07-15T13:01:05.777" v="709" actId="2696"/>
          <pc:sldLayoutMkLst>
            <pc:docMk/>
            <pc:sldMasterMk cId="2147016077" sldId="2147483683"/>
            <pc:sldLayoutMk cId="3877373463" sldId="2147483687"/>
          </pc:sldLayoutMkLst>
        </pc:sldLayoutChg>
        <pc:sldLayoutChg chg="new del replId">
          <pc:chgData name="Danielle" userId="e2554c37-e717-43a0-ba79-1183ca921ccd" providerId="ADAL" clId="{E758BB8F-0ABE-4DED-8B71-15AC33F06B3A}" dt="2020-07-15T13:01:06.365" v="710" actId="2696"/>
          <pc:sldLayoutMkLst>
            <pc:docMk/>
            <pc:sldMasterMk cId="2147016077" sldId="2147483683"/>
            <pc:sldLayoutMk cId="390993793" sldId="2147483688"/>
          </pc:sldLayoutMkLst>
        </pc:sldLayoutChg>
        <pc:sldLayoutChg chg="new del replId">
          <pc:chgData name="Danielle" userId="e2554c37-e717-43a0-ba79-1183ca921ccd" providerId="ADAL" clId="{E758BB8F-0ABE-4DED-8B71-15AC33F06B3A}" dt="2020-07-15T13:01:06.917" v="711" actId="2696"/>
          <pc:sldLayoutMkLst>
            <pc:docMk/>
            <pc:sldMasterMk cId="2147016077" sldId="2147483683"/>
            <pc:sldLayoutMk cId="3800598723" sldId="2147483689"/>
          </pc:sldLayoutMkLst>
        </pc:sldLayoutChg>
        <pc:sldLayoutChg chg="new del replId">
          <pc:chgData name="Danielle" userId="e2554c37-e717-43a0-ba79-1183ca921ccd" providerId="ADAL" clId="{E758BB8F-0ABE-4DED-8B71-15AC33F06B3A}" dt="2020-07-15T13:01:07.254" v="712" actId="2696"/>
          <pc:sldLayoutMkLst>
            <pc:docMk/>
            <pc:sldMasterMk cId="2147016077" sldId="2147483683"/>
            <pc:sldLayoutMk cId="984481576" sldId="2147483690"/>
          </pc:sldLayoutMkLst>
        </pc:sldLayoutChg>
        <pc:sldLayoutChg chg="new del replId">
          <pc:chgData name="Danielle" userId="e2554c37-e717-43a0-ba79-1183ca921ccd" providerId="ADAL" clId="{E758BB8F-0ABE-4DED-8B71-15AC33F06B3A}" dt="2020-07-15T13:01:07.632" v="713" actId="2696"/>
          <pc:sldLayoutMkLst>
            <pc:docMk/>
            <pc:sldMasterMk cId="2147016077" sldId="2147483683"/>
            <pc:sldLayoutMk cId="1730078075" sldId="2147483691"/>
          </pc:sldLayoutMkLst>
        </pc:sldLayoutChg>
        <pc:sldLayoutChg chg="new del replId">
          <pc:chgData name="Danielle" userId="e2554c37-e717-43a0-ba79-1183ca921ccd" providerId="ADAL" clId="{E758BB8F-0ABE-4DED-8B71-15AC33F06B3A}" dt="2020-07-15T13:01:07.911" v="714" actId="2696"/>
          <pc:sldLayoutMkLst>
            <pc:docMk/>
            <pc:sldMasterMk cId="2147016077" sldId="2147483683"/>
            <pc:sldLayoutMk cId="3952995118" sldId="2147483692"/>
          </pc:sldLayoutMkLst>
        </pc:sldLayoutChg>
        <pc:sldLayoutChg chg="new del replId">
          <pc:chgData name="Danielle" userId="e2554c37-e717-43a0-ba79-1183ca921ccd" providerId="ADAL" clId="{E758BB8F-0ABE-4DED-8B71-15AC33F06B3A}" dt="2020-07-15T13:01:08.225" v="715" actId="2696"/>
          <pc:sldLayoutMkLst>
            <pc:docMk/>
            <pc:sldMasterMk cId="2147016077" sldId="2147483683"/>
            <pc:sldLayoutMk cId="450593089" sldId="2147483693"/>
          </pc:sldLayoutMkLst>
        </pc:sldLayoutChg>
        <pc:sldLayoutChg chg="delSp new mod replId">
          <pc:chgData name="Danielle" userId="e2554c37-e717-43a0-ba79-1183ca921ccd" providerId="ADAL" clId="{E758BB8F-0ABE-4DED-8B71-15AC33F06B3A}" dt="2020-07-15T13:01:10.812" v="716" actId="478"/>
          <pc:sldLayoutMkLst>
            <pc:docMk/>
            <pc:sldMasterMk cId="2147016077" sldId="2147483683"/>
            <pc:sldLayoutMk cId="3537244608" sldId="2147483694"/>
          </pc:sldLayoutMkLst>
          <pc:spChg chg="del">
            <ac:chgData name="Danielle" userId="e2554c37-e717-43a0-ba79-1183ca921ccd" providerId="ADAL" clId="{E758BB8F-0ABE-4DED-8B71-15AC33F06B3A}" dt="2020-07-15T13:01:10.812" v="716" actId="478"/>
            <ac:spMkLst>
              <pc:docMk/>
              <pc:sldMasterMk cId="2147016077" sldId="2147483683"/>
              <pc:sldLayoutMk cId="3537244608" sldId="2147483694"/>
              <ac:spMk id="2" creationId="{03D9EBBE-5604-4018-9210-EF4BA37F8E73}"/>
            </ac:spMkLst>
          </pc:spChg>
          <pc:spChg chg="del">
            <ac:chgData name="Danielle" userId="e2554c37-e717-43a0-ba79-1183ca921ccd" providerId="ADAL" clId="{E758BB8F-0ABE-4DED-8B71-15AC33F06B3A}" dt="2020-07-15T13:01:10.812" v="716" actId="478"/>
            <ac:spMkLst>
              <pc:docMk/>
              <pc:sldMasterMk cId="2147016077" sldId="2147483683"/>
              <pc:sldLayoutMk cId="3537244608" sldId="2147483694"/>
              <ac:spMk id="3" creationId="{BCDD1306-24B9-4AAB-8D12-25597A9DD5DA}"/>
            </ac:spMkLst>
          </pc:spChg>
          <pc:spChg chg="del">
            <ac:chgData name="Danielle" userId="e2554c37-e717-43a0-ba79-1183ca921ccd" providerId="ADAL" clId="{E758BB8F-0ABE-4DED-8B71-15AC33F06B3A}" dt="2020-07-15T13:01:10.812" v="716" actId="478"/>
            <ac:spMkLst>
              <pc:docMk/>
              <pc:sldMasterMk cId="2147016077" sldId="2147483683"/>
              <pc:sldLayoutMk cId="3537244608" sldId="2147483694"/>
              <ac:spMk id="4" creationId="{15DF5852-2554-422D-960E-9DDA9D73FDCE}"/>
            </ac:spMkLst>
          </pc:spChg>
          <pc:spChg chg="del">
            <ac:chgData name="Danielle" userId="e2554c37-e717-43a0-ba79-1183ca921ccd" providerId="ADAL" clId="{E758BB8F-0ABE-4DED-8B71-15AC33F06B3A}" dt="2020-07-15T13:01:10.812" v="716" actId="478"/>
            <ac:spMkLst>
              <pc:docMk/>
              <pc:sldMasterMk cId="2147016077" sldId="2147483683"/>
              <pc:sldLayoutMk cId="3537244608" sldId="2147483694"/>
              <ac:spMk id="5" creationId="{59491F61-B65C-48E1-A34F-612CDFE939EC}"/>
            </ac:spMkLst>
          </pc:spChg>
          <pc:spChg chg="del">
            <ac:chgData name="Danielle" userId="e2554c37-e717-43a0-ba79-1183ca921ccd" providerId="ADAL" clId="{E758BB8F-0ABE-4DED-8B71-15AC33F06B3A}" dt="2020-07-15T13:01:10.812" v="716" actId="478"/>
            <ac:spMkLst>
              <pc:docMk/>
              <pc:sldMasterMk cId="2147016077" sldId="2147483683"/>
              <pc:sldLayoutMk cId="3537244608" sldId="2147483694"/>
              <ac:spMk id="6" creationId="{04BD9418-A53F-46E4-8924-1B0DFA54B10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6FF58-49DE-4859-AC07-3D7CE9AD6B02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E8DEF-56B6-413B-8B3A-202D11A3C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40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24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17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17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64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6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16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28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5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402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17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9286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Enlarge, size,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scale factor, positive, negative, integer, fraction, centre, similar, congruent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enlarge objects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by a positive integer scale factor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enlarge objects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by a positive fractional scale factor.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enlarge objects by a negative scale factor.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E19A5D-EE5A-4116-8221-307DAD6D238F}"/>
              </a:ext>
            </a:extLst>
          </p:cNvPr>
          <p:cNvSpPr txBox="1"/>
          <p:nvPr userDrawn="1"/>
        </p:nvSpPr>
        <p:spPr>
          <a:xfrm>
            <a:off x="2070901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Enlargement – Fractional and Negative Scale Factors</a:t>
            </a:r>
          </a:p>
        </p:txBody>
      </p:sp>
    </p:spTree>
    <p:extLst>
      <p:ext uri="{BB962C8B-B14F-4D97-AF65-F5344CB8AC3E}">
        <p14:creationId xmlns:p14="http://schemas.microsoft.com/office/powerpoint/2010/main" val="47731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95" r:id="rId5"/>
    <p:sldLayoutId id="214748367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17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0901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Enlargement – Fractional and Negative Scale Factors</a:t>
            </a:r>
          </a:p>
        </p:txBody>
      </p:sp>
    </p:spTree>
    <p:extLst>
      <p:ext uri="{BB962C8B-B14F-4D97-AF65-F5344CB8AC3E}">
        <p14:creationId xmlns:p14="http://schemas.microsoft.com/office/powerpoint/2010/main" val="427858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701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23728" y="1124744"/>
                <a:ext cx="6768752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𝑃𝑄𝑅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has vertices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(2,1)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(2, 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3, 2</m:t>
                        </m:r>
                      </m:e>
                    </m:d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Where would point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be on the images of the following enlargements?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Enlargement by scale factor 2 from centre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(0, 0)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Enlargement by scale factor 2 from centre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(−1, 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Enlargement by scale factor 3 from centre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(−1, 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785652"/>
              </a:xfrm>
              <a:prstGeom prst="rect">
                <a:avLst/>
              </a:prstGeom>
              <a:blipFill>
                <a:blip r:embed="rId2"/>
                <a:stretch>
                  <a:fillRect l="-900" t="-805" b="-2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94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55804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6898476" y="1221378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6221524" y="3192996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5237443" y="3301009"/>
            <a:ext cx="0" cy="1032737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5238921" y="3301008"/>
            <a:ext cx="1059319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133"/>
          <p:cNvSpPr txBox="1">
            <a:spLocks noChangeArrowheads="1"/>
          </p:cNvSpPr>
          <p:nvPr/>
        </p:nvSpPr>
        <p:spPr bwMode="auto">
          <a:xfrm>
            <a:off x="3496922" y="3404077"/>
            <a:ext cx="1505472" cy="707886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left, two down</a:t>
            </a:r>
          </a:p>
        </p:txBody>
      </p:sp>
      <p:sp>
        <p:nvSpPr>
          <p:cNvPr id="37" name="Text Box 133"/>
          <p:cNvSpPr txBox="1">
            <a:spLocks noChangeArrowheads="1"/>
          </p:cNvSpPr>
          <p:nvPr/>
        </p:nvSpPr>
        <p:spPr bwMode="auto">
          <a:xfrm>
            <a:off x="3230992" y="1485675"/>
            <a:ext cx="2170793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this distance by the scale factor.</a:t>
            </a:r>
          </a:p>
        </p:txBody>
      </p:sp>
      <p:sp>
        <p:nvSpPr>
          <p:cNvPr id="38" name="Text Box 133"/>
          <p:cNvSpPr txBox="1">
            <a:spLocks noChangeArrowheads="1"/>
          </p:cNvSpPr>
          <p:nvPr/>
        </p:nvSpPr>
        <p:spPr bwMode="auto">
          <a:xfrm>
            <a:off x="6437548" y="4495472"/>
            <a:ext cx="1845063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bottom left vertex of the new shape.</a:t>
            </a:r>
          </a:p>
        </p:txBody>
      </p: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-2 from centre (6, 6)</a:t>
            </a:r>
          </a:p>
        </p:txBody>
      </p:sp>
    </p:spTree>
    <p:extLst>
      <p:ext uri="{BB962C8B-B14F-4D97-AF65-F5344CB8AC3E}">
        <p14:creationId xmlns:p14="http://schemas.microsoft.com/office/powerpoint/2010/main" val="353345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75830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6898476" y="1221378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6221524" y="3192996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5237443" y="3301009"/>
            <a:ext cx="0" cy="1032737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5238921" y="3301008"/>
            <a:ext cx="1059319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3122262" y="1359927"/>
            <a:ext cx="3370139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every side length by the scale factor and draw in the new shape.</a:t>
            </a:r>
          </a:p>
        </p:txBody>
      </p:sp>
      <p:sp>
        <p:nvSpPr>
          <p:cNvPr id="39" name="AutoShape 131"/>
          <p:cNvSpPr>
            <a:spLocks noChangeArrowheads="1"/>
          </p:cNvSpPr>
          <p:nvPr/>
        </p:nvSpPr>
        <p:spPr bwMode="auto">
          <a:xfrm rot="10800000">
            <a:off x="2999469" y="4357092"/>
            <a:ext cx="2239452" cy="3359178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-2 from centre (6, 6)</a:t>
            </a:r>
          </a:p>
        </p:txBody>
      </p:sp>
    </p:spTree>
    <p:extLst>
      <p:ext uri="{BB962C8B-B14F-4D97-AF65-F5344CB8AC3E}">
        <p14:creationId xmlns:p14="http://schemas.microsoft.com/office/powerpoint/2010/main" val="160524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015" y="54965"/>
            <a:ext cx="438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EC3645-30EF-463E-B413-C8C77CD1A0FE}"/>
              </a:ext>
            </a:extLst>
          </p:cNvPr>
          <p:cNvSpPr txBox="1"/>
          <p:nvPr/>
        </p:nvSpPr>
        <p:spPr>
          <a:xfrm>
            <a:off x="4669768" y="54965"/>
            <a:ext cx="438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/>
              </a:rPr>
              <a:t>Your Turn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1272BE-BD26-4682-93C5-71BFBAA895FB}"/>
                  </a:ext>
                </a:extLst>
              </p:cNvPr>
              <p:cNvSpPr txBox="1"/>
              <p:nvPr/>
            </p:nvSpPr>
            <p:spPr>
              <a:xfrm>
                <a:off x="92015" y="543566"/>
                <a:ext cx="4382219" cy="186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from centre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(0, 4)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1272BE-BD26-4682-93C5-71BFBAA89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5" y="543566"/>
                <a:ext cx="4382219" cy="1868460"/>
              </a:xfrm>
              <a:prstGeom prst="rect">
                <a:avLst/>
              </a:prstGeom>
              <a:blipFill>
                <a:blip r:embed="rId2"/>
                <a:stretch>
                  <a:fillRect l="-1113" t="-1629" b="-4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98065-6CBD-41AB-AAB9-5C6A650E9C7B}"/>
                  </a:ext>
                </a:extLst>
              </p:cNvPr>
              <p:cNvSpPr txBox="1"/>
              <p:nvPr/>
            </p:nvSpPr>
            <p:spPr>
              <a:xfrm>
                <a:off x="4669766" y="543566"/>
                <a:ext cx="4382219" cy="186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from centre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(0, 4)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98065-6CBD-41AB-AAB9-5C6A650E9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766" y="543566"/>
                <a:ext cx="4382219" cy="1868460"/>
              </a:xfrm>
              <a:prstGeom prst="rect">
                <a:avLst/>
              </a:prstGeom>
              <a:blipFill>
                <a:blip r:embed="rId3"/>
                <a:stretch>
                  <a:fillRect l="-1113" t="-1629" b="-4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99B175CD-34E6-4E50-A494-23AB5328D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5" y="2412026"/>
            <a:ext cx="4287895" cy="429786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2E953ED-A7DA-44D2-8B8A-63E5E4389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4092" y="2411640"/>
            <a:ext cx="4287895" cy="42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015" y="54965"/>
            <a:ext cx="438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EC3645-30EF-463E-B413-C8C77CD1A0FE}"/>
              </a:ext>
            </a:extLst>
          </p:cNvPr>
          <p:cNvSpPr txBox="1"/>
          <p:nvPr/>
        </p:nvSpPr>
        <p:spPr>
          <a:xfrm>
            <a:off x="4669768" y="54965"/>
            <a:ext cx="438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/>
              </a:rPr>
              <a:t>Your Turn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1272BE-BD26-4682-93C5-71BFBAA895FB}"/>
                  </a:ext>
                </a:extLst>
              </p:cNvPr>
              <p:cNvSpPr txBox="1"/>
              <p:nvPr/>
            </p:nvSpPr>
            <p:spPr>
              <a:xfrm>
                <a:off x="92015" y="543566"/>
                <a:ext cx="438221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 scale factor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from centre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(8, 0)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1272BE-BD26-4682-93C5-71BFBAA89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5" y="543566"/>
                <a:ext cx="4382219" cy="1754326"/>
              </a:xfrm>
              <a:prstGeom prst="rect">
                <a:avLst/>
              </a:prstGeom>
              <a:blipFill>
                <a:blip r:embed="rId2"/>
                <a:stretch>
                  <a:fillRect l="-1113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98065-6CBD-41AB-AAB9-5C6A650E9C7B}"/>
                  </a:ext>
                </a:extLst>
              </p:cNvPr>
              <p:cNvSpPr txBox="1"/>
              <p:nvPr/>
            </p:nvSpPr>
            <p:spPr>
              <a:xfrm>
                <a:off x="4669766" y="543566"/>
                <a:ext cx="438221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 scale factor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from centre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(8, 0)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98065-6CBD-41AB-AAB9-5C6A650E9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766" y="543566"/>
                <a:ext cx="4382219" cy="1754326"/>
              </a:xfrm>
              <a:prstGeom prst="rect">
                <a:avLst/>
              </a:prstGeom>
              <a:blipFill>
                <a:blip r:embed="rId3"/>
                <a:stretch>
                  <a:fillRect l="-1113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7B9CFFC-04F2-4DA6-9FF3-AC2FCC13A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5" y="2412026"/>
            <a:ext cx="4287895" cy="42978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DD1DDE-4206-4335-8376-8C5E32FD04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4092" y="2411640"/>
            <a:ext cx="4287895" cy="42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34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53A7A6F-42CA-4762-91F1-5DB846CCD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3" y="0"/>
            <a:ext cx="60594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841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46ECE8-8A3F-4AA9-AAA2-816ECD48B682}"/>
                  </a:ext>
                </a:extLst>
              </p:cNvPr>
              <p:cNvSpPr txBox="1"/>
              <p:nvPr/>
            </p:nvSpPr>
            <p:spPr>
              <a:xfrm>
                <a:off x="92015" y="112241"/>
                <a:ext cx="895997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by: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46ECE8-8A3F-4AA9-AAA2-816ECD48B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5" y="112241"/>
                <a:ext cx="8959970" cy="923330"/>
              </a:xfrm>
              <a:prstGeom prst="rect">
                <a:avLst/>
              </a:prstGeom>
              <a:blipFill>
                <a:blip r:embed="rId2"/>
                <a:stretch>
                  <a:fillRect l="-544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8">
                <a:extLst>
                  <a:ext uri="{FF2B5EF4-FFF2-40B4-BE49-F238E27FC236}">
                    <a16:creationId xmlns:a16="http://schemas.microsoft.com/office/drawing/2014/main" id="{A4921027-BA03-48B7-9070-D679E4BE122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015" y="1184693"/>
              <a:ext cx="9000000" cy="54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341334372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340137351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7189097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241217198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123486779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963737644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(0, 0)</m:t>
                              </m:r>
                            </m:oMath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11)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1845096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736008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897661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713291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2424226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332504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7077384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4804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19)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2802525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20)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40296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8">
                <a:extLst>
                  <a:ext uri="{FF2B5EF4-FFF2-40B4-BE49-F238E27FC236}">
                    <a16:creationId xmlns:a16="http://schemas.microsoft.com/office/drawing/2014/main" id="{A4921027-BA03-48B7-9070-D679E4BE122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015" y="1184693"/>
              <a:ext cx="9000000" cy="54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341334372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340137351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7189097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241217198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123486779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963737644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r="-161394" b="-8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11)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r="-22180" b="-8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1845096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101136" r="-161394" b="-807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101136" r="-22180" b="-807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736008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198876" r="-161394" b="-6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198876" r="-22180" b="-6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897661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298876" r="-161394" b="-5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298876" r="-22180" b="-5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713291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398876" r="-161394" b="-4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398876" r="-22180" b="-4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2424226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504545" r="-161394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504545" r="-22180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332504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597753" r="-16139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597753" r="-2218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7077384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697753" r="-16139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697753" r="-2218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4804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806818" r="-161394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19)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806818" r="-22180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2802525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896629" r="-161394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20)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896629" r="-22180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40296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46ECE8-8A3F-4AA9-AAA2-816ECD48B682}"/>
                  </a:ext>
                </a:extLst>
              </p:cNvPr>
              <p:cNvSpPr txBox="1"/>
              <p:nvPr/>
            </p:nvSpPr>
            <p:spPr>
              <a:xfrm>
                <a:off x="92015" y="112241"/>
                <a:ext cx="895997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by: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46ECE8-8A3F-4AA9-AAA2-816ECD48B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5" y="112241"/>
                <a:ext cx="8959970" cy="923330"/>
              </a:xfrm>
              <a:prstGeom prst="rect">
                <a:avLst/>
              </a:prstGeom>
              <a:blipFill>
                <a:blip r:embed="rId2"/>
                <a:stretch>
                  <a:fillRect l="-544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8">
                <a:extLst>
                  <a:ext uri="{FF2B5EF4-FFF2-40B4-BE49-F238E27FC236}">
                    <a16:creationId xmlns:a16="http://schemas.microsoft.com/office/drawing/2014/main" id="{A4921027-BA03-48B7-9070-D679E4BE122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4505" y="1184693"/>
              <a:ext cx="9144000" cy="54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341334372"/>
                        </a:ext>
                      </a:extLst>
                    </a:gridCol>
                    <a:gridCol w="3060000">
                      <a:extLst>
                        <a:ext uri="{9D8B030D-6E8A-4147-A177-3AD203B41FA5}">
                          <a16:colId xmlns:a16="http://schemas.microsoft.com/office/drawing/2014/main" val="3401373519"/>
                        </a:ext>
                      </a:extLst>
                    </a:gridCol>
                    <a:gridCol w="900000">
                      <a:extLst>
                        <a:ext uri="{9D8B030D-6E8A-4147-A177-3AD203B41FA5}">
                          <a16:colId xmlns:a16="http://schemas.microsoft.com/office/drawing/2014/main" val="237189097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241217198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34867798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3963737644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(0, 0)</m:t>
                              </m:r>
                            </m:oMath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6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kumimoji="0" lang="en-GB" sz="16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𝟖</m:t>
                              </m:r>
                              <m:r>
                                <a:rPr kumimoji="0" lang="en-GB" sz="16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r>
                                <a:rPr kumimoji="0" lang="en-GB" sz="16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𝟒</m:t>
                              </m:r>
                              <m:r>
                                <a:rPr kumimoji="0" lang="en-GB" sz="16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kumimoji="0" lang="en-GB" sz="1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11)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1845096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736008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897661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713291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𝟏𝟖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2424226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𝟐𝟐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332504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𝟏𝟔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7077384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4804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19)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2802525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20)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40296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8">
                <a:extLst>
                  <a:ext uri="{FF2B5EF4-FFF2-40B4-BE49-F238E27FC236}">
                    <a16:creationId xmlns:a16="http://schemas.microsoft.com/office/drawing/2014/main" id="{A4921027-BA03-48B7-9070-D679E4BE122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4505" y="1184693"/>
              <a:ext cx="9144000" cy="54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341334372"/>
                        </a:ext>
                      </a:extLst>
                    </a:gridCol>
                    <a:gridCol w="3060000">
                      <a:extLst>
                        <a:ext uri="{9D8B030D-6E8A-4147-A177-3AD203B41FA5}">
                          <a16:colId xmlns:a16="http://schemas.microsoft.com/office/drawing/2014/main" val="3401373519"/>
                        </a:ext>
                      </a:extLst>
                    </a:gridCol>
                    <a:gridCol w="900000">
                      <a:extLst>
                        <a:ext uri="{9D8B030D-6E8A-4147-A177-3AD203B41FA5}">
                          <a16:colId xmlns:a16="http://schemas.microsoft.com/office/drawing/2014/main" val="237189097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241217198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34867798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3963737644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r="-181275" b="-8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r="-514865" b="-8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11)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r="-29615" b="-8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b="-897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1845096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101136" r="-181275" b="-807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101136" r="-514865" b="-807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101136" r="-29615" b="-807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101136" b="-8079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736008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198876" r="-181275" b="-6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198876" r="-514865" b="-6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198876" r="-29615" b="-6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198876" b="-6988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897661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298876" r="-181275" b="-5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298876" r="-514865" b="-5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298876" r="-29615" b="-5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298876" b="-5988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713291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398876" r="-181275" b="-4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398876" r="-514865" b="-4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398876" r="-29615" b="-4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398876" b="-4988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424226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504545" r="-181275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504545" r="-514865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504545" r="-29615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504545" b="-40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32504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597753" r="-18127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597753" r="-51486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597753" r="-2961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597753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077384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697753" r="-18127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697753" r="-51486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697753" r="-2961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697753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4804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806818" r="-181275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806818" r="-514865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19)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806818" r="-29615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806818" b="-1022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802525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896629" r="-181275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896629" r="-514865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20)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896629" r="-29615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896629" b="-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40296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67295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23"/>
              <p:cNvSpPr txBox="1">
                <a:spLocks noChangeArrowheads="1"/>
              </p:cNvSpPr>
              <p:nvPr/>
            </p:nvSpPr>
            <p:spPr bwMode="auto">
              <a:xfrm>
                <a:off x="251520" y="1196753"/>
                <a:ext cx="8640960" cy="2862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Describing Enlargements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 describe an enlargement we need to know two things: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eriod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scale factor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for example </a:t>
                </a:r>
                <a:r>
                  <a:rPr lang="en-GB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s.f.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3, </a:t>
                </a:r>
                <a:r>
                  <a:rPr lang="en-GB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s.f.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GB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s.f.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-4</a:t>
                </a:r>
              </a:p>
              <a:p>
                <a:pPr marL="457200" indent="-457200"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Tx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centre of rotation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This is the fixed point from which the object is enlarged. We can find this by joining together two pairs of vertices on the object and the image.</a:t>
                </a:r>
              </a:p>
            </p:txBody>
          </p:sp>
        </mc:Choice>
        <mc:Fallback xmlns="">
          <p:sp>
            <p:nvSpPr>
              <p:cNvPr id="2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196753"/>
                <a:ext cx="8640960" cy="2862322"/>
              </a:xfrm>
              <a:prstGeom prst="rect">
                <a:avLst/>
              </a:prstGeom>
              <a:blipFill>
                <a:blip r:embed="rId2"/>
                <a:stretch>
                  <a:fillRect l="-705" t="-851" b="-29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376238" y="2540000"/>
            <a:ext cx="822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92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020510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4122911" y="3829690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3234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Describe the transformation that maps A onto B.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1" name="AutoShape 131"/>
          <p:cNvSpPr>
            <a:spLocks noChangeArrowheads="1"/>
          </p:cNvSpPr>
          <p:nvPr/>
        </p:nvSpPr>
        <p:spPr bwMode="auto">
          <a:xfrm>
            <a:off x="4662856" y="1228110"/>
            <a:ext cx="2200079" cy="3105636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78429" y="473008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47497" y="335263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31679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059506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4122911" y="3829690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3234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Describe the transformation that maps A onto B.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1" name="AutoShape 131"/>
          <p:cNvSpPr>
            <a:spLocks noChangeArrowheads="1"/>
          </p:cNvSpPr>
          <p:nvPr/>
        </p:nvSpPr>
        <p:spPr bwMode="auto">
          <a:xfrm>
            <a:off x="4662856" y="1228110"/>
            <a:ext cx="2200079" cy="3105636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6222907" y="1408420"/>
            <a:ext cx="2170793" cy="1631216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the same side on the object and the image to find the scale factor.</a:t>
            </a:r>
          </a:p>
        </p:txBody>
      </p:sp>
      <p:cxnSp>
        <p:nvCxnSpPr>
          <p:cNvPr id="3" name="Straight Connector 2"/>
          <p:cNvCxnSpPr>
            <a:stCxn id="31" idx="2"/>
            <a:endCxn id="31" idx="4"/>
          </p:cNvCxnSpPr>
          <p:nvPr/>
        </p:nvCxnSpPr>
        <p:spPr bwMode="auto">
          <a:xfrm>
            <a:off x="4662856" y="4333746"/>
            <a:ext cx="2200079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>
            <a:endCxn id="5" idx="4"/>
          </p:cNvCxnSpPr>
          <p:nvPr/>
        </p:nvCxnSpPr>
        <p:spPr bwMode="auto">
          <a:xfrm>
            <a:off x="4086793" y="5427163"/>
            <a:ext cx="1102918" cy="2727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>
          <a:xfrm>
            <a:off x="4178429" y="473008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47497" y="335263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411343" y="5543099"/>
            <a:ext cx="327334" cy="40011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61340" y="4443081"/>
            <a:ext cx="327334" cy="40011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76056" y="5157192"/>
            <a:ext cx="557215" cy="51334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40"/>
          <p:cNvSpPr/>
          <p:nvPr/>
        </p:nvSpPr>
        <p:spPr>
          <a:xfrm>
            <a:off x="5633271" y="5345159"/>
            <a:ext cx="737702" cy="40011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s.f.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42" name="Text Box 133"/>
          <p:cNvSpPr txBox="1">
            <a:spLocks noChangeArrowheads="1"/>
          </p:cNvSpPr>
          <p:nvPr/>
        </p:nvSpPr>
        <p:spPr bwMode="auto">
          <a:xfrm>
            <a:off x="456989" y="2983304"/>
            <a:ext cx="217079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2</a:t>
            </a:r>
          </a:p>
        </p:txBody>
      </p:sp>
    </p:spTree>
    <p:extLst>
      <p:ext uri="{BB962C8B-B14F-4D97-AF65-F5344CB8AC3E}">
        <p14:creationId xmlns:p14="http://schemas.microsoft.com/office/powerpoint/2010/main" val="128828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1" grpId="0" animBg="1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23728" y="1124744"/>
                <a:ext cx="6768752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𝑃𝑄𝑅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has vertices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(2, 1)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(2, 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3, 2</m:t>
                        </m:r>
                      </m:e>
                    </m:d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Where would point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be on the images of the following enlargements?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Enlargement by scale factor 2 from centre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(0, 0)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5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Enlargement by scale factor 2 from centre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(−1, 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5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Enlargement by scale factor 3 from centre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(−1, 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5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093428"/>
              </a:xfrm>
              <a:prstGeom prst="rect">
                <a:avLst/>
              </a:prstGeom>
              <a:blipFill>
                <a:blip r:embed="rId2"/>
                <a:stretch>
                  <a:fillRect l="-900" t="-745" b="-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859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645557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4122911" y="3829690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3234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Describe the transformation that maps A onto B.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1" name="AutoShape 131"/>
          <p:cNvSpPr>
            <a:spLocks noChangeArrowheads="1"/>
          </p:cNvSpPr>
          <p:nvPr/>
        </p:nvSpPr>
        <p:spPr bwMode="auto">
          <a:xfrm>
            <a:off x="4637209" y="1222739"/>
            <a:ext cx="2200079" cy="3105636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4034413" y="375768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6222907" y="1408420"/>
            <a:ext cx="2170793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 vertex on the object and its partner on the image.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78429" y="473008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47497" y="335263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4584303" y="115610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456989" y="2983304"/>
            <a:ext cx="217079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2</a:t>
            </a:r>
          </a:p>
        </p:txBody>
      </p:sp>
    </p:spTree>
    <p:extLst>
      <p:ext uri="{BB962C8B-B14F-4D97-AF65-F5344CB8AC3E}">
        <p14:creationId xmlns:p14="http://schemas.microsoft.com/office/powerpoint/2010/main" val="241488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508478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4122911" y="3829690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3234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Describe the transformation that maps A onto B.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1" name="AutoShape 131"/>
          <p:cNvSpPr>
            <a:spLocks noChangeArrowheads="1"/>
          </p:cNvSpPr>
          <p:nvPr/>
        </p:nvSpPr>
        <p:spPr bwMode="auto">
          <a:xfrm>
            <a:off x="4662856" y="1228110"/>
            <a:ext cx="2200079" cy="3105636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4034413" y="375768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6222907" y="1408420"/>
            <a:ext cx="2170793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a line all the way through these points.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78429" y="473008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47497" y="335263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4584303" y="115610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stCxn id="34" idx="0"/>
          </p:cNvCxnSpPr>
          <p:nvPr/>
        </p:nvCxnSpPr>
        <p:spPr bwMode="auto">
          <a:xfrm flipH="1">
            <a:off x="3491880" y="1156102"/>
            <a:ext cx="1164431" cy="558526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 Box 133"/>
          <p:cNvSpPr txBox="1">
            <a:spLocks noChangeArrowheads="1"/>
          </p:cNvSpPr>
          <p:nvPr/>
        </p:nvSpPr>
        <p:spPr bwMode="auto">
          <a:xfrm>
            <a:off x="456989" y="2983304"/>
            <a:ext cx="217079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2</a:t>
            </a:r>
          </a:p>
        </p:txBody>
      </p:sp>
    </p:spTree>
    <p:extLst>
      <p:ext uri="{BB962C8B-B14F-4D97-AF65-F5344CB8AC3E}">
        <p14:creationId xmlns:p14="http://schemas.microsoft.com/office/powerpoint/2010/main" val="427903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477690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4122911" y="3829690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3234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Describe the transformation that maps A onto B.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1" name="AutoShape 131"/>
          <p:cNvSpPr>
            <a:spLocks noChangeArrowheads="1"/>
          </p:cNvSpPr>
          <p:nvPr/>
        </p:nvSpPr>
        <p:spPr bwMode="auto">
          <a:xfrm>
            <a:off x="4662856" y="1228110"/>
            <a:ext cx="2200079" cy="3105636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4034413" y="375768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6222907" y="1408420"/>
            <a:ext cx="2170793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with another pair of vertices.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78429" y="473008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47497" y="335263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4584303" y="115610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stCxn id="34" idx="0"/>
          </p:cNvCxnSpPr>
          <p:nvPr/>
        </p:nvCxnSpPr>
        <p:spPr bwMode="auto">
          <a:xfrm flipH="1">
            <a:off x="3491880" y="1156102"/>
            <a:ext cx="1164431" cy="558526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Oval 34"/>
          <p:cNvSpPr/>
          <p:nvPr/>
        </p:nvSpPr>
        <p:spPr bwMode="auto">
          <a:xfrm>
            <a:off x="5117703" y="534185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790928" y="426173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3203848" y="3301008"/>
            <a:ext cx="5328593" cy="336835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133"/>
          <p:cNvSpPr txBox="1">
            <a:spLocks noChangeArrowheads="1"/>
          </p:cNvSpPr>
          <p:nvPr/>
        </p:nvSpPr>
        <p:spPr bwMode="auto">
          <a:xfrm>
            <a:off x="456989" y="2983304"/>
            <a:ext cx="217079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2</a:t>
            </a:r>
          </a:p>
        </p:txBody>
      </p:sp>
    </p:spTree>
    <p:extLst>
      <p:ext uri="{BB962C8B-B14F-4D97-AF65-F5344CB8AC3E}">
        <p14:creationId xmlns:p14="http://schemas.microsoft.com/office/powerpoint/2010/main" val="205334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60494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4122911" y="3829690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3234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Describe the transformation that maps A onto B.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1" name="AutoShape 131"/>
          <p:cNvSpPr>
            <a:spLocks noChangeArrowheads="1"/>
          </p:cNvSpPr>
          <p:nvPr/>
        </p:nvSpPr>
        <p:spPr bwMode="auto">
          <a:xfrm>
            <a:off x="4662856" y="1228110"/>
            <a:ext cx="2200079" cy="3105636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4034413" y="375768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6222907" y="1408420"/>
            <a:ext cx="2170793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point where the lines cross is the centre of enlargement.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78429" y="473008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47497" y="335263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4584303" y="115610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stCxn id="34" idx="0"/>
          </p:cNvCxnSpPr>
          <p:nvPr/>
        </p:nvCxnSpPr>
        <p:spPr bwMode="auto">
          <a:xfrm flipH="1">
            <a:off x="3491880" y="1156102"/>
            <a:ext cx="1164431" cy="558526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Oval 34"/>
          <p:cNvSpPr/>
          <p:nvPr/>
        </p:nvSpPr>
        <p:spPr bwMode="auto">
          <a:xfrm>
            <a:off x="5117703" y="534185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790928" y="426173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3203848" y="3301008"/>
            <a:ext cx="5328593" cy="336835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 Box 133"/>
          <p:cNvSpPr txBox="1">
            <a:spLocks noChangeArrowheads="1"/>
          </p:cNvSpPr>
          <p:nvPr/>
        </p:nvSpPr>
        <p:spPr bwMode="auto">
          <a:xfrm>
            <a:off x="456989" y="2983304"/>
            <a:ext cx="217079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2</a:t>
            </a:r>
          </a:p>
        </p:txBody>
      </p:sp>
      <p:sp>
        <p:nvSpPr>
          <p:cNvPr id="40" name="Text Box 133"/>
          <p:cNvSpPr txBox="1">
            <a:spLocks noChangeArrowheads="1"/>
          </p:cNvSpPr>
          <p:nvPr/>
        </p:nvSpPr>
        <p:spPr bwMode="auto">
          <a:xfrm>
            <a:off x="439028" y="3357572"/>
            <a:ext cx="217079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Centre (1, 0)</a:t>
            </a:r>
          </a:p>
        </p:txBody>
      </p:sp>
    </p:spTree>
    <p:extLst>
      <p:ext uri="{BB962C8B-B14F-4D97-AF65-F5344CB8AC3E}">
        <p14:creationId xmlns:p14="http://schemas.microsoft.com/office/powerpoint/2010/main" val="35989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23728" y="1139260"/>
            <a:ext cx="67687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u="sng" dirty="0">
                <a:cs typeface="Arial" panose="020B0604020202020204" pitchFamily="34" charset="0"/>
              </a:rPr>
              <a:t>Pair Activity</a:t>
            </a:r>
          </a:p>
          <a:p>
            <a:pPr algn="ctr" eaLnBrk="1" hangingPunct="1"/>
            <a:endParaRPr lang="en-GB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cs typeface="Arial" panose="020B0604020202020204" pitchFamily="34" charset="0"/>
              </a:rPr>
              <a:t>Match the scale factors and centres of enlargement to their corresponding objects and images.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603954" y="3772355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Image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80402" y="3804778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Object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8A87410B-EB33-41F6-8000-A4EFD9F515D5}"/>
              </a:ext>
            </a:extLst>
          </p:cNvPr>
          <p:cNvSpPr/>
          <p:nvPr/>
        </p:nvSpPr>
        <p:spPr>
          <a:xfrm>
            <a:off x="4054735" y="3717032"/>
            <a:ext cx="589273" cy="1008112"/>
          </a:xfrm>
          <a:prstGeom prst="triangle">
            <a:avLst>
              <a:gd name="adj" fmla="val 10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E889234F-24A7-4947-BDAB-7C6452508734}"/>
              </a:ext>
            </a:extLst>
          </p:cNvPr>
          <p:cNvSpPr/>
          <p:nvPr/>
        </p:nvSpPr>
        <p:spPr>
          <a:xfrm>
            <a:off x="6444208" y="3085645"/>
            <a:ext cx="1133401" cy="1938991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92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2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1196752"/>
            <a:ext cx="66967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Enlargement is a type of transformation.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 enlargement changes the size of an object. The shape stays exactly the same but the size changes.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Enlargements are described using two pieces of information: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– the size of the enlargement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Centre of enlargement – the position from which the shape is enlarged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13121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5219682" y="3813433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½ from centre (0, 0)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3230993" y="1485675"/>
            <a:ext cx="1845063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 centre of enlargement.</a:t>
            </a:r>
          </a:p>
        </p:txBody>
      </p:sp>
      <p:sp>
        <p:nvSpPr>
          <p:cNvPr id="31" name="5-Point Star 30"/>
          <p:cNvSpPr/>
          <p:nvPr/>
        </p:nvSpPr>
        <p:spPr bwMode="auto">
          <a:xfrm>
            <a:off x="2891457" y="6313966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6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69132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5219682" y="3813433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2891457" y="6313966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1" name="Text Box 133"/>
          <p:cNvSpPr txBox="1">
            <a:spLocks noChangeArrowheads="1"/>
          </p:cNvSpPr>
          <p:nvPr/>
        </p:nvSpPr>
        <p:spPr bwMode="auto">
          <a:xfrm>
            <a:off x="3230993" y="1485675"/>
            <a:ext cx="1845063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distance from the centre to the shape.</a:t>
            </a:r>
          </a:p>
        </p:txBody>
      </p:sp>
      <p:cxnSp>
        <p:nvCxnSpPr>
          <p:cNvPr id="33" name="Straight Connector 32"/>
          <p:cNvCxnSpPr>
            <a:endCxn id="5" idx="2"/>
          </p:cNvCxnSpPr>
          <p:nvPr/>
        </p:nvCxnSpPr>
        <p:spPr bwMode="auto">
          <a:xfrm flipH="1" flipV="1">
            <a:off x="5219682" y="5413633"/>
            <a:ext cx="390" cy="102403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2985615" y="6437668"/>
            <a:ext cx="2267275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 Box 133"/>
          <p:cNvSpPr txBox="1">
            <a:spLocks noChangeArrowheads="1"/>
          </p:cNvSpPr>
          <p:nvPr/>
        </p:nvSpPr>
        <p:spPr bwMode="auto">
          <a:xfrm>
            <a:off x="5534113" y="5725595"/>
            <a:ext cx="2434700" cy="40011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right, two up</a:t>
            </a:r>
          </a:p>
        </p:txBody>
      </p: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½ from centre (0, 0)</a:t>
            </a:r>
          </a:p>
        </p:txBody>
      </p:sp>
    </p:spTree>
    <p:extLst>
      <p:ext uri="{BB962C8B-B14F-4D97-AF65-F5344CB8AC3E}">
        <p14:creationId xmlns:p14="http://schemas.microsoft.com/office/powerpoint/2010/main" val="184706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19099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5219682" y="3813433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2891457" y="6313966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4086793" y="5925650"/>
            <a:ext cx="0" cy="51295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 flipV="1">
            <a:off x="2985618" y="6437668"/>
            <a:ext cx="1101175" cy="931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 Box 133"/>
          <p:cNvSpPr txBox="1">
            <a:spLocks noChangeArrowheads="1"/>
          </p:cNvSpPr>
          <p:nvPr/>
        </p:nvSpPr>
        <p:spPr bwMode="auto">
          <a:xfrm>
            <a:off x="4377333" y="5876994"/>
            <a:ext cx="2434700" cy="40011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right, one up</a:t>
            </a:r>
          </a:p>
        </p:txBody>
      </p: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3230992" y="1485675"/>
            <a:ext cx="2170793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this distance by the scale factor.</a:t>
            </a:r>
          </a:p>
        </p:txBody>
      </p:sp>
      <p:sp>
        <p:nvSpPr>
          <p:cNvPr id="37" name="Text Box 133"/>
          <p:cNvSpPr txBox="1">
            <a:spLocks noChangeArrowheads="1"/>
          </p:cNvSpPr>
          <p:nvPr/>
        </p:nvSpPr>
        <p:spPr bwMode="auto">
          <a:xfrm>
            <a:off x="6231141" y="2908389"/>
            <a:ext cx="1845063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bottom left vertex of the new shape.</a:t>
            </a:r>
          </a:p>
        </p:txBody>
      </p:sp>
      <p:sp>
        <p:nvSpPr>
          <p:cNvPr id="3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½ from centre (0, 0)</a:t>
            </a:r>
          </a:p>
        </p:txBody>
      </p:sp>
    </p:spTree>
    <p:extLst>
      <p:ext uri="{BB962C8B-B14F-4D97-AF65-F5344CB8AC3E}">
        <p14:creationId xmlns:p14="http://schemas.microsoft.com/office/powerpoint/2010/main" val="411855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679788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5219682" y="3813433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2891457" y="6313966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4086793" y="5925650"/>
            <a:ext cx="0" cy="51295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 flipV="1">
            <a:off x="2985618" y="6437668"/>
            <a:ext cx="1101175" cy="931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133"/>
          <p:cNvSpPr txBox="1">
            <a:spLocks noChangeArrowheads="1"/>
          </p:cNvSpPr>
          <p:nvPr/>
        </p:nvSpPr>
        <p:spPr bwMode="auto">
          <a:xfrm>
            <a:off x="3122262" y="1359927"/>
            <a:ext cx="3370139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every side length by the scale factor and draw in the new shape.</a:t>
            </a:r>
          </a:p>
        </p:txBody>
      </p:sp>
      <p:sp>
        <p:nvSpPr>
          <p:cNvPr id="38" name="AutoShape 131"/>
          <p:cNvSpPr>
            <a:spLocks noChangeArrowheads="1"/>
          </p:cNvSpPr>
          <p:nvPr/>
        </p:nvSpPr>
        <p:spPr bwMode="auto">
          <a:xfrm>
            <a:off x="4086793" y="5157192"/>
            <a:ext cx="576064" cy="776754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½ from centre (0, 0)</a:t>
            </a:r>
          </a:p>
        </p:txBody>
      </p:sp>
    </p:spTree>
    <p:extLst>
      <p:ext uri="{BB962C8B-B14F-4D97-AF65-F5344CB8AC3E}">
        <p14:creationId xmlns:p14="http://schemas.microsoft.com/office/powerpoint/2010/main" val="114676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22749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6898476" y="1221378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-2 from centre (6, 6)</a:t>
            </a: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3230993" y="1485675"/>
            <a:ext cx="1845063" cy="10156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 centre of enlargement.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6221524" y="3192996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6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131426"/>
              </p:ext>
            </p:extLst>
          </p:nvPr>
        </p:nvGraphicFramePr>
        <p:xfrm>
          <a:off x="2987824" y="1187073"/>
          <a:ext cx="5562600" cy="5252720"/>
        </p:xfrm>
        <a:graphic>
          <a:graphicData uri="http://schemas.openxmlformats.org/drawingml/2006/table">
            <a:tbl>
              <a:tblPr/>
              <a:tblGrid>
                <a:gridCol w="5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utoShape 131"/>
          <p:cNvSpPr>
            <a:spLocks noChangeArrowheads="1"/>
          </p:cNvSpPr>
          <p:nvPr/>
        </p:nvSpPr>
        <p:spPr bwMode="auto">
          <a:xfrm>
            <a:off x="6898476" y="1221378"/>
            <a:ext cx="1066800" cy="1600200"/>
          </a:xfrm>
          <a:prstGeom prst="rtTriangle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3" y="62373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6532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4258" y="56705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9551" y="515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3928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59885" y="46531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3" y="41490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76056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2046" y="36450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3271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57390" y="31163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6671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7390" y="26369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483" y="6437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57390" y="21206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08304" y="64385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86563" y="15161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12360" y="64219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35129" y="1043444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16416" y="6414120"/>
            <a:ext cx="61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5-Point Star 31"/>
          <p:cNvSpPr/>
          <p:nvPr/>
        </p:nvSpPr>
        <p:spPr bwMode="auto">
          <a:xfrm>
            <a:off x="6221524" y="3192996"/>
            <a:ext cx="216024" cy="21602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1" name="Text Box 133"/>
          <p:cNvSpPr txBox="1">
            <a:spLocks noChangeArrowheads="1"/>
          </p:cNvSpPr>
          <p:nvPr/>
        </p:nvSpPr>
        <p:spPr bwMode="auto">
          <a:xfrm>
            <a:off x="3230993" y="1485675"/>
            <a:ext cx="1845063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distance from the centre to the shape.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 flipH="1" flipV="1">
            <a:off x="6898086" y="2788991"/>
            <a:ext cx="390" cy="512017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6298239" y="3301008"/>
            <a:ext cx="600237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 Box 133"/>
          <p:cNvSpPr txBox="1">
            <a:spLocks noChangeArrowheads="1"/>
          </p:cNvSpPr>
          <p:nvPr/>
        </p:nvSpPr>
        <p:spPr bwMode="auto">
          <a:xfrm>
            <a:off x="6862936" y="3444969"/>
            <a:ext cx="1525488" cy="707886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right, one up</a:t>
            </a:r>
          </a:p>
        </p:txBody>
      </p:sp>
      <p:sp>
        <p:nvSpPr>
          <p:cNvPr id="36" name="Text Box 133"/>
          <p:cNvSpPr txBox="1">
            <a:spLocks noChangeArrowheads="1"/>
          </p:cNvSpPr>
          <p:nvPr/>
        </p:nvSpPr>
        <p:spPr bwMode="auto">
          <a:xfrm>
            <a:off x="456990" y="1412776"/>
            <a:ext cx="2170793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Transform this triangle by the enlargement: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-2 from centre (6, 6)</a:t>
            </a:r>
          </a:p>
        </p:txBody>
      </p:sp>
    </p:spTree>
    <p:extLst>
      <p:ext uri="{BB962C8B-B14F-4D97-AF65-F5344CB8AC3E}">
        <p14:creationId xmlns:p14="http://schemas.microsoft.com/office/powerpoint/2010/main" val="31257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bearings TDS</Template>
  <TotalTime>478</TotalTime>
  <Words>1953</Words>
  <Application>Microsoft Office PowerPoint</Application>
  <PresentationFormat>On-screen Show (4:3)</PresentationFormat>
  <Paragraphs>540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Custom Design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29</cp:revision>
  <dcterms:created xsi:type="dcterms:W3CDTF">2014-04-29T13:36:55Z</dcterms:created>
  <dcterms:modified xsi:type="dcterms:W3CDTF">2020-07-17T09:23:58Z</dcterms:modified>
</cp:coreProperties>
</file>