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7"/>
  </p:notesMasterIdLst>
  <p:sldIdLst>
    <p:sldId id="258" r:id="rId3"/>
    <p:sldId id="259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FA5E06-9C42-4025-8A17-B9F837F6BD93}" v="180" dt="2020-06-07T14:30:06.7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45" y="9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81FA5E06-9C42-4025-8A17-B9F837F6BD93}"/>
    <pc:docChg chg="custSel addSld delSld modSld modMainMaster">
      <pc:chgData name="Danielle" userId="e2554c37-e717-43a0-ba79-1183ca921ccd" providerId="ADAL" clId="{81FA5E06-9C42-4025-8A17-B9F837F6BD93}" dt="2020-06-07T14:30:06.788" v="257" actId="2711"/>
      <pc:docMkLst>
        <pc:docMk/>
      </pc:docMkLst>
      <pc:sldChg chg="addSp delSp modSp mod">
        <pc:chgData name="Danielle" userId="e2554c37-e717-43a0-ba79-1183ca921ccd" providerId="ADAL" clId="{81FA5E06-9C42-4025-8A17-B9F837F6BD93}" dt="2020-06-07T14:27:51.074" v="200"/>
        <pc:sldMkLst>
          <pc:docMk/>
          <pc:sldMk cId="345917191" sldId="258"/>
        </pc:sldMkLst>
        <pc:spChg chg="add mod">
          <ac:chgData name="Danielle" userId="e2554c37-e717-43a0-ba79-1183ca921ccd" providerId="ADAL" clId="{81FA5E06-9C42-4025-8A17-B9F837F6BD93}" dt="2020-06-07T14:21:02.401" v="16" actId="1076"/>
          <ac:spMkLst>
            <pc:docMk/>
            <pc:sldMk cId="345917191" sldId="258"/>
            <ac:spMk id="2" creationId="{64F67A9A-070B-48CE-AD55-FF4DABDF037E}"/>
          </ac:spMkLst>
        </pc:spChg>
        <pc:spChg chg="mod">
          <ac:chgData name="Danielle" userId="e2554c37-e717-43a0-ba79-1183ca921ccd" providerId="ADAL" clId="{81FA5E06-9C42-4025-8A17-B9F837F6BD93}" dt="2020-06-07T14:27:51.074" v="200"/>
          <ac:spMkLst>
            <pc:docMk/>
            <pc:sldMk cId="345917191" sldId="258"/>
            <ac:spMk id="3" creationId="{00000000-0000-0000-0000-000000000000}"/>
          </ac:spMkLst>
        </pc:spChg>
        <pc:spChg chg="del">
          <ac:chgData name="Danielle" userId="e2554c37-e717-43a0-ba79-1183ca921ccd" providerId="ADAL" clId="{81FA5E06-9C42-4025-8A17-B9F837F6BD93}" dt="2020-06-07T14:20:41.911" v="12" actId="478"/>
          <ac:spMkLst>
            <pc:docMk/>
            <pc:sldMk cId="345917191" sldId="258"/>
            <ac:spMk id="6146" creationId="{00000000-0000-0000-0000-000000000000}"/>
          </ac:spMkLst>
        </pc:spChg>
      </pc:sldChg>
      <pc:sldChg chg="addSp delSp modSp mod modAnim">
        <pc:chgData name="Danielle" userId="e2554c37-e717-43a0-ba79-1183ca921ccd" providerId="ADAL" clId="{81FA5E06-9C42-4025-8A17-B9F837F6BD93}" dt="2020-06-07T14:27:55.994" v="201"/>
        <pc:sldMkLst>
          <pc:docMk/>
          <pc:sldMk cId="1272562028" sldId="259"/>
        </pc:sldMkLst>
        <pc:spChg chg="del mod">
          <ac:chgData name="Danielle" userId="e2554c37-e717-43a0-ba79-1183ca921ccd" providerId="ADAL" clId="{81FA5E06-9C42-4025-8A17-B9F837F6BD93}" dt="2020-06-07T14:22:03.705" v="27" actId="478"/>
          <ac:spMkLst>
            <pc:docMk/>
            <pc:sldMk cId="1272562028" sldId="259"/>
            <ac:spMk id="3" creationId="{00000000-0000-0000-0000-000000000000}"/>
          </ac:spMkLst>
        </pc:spChg>
        <pc:spChg chg="add mod">
          <ac:chgData name="Danielle" userId="e2554c37-e717-43a0-ba79-1183ca921ccd" providerId="ADAL" clId="{81FA5E06-9C42-4025-8A17-B9F837F6BD93}" dt="2020-06-07T14:27:55.994" v="201"/>
          <ac:spMkLst>
            <pc:docMk/>
            <pc:sldMk cId="1272562028" sldId="259"/>
            <ac:spMk id="4" creationId="{EDF571DC-6507-439D-8AAC-C1ACBC503D4E}"/>
          </ac:spMkLst>
        </pc:spChg>
        <pc:spChg chg="add mod">
          <ac:chgData name="Danielle" userId="e2554c37-e717-43a0-ba79-1183ca921ccd" providerId="ADAL" clId="{81FA5E06-9C42-4025-8A17-B9F837F6BD93}" dt="2020-06-07T14:22:37.207" v="38" actId="20577"/>
          <ac:spMkLst>
            <pc:docMk/>
            <pc:sldMk cId="1272562028" sldId="259"/>
            <ac:spMk id="5" creationId="{9EA25BAE-F5EC-404C-8602-527690C31002}"/>
          </ac:spMkLst>
        </pc:spChg>
        <pc:spChg chg="del">
          <ac:chgData name="Danielle" userId="e2554c37-e717-43a0-ba79-1183ca921ccd" providerId="ADAL" clId="{81FA5E06-9C42-4025-8A17-B9F837F6BD93}" dt="2020-06-07T14:21:57.384" v="23" actId="478"/>
          <ac:spMkLst>
            <pc:docMk/>
            <pc:sldMk cId="1272562028" sldId="259"/>
            <ac:spMk id="7170" creationId="{00000000-0000-0000-0000-000000000000}"/>
          </ac:spMkLst>
        </pc:spChg>
      </pc:sldChg>
      <pc:sldChg chg="del">
        <pc:chgData name="Danielle" userId="e2554c37-e717-43a0-ba79-1183ca921ccd" providerId="ADAL" clId="{81FA5E06-9C42-4025-8A17-B9F837F6BD93}" dt="2020-06-07T14:23:49.023" v="51" actId="47"/>
        <pc:sldMkLst>
          <pc:docMk/>
          <pc:sldMk cId="1670886949" sldId="260"/>
        </pc:sldMkLst>
      </pc:sldChg>
      <pc:sldChg chg="del">
        <pc:chgData name="Danielle" userId="e2554c37-e717-43a0-ba79-1183ca921ccd" providerId="ADAL" clId="{81FA5E06-9C42-4025-8A17-B9F837F6BD93}" dt="2020-06-07T14:24:39.934" v="62" actId="47"/>
        <pc:sldMkLst>
          <pc:docMk/>
          <pc:sldMk cId="2528447502" sldId="261"/>
        </pc:sldMkLst>
      </pc:sldChg>
      <pc:sldChg chg="del">
        <pc:chgData name="Danielle" userId="e2554c37-e717-43a0-ba79-1183ca921ccd" providerId="ADAL" clId="{81FA5E06-9C42-4025-8A17-B9F837F6BD93}" dt="2020-06-07T14:25:33.241" v="98" actId="47"/>
        <pc:sldMkLst>
          <pc:docMk/>
          <pc:sldMk cId="340370073" sldId="262"/>
        </pc:sldMkLst>
      </pc:sldChg>
      <pc:sldChg chg="del">
        <pc:chgData name="Danielle" userId="e2554c37-e717-43a0-ba79-1183ca921ccd" providerId="ADAL" clId="{81FA5E06-9C42-4025-8A17-B9F837F6BD93}" dt="2020-06-07T14:25:55.942" v="102" actId="47"/>
        <pc:sldMkLst>
          <pc:docMk/>
          <pc:sldMk cId="3643338594" sldId="263"/>
        </pc:sldMkLst>
      </pc:sldChg>
      <pc:sldChg chg="del">
        <pc:chgData name="Danielle" userId="e2554c37-e717-43a0-ba79-1183ca921ccd" providerId="ADAL" clId="{81FA5E06-9C42-4025-8A17-B9F837F6BD93}" dt="2020-06-07T14:26:22.492" v="155" actId="47"/>
        <pc:sldMkLst>
          <pc:docMk/>
          <pc:sldMk cId="208150798" sldId="264"/>
        </pc:sldMkLst>
      </pc:sldChg>
      <pc:sldChg chg="del">
        <pc:chgData name="Danielle" userId="e2554c37-e717-43a0-ba79-1183ca921ccd" providerId="ADAL" clId="{81FA5E06-9C42-4025-8A17-B9F837F6BD93}" dt="2020-06-07T14:26:44.040" v="159" actId="47"/>
        <pc:sldMkLst>
          <pc:docMk/>
          <pc:sldMk cId="1120469937" sldId="265"/>
        </pc:sldMkLst>
      </pc:sldChg>
      <pc:sldChg chg="del">
        <pc:chgData name="Danielle" userId="e2554c37-e717-43a0-ba79-1183ca921ccd" providerId="ADAL" clId="{81FA5E06-9C42-4025-8A17-B9F837F6BD93}" dt="2020-06-07T14:27:07.978" v="164" actId="47"/>
        <pc:sldMkLst>
          <pc:docMk/>
          <pc:sldMk cId="432352125" sldId="266"/>
        </pc:sldMkLst>
      </pc:sldChg>
      <pc:sldChg chg="del">
        <pc:chgData name="Danielle" userId="e2554c37-e717-43a0-ba79-1183ca921ccd" providerId="ADAL" clId="{81FA5E06-9C42-4025-8A17-B9F837F6BD93}" dt="2020-06-07T14:27:05.301" v="163" actId="47"/>
        <pc:sldMkLst>
          <pc:docMk/>
          <pc:sldMk cId="1378317920" sldId="267"/>
        </pc:sldMkLst>
      </pc:sldChg>
      <pc:sldChg chg="delSp modSp mod">
        <pc:chgData name="Danielle" userId="e2554c37-e717-43a0-ba79-1183ca921ccd" providerId="ADAL" clId="{81FA5E06-9C42-4025-8A17-B9F837F6BD93}" dt="2020-06-07T14:29:42.132" v="254" actId="122"/>
        <pc:sldMkLst>
          <pc:docMk/>
          <pc:sldMk cId="1002846701" sldId="268"/>
        </pc:sldMkLst>
        <pc:spChg chg="del mod">
          <ac:chgData name="Danielle" userId="e2554c37-e717-43a0-ba79-1183ca921ccd" providerId="ADAL" clId="{81FA5E06-9C42-4025-8A17-B9F837F6BD93}" dt="2020-06-07T14:29:17.046" v="246" actId="478"/>
          <ac:spMkLst>
            <pc:docMk/>
            <pc:sldMk cId="1002846701" sldId="268"/>
            <ac:spMk id="5" creationId="{00000000-0000-0000-0000-000000000000}"/>
          </ac:spMkLst>
        </pc:spChg>
        <pc:spChg chg="del mod">
          <ac:chgData name="Danielle" userId="e2554c37-e717-43a0-ba79-1183ca921ccd" providerId="ADAL" clId="{81FA5E06-9C42-4025-8A17-B9F837F6BD93}" dt="2020-06-07T14:28:50.784" v="210" actId="478"/>
          <ac:spMkLst>
            <pc:docMk/>
            <pc:sldMk cId="1002846701" sldId="268"/>
            <ac:spMk id="16386" creationId="{00000000-0000-0000-0000-000000000000}"/>
          </ac:spMkLst>
        </pc:spChg>
        <pc:spChg chg="mod">
          <ac:chgData name="Danielle" userId="e2554c37-e717-43a0-ba79-1183ca921ccd" providerId="ADAL" clId="{81FA5E06-9C42-4025-8A17-B9F837F6BD93}" dt="2020-06-07T14:29:42.132" v="254" actId="122"/>
          <ac:spMkLst>
            <pc:docMk/>
            <pc:sldMk cId="1002846701" sldId="268"/>
            <ac:spMk id="16387" creationId="{00000000-0000-0000-0000-000000000000}"/>
          </ac:spMkLst>
        </pc:spChg>
      </pc:sldChg>
      <pc:sldChg chg="modSp">
        <pc:chgData name="Danielle" userId="e2554c37-e717-43a0-ba79-1183ca921ccd" providerId="ADAL" clId="{81FA5E06-9C42-4025-8A17-B9F837F6BD93}" dt="2020-06-07T14:29:50.907" v="255" actId="2711"/>
        <pc:sldMkLst>
          <pc:docMk/>
          <pc:sldMk cId="3679901344" sldId="269"/>
        </pc:sldMkLst>
        <pc:spChg chg="mod">
          <ac:chgData name="Danielle" userId="e2554c37-e717-43a0-ba79-1183ca921ccd" providerId="ADAL" clId="{81FA5E06-9C42-4025-8A17-B9F837F6BD93}" dt="2020-06-07T14:29:50.907" v="255" actId="2711"/>
          <ac:spMkLst>
            <pc:docMk/>
            <pc:sldMk cId="3679901344" sldId="269"/>
            <ac:spMk id="18" creationId="{00000000-0000-0000-0000-000000000000}"/>
          </ac:spMkLst>
        </pc:spChg>
      </pc:sldChg>
      <pc:sldChg chg="modSp">
        <pc:chgData name="Danielle" userId="e2554c37-e717-43a0-ba79-1183ca921ccd" providerId="ADAL" clId="{81FA5E06-9C42-4025-8A17-B9F837F6BD93}" dt="2020-06-07T14:29:58.676" v="256" actId="2711"/>
        <pc:sldMkLst>
          <pc:docMk/>
          <pc:sldMk cId="2068519840" sldId="270"/>
        </pc:sldMkLst>
        <pc:spChg chg="mod">
          <ac:chgData name="Danielle" userId="e2554c37-e717-43a0-ba79-1183ca921ccd" providerId="ADAL" clId="{81FA5E06-9C42-4025-8A17-B9F837F6BD93}" dt="2020-06-07T14:29:58.676" v="256" actId="2711"/>
          <ac:spMkLst>
            <pc:docMk/>
            <pc:sldMk cId="2068519840" sldId="270"/>
            <ac:spMk id="18434" creationId="{00000000-0000-0000-0000-000000000000}"/>
          </ac:spMkLst>
        </pc:spChg>
      </pc:sldChg>
      <pc:sldChg chg="modSp">
        <pc:chgData name="Danielle" userId="e2554c37-e717-43a0-ba79-1183ca921ccd" providerId="ADAL" clId="{81FA5E06-9C42-4025-8A17-B9F837F6BD93}" dt="2020-06-07T14:30:06.788" v="257" actId="2711"/>
        <pc:sldMkLst>
          <pc:docMk/>
          <pc:sldMk cId="2401775591" sldId="271"/>
        </pc:sldMkLst>
        <pc:spChg chg="mod">
          <ac:chgData name="Danielle" userId="e2554c37-e717-43a0-ba79-1183ca921ccd" providerId="ADAL" clId="{81FA5E06-9C42-4025-8A17-B9F837F6BD93}" dt="2020-06-07T14:30:06.788" v="257" actId="2711"/>
          <ac:spMkLst>
            <pc:docMk/>
            <pc:sldMk cId="2401775591" sldId="271"/>
            <ac:spMk id="19458" creationId="{00000000-0000-0000-0000-000000000000}"/>
          </ac:spMkLst>
        </pc:spChg>
        <pc:spChg chg="mod">
          <ac:chgData name="Danielle" userId="e2554c37-e717-43a0-ba79-1183ca921ccd" providerId="ADAL" clId="{81FA5E06-9C42-4025-8A17-B9F837F6BD93}" dt="2020-06-07T14:30:06.788" v="257" actId="2711"/>
          <ac:spMkLst>
            <pc:docMk/>
            <pc:sldMk cId="2401775591" sldId="271"/>
            <ac:spMk id="19459" creationId="{00000000-0000-0000-0000-000000000000}"/>
          </ac:spMkLst>
        </pc:spChg>
      </pc:sldChg>
      <pc:sldChg chg="modSp add modAnim">
        <pc:chgData name="Danielle" userId="e2554c37-e717-43a0-ba79-1183ca921ccd" providerId="ADAL" clId="{81FA5E06-9C42-4025-8A17-B9F837F6BD93}" dt="2020-06-07T14:28:02.362" v="202"/>
        <pc:sldMkLst>
          <pc:docMk/>
          <pc:sldMk cId="707229907" sldId="272"/>
        </pc:sldMkLst>
        <pc:spChg chg="mod">
          <ac:chgData name="Danielle" userId="e2554c37-e717-43a0-ba79-1183ca921ccd" providerId="ADAL" clId="{81FA5E06-9C42-4025-8A17-B9F837F6BD93}" dt="2020-06-07T14:28:02.362" v="202"/>
          <ac:spMkLst>
            <pc:docMk/>
            <pc:sldMk cId="707229907" sldId="272"/>
            <ac:spMk id="4" creationId="{EDF571DC-6507-439D-8AAC-C1ACBC503D4E}"/>
          </ac:spMkLst>
        </pc:spChg>
        <pc:spChg chg="mod">
          <ac:chgData name="Danielle" userId="e2554c37-e717-43a0-ba79-1183ca921ccd" providerId="ADAL" clId="{81FA5E06-9C42-4025-8A17-B9F837F6BD93}" dt="2020-06-07T14:23:46.629" v="50" actId="20577"/>
          <ac:spMkLst>
            <pc:docMk/>
            <pc:sldMk cId="707229907" sldId="272"/>
            <ac:spMk id="5" creationId="{9EA25BAE-F5EC-404C-8602-527690C31002}"/>
          </ac:spMkLst>
        </pc:spChg>
      </pc:sldChg>
      <pc:sldChg chg="modSp add mod modAnim">
        <pc:chgData name="Danielle" userId="e2554c37-e717-43a0-ba79-1183ca921ccd" providerId="ADAL" clId="{81FA5E06-9C42-4025-8A17-B9F837F6BD93}" dt="2020-06-07T14:28:08.518" v="203"/>
        <pc:sldMkLst>
          <pc:docMk/>
          <pc:sldMk cId="2248951078" sldId="273"/>
        </pc:sldMkLst>
        <pc:spChg chg="mod">
          <ac:chgData name="Danielle" userId="e2554c37-e717-43a0-ba79-1183ca921ccd" providerId="ADAL" clId="{81FA5E06-9C42-4025-8A17-B9F837F6BD93}" dt="2020-06-07T14:28:08.518" v="203"/>
          <ac:spMkLst>
            <pc:docMk/>
            <pc:sldMk cId="2248951078" sldId="273"/>
            <ac:spMk id="4" creationId="{EDF571DC-6507-439D-8AAC-C1ACBC503D4E}"/>
          </ac:spMkLst>
        </pc:spChg>
        <pc:spChg chg="mod">
          <ac:chgData name="Danielle" userId="e2554c37-e717-43a0-ba79-1183ca921ccd" providerId="ADAL" clId="{81FA5E06-9C42-4025-8A17-B9F837F6BD93}" dt="2020-06-07T14:24:12.561" v="54" actId="20577"/>
          <ac:spMkLst>
            <pc:docMk/>
            <pc:sldMk cId="2248951078" sldId="273"/>
            <ac:spMk id="5" creationId="{9EA25BAE-F5EC-404C-8602-527690C31002}"/>
          </ac:spMkLst>
        </pc:spChg>
      </pc:sldChg>
      <pc:sldChg chg="add del">
        <pc:chgData name="Danielle" userId="e2554c37-e717-43a0-ba79-1183ca921ccd" providerId="ADAL" clId="{81FA5E06-9C42-4025-8A17-B9F837F6BD93}" dt="2020-06-07T14:24:47.624" v="63" actId="47"/>
        <pc:sldMkLst>
          <pc:docMk/>
          <pc:sldMk cId="146950981" sldId="274"/>
        </pc:sldMkLst>
      </pc:sldChg>
      <pc:sldChg chg="modSp add mod">
        <pc:chgData name="Danielle" userId="e2554c37-e717-43a0-ba79-1183ca921ccd" providerId="ADAL" clId="{81FA5E06-9C42-4025-8A17-B9F837F6BD93}" dt="2020-06-07T14:28:13.847" v="204"/>
        <pc:sldMkLst>
          <pc:docMk/>
          <pc:sldMk cId="1535779872" sldId="274"/>
        </pc:sldMkLst>
        <pc:spChg chg="mod">
          <ac:chgData name="Danielle" userId="e2554c37-e717-43a0-ba79-1183ca921ccd" providerId="ADAL" clId="{81FA5E06-9C42-4025-8A17-B9F837F6BD93}" dt="2020-06-07T14:28:13.847" v="204"/>
          <ac:spMkLst>
            <pc:docMk/>
            <pc:sldMk cId="1535779872" sldId="274"/>
            <ac:spMk id="4" creationId="{EDF571DC-6507-439D-8AAC-C1ACBC503D4E}"/>
          </ac:spMkLst>
        </pc:spChg>
        <pc:spChg chg="mod">
          <ac:chgData name="Danielle" userId="e2554c37-e717-43a0-ba79-1183ca921ccd" providerId="ADAL" clId="{81FA5E06-9C42-4025-8A17-B9F837F6BD93}" dt="2020-06-07T14:25:18.504" v="75" actId="20577"/>
          <ac:spMkLst>
            <pc:docMk/>
            <pc:sldMk cId="1535779872" sldId="274"/>
            <ac:spMk id="5" creationId="{9EA25BAE-F5EC-404C-8602-527690C31002}"/>
          </ac:spMkLst>
        </pc:spChg>
      </pc:sldChg>
      <pc:sldChg chg="modSp add mod modAnim">
        <pc:chgData name="Danielle" userId="e2554c37-e717-43a0-ba79-1183ca921ccd" providerId="ADAL" clId="{81FA5E06-9C42-4025-8A17-B9F837F6BD93}" dt="2020-06-07T14:28:20.361" v="205"/>
        <pc:sldMkLst>
          <pc:docMk/>
          <pc:sldMk cId="955153670" sldId="275"/>
        </pc:sldMkLst>
        <pc:spChg chg="mod">
          <ac:chgData name="Danielle" userId="e2554c37-e717-43a0-ba79-1183ca921ccd" providerId="ADAL" clId="{81FA5E06-9C42-4025-8A17-B9F837F6BD93}" dt="2020-06-07T14:28:20.361" v="205"/>
          <ac:spMkLst>
            <pc:docMk/>
            <pc:sldMk cId="955153670" sldId="275"/>
            <ac:spMk id="4" creationId="{EDF571DC-6507-439D-8AAC-C1ACBC503D4E}"/>
          </ac:spMkLst>
        </pc:spChg>
        <pc:spChg chg="mod">
          <ac:chgData name="Danielle" userId="e2554c37-e717-43a0-ba79-1183ca921ccd" providerId="ADAL" clId="{81FA5E06-9C42-4025-8A17-B9F837F6BD93}" dt="2020-06-07T14:25:43.304" v="99" actId="20577"/>
          <ac:spMkLst>
            <pc:docMk/>
            <pc:sldMk cId="955153670" sldId="275"/>
            <ac:spMk id="5" creationId="{9EA25BAE-F5EC-404C-8602-527690C31002}"/>
          </ac:spMkLst>
        </pc:spChg>
      </pc:sldChg>
      <pc:sldChg chg="add del">
        <pc:chgData name="Danielle" userId="e2554c37-e717-43a0-ba79-1183ca921ccd" providerId="ADAL" clId="{81FA5E06-9C42-4025-8A17-B9F837F6BD93}" dt="2020-06-07T14:24:48.766" v="64" actId="47"/>
        <pc:sldMkLst>
          <pc:docMk/>
          <pc:sldMk cId="3642824937" sldId="275"/>
        </pc:sldMkLst>
      </pc:sldChg>
      <pc:sldChg chg="modSp add mod">
        <pc:chgData name="Danielle" userId="e2554c37-e717-43a0-ba79-1183ca921ccd" providerId="ADAL" clId="{81FA5E06-9C42-4025-8A17-B9F837F6BD93}" dt="2020-06-07T14:28:24.666" v="206"/>
        <pc:sldMkLst>
          <pc:docMk/>
          <pc:sldMk cId="1460565289" sldId="276"/>
        </pc:sldMkLst>
        <pc:spChg chg="mod">
          <ac:chgData name="Danielle" userId="e2554c37-e717-43a0-ba79-1183ca921ccd" providerId="ADAL" clId="{81FA5E06-9C42-4025-8A17-B9F837F6BD93}" dt="2020-06-07T14:28:24.666" v="206"/>
          <ac:spMkLst>
            <pc:docMk/>
            <pc:sldMk cId="1460565289" sldId="276"/>
            <ac:spMk id="4" creationId="{EDF571DC-6507-439D-8AAC-C1ACBC503D4E}"/>
          </ac:spMkLst>
        </pc:spChg>
        <pc:spChg chg="mod">
          <ac:chgData name="Danielle" userId="e2554c37-e717-43a0-ba79-1183ca921ccd" providerId="ADAL" clId="{81FA5E06-9C42-4025-8A17-B9F837F6BD93}" dt="2020-06-07T14:26:00.875" v="103" actId="20577"/>
          <ac:spMkLst>
            <pc:docMk/>
            <pc:sldMk cId="1460565289" sldId="276"/>
            <ac:spMk id="5" creationId="{9EA25BAE-F5EC-404C-8602-527690C31002}"/>
          </ac:spMkLst>
        </pc:spChg>
      </pc:sldChg>
      <pc:sldChg chg="add del">
        <pc:chgData name="Danielle" userId="e2554c37-e717-43a0-ba79-1183ca921ccd" providerId="ADAL" clId="{81FA5E06-9C42-4025-8A17-B9F837F6BD93}" dt="2020-06-07T14:24:49.550" v="65" actId="47"/>
        <pc:sldMkLst>
          <pc:docMk/>
          <pc:sldMk cId="3693883695" sldId="276"/>
        </pc:sldMkLst>
      </pc:sldChg>
      <pc:sldChg chg="add del">
        <pc:chgData name="Danielle" userId="e2554c37-e717-43a0-ba79-1183ca921ccd" providerId="ADAL" clId="{81FA5E06-9C42-4025-8A17-B9F837F6BD93}" dt="2020-06-07T14:24:50.432" v="66" actId="47"/>
        <pc:sldMkLst>
          <pc:docMk/>
          <pc:sldMk cId="193278487" sldId="277"/>
        </pc:sldMkLst>
      </pc:sldChg>
      <pc:sldChg chg="modSp add mod modAnim">
        <pc:chgData name="Danielle" userId="e2554c37-e717-43a0-ba79-1183ca921ccd" providerId="ADAL" clId="{81FA5E06-9C42-4025-8A17-B9F837F6BD93}" dt="2020-06-07T14:28:29.070" v="207"/>
        <pc:sldMkLst>
          <pc:docMk/>
          <pc:sldMk cId="3227140815" sldId="277"/>
        </pc:sldMkLst>
        <pc:spChg chg="mod">
          <ac:chgData name="Danielle" userId="e2554c37-e717-43a0-ba79-1183ca921ccd" providerId="ADAL" clId="{81FA5E06-9C42-4025-8A17-B9F837F6BD93}" dt="2020-06-07T14:28:29.070" v="207"/>
          <ac:spMkLst>
            <pc:docMk/>
            <pc:sldMk cId="3227140815" sldId="277"/>
            <ac:spMk id="4" creationId="{EDF571DC-6507-439D-8AAC-C1ACBC503D4E}"/>
          </ac:spMkLst>
        </pc:spChg>
        <pc:spChg chg="mod">
          <ac:chgData name="Danielle" userId="e2554c37-e717-43a0-ba79-1183ca921ccd" providerId="ADAL" clId="{81FA5E06-9C42-4025-8A17-B9F837F6BD93}" dt="2020-06-07T14:26:26.255" v="156" actId="20577"/>
          <ac:spMkLst>
            <pc:docMk/>
            <pc:sldMk cId="3227140815" sldId="277"/>
            <ac:spMk id="5" creationId="{9EA25BAE-F5EC-404C-8602-527690C31002}"/>
          </ac:spMkLst>
        </pc:spChg>
      </pc:sldChg>
      <pc:sldChg chg="modSp add mod modAnim">
        <pc:chgData name="Danielle" userId="e2554c37-e717-43a0-ba79-1183ca921ccd" providerId="ADAL" clId="{81FA5E06-9C42-4025-8A17-B9F837F6BD93}" dt="2020-06-07T14:28:35.431" v="208"/>
        <pc:sldMkLst>
          <pc:docMk/>
          <pc:sldMk cId="2056902120" sldId="278"/>
        </pc:sldMkLst>
        <pc:spChg chg="mod">
          <ac:chgData name="Danielle" userId="e2554c37-e717-43a0-ba79-1183ca921ccd" providerId="ADAL" clId="{81FA5E06-9C42-4025-8A17-B9F837F6BD93}" dt="2020-06-07T14:28:35.431" v="208"/>
          <ac:spMkLst>
            <pc:docMk/>
            <pc:sldMk cId="2056902120" sldId="278"/>
            <ac:spMk id="4" creationId="{EDF571DC-6507-439D-8AAC-C1ACBC503D4E}"/>
          </ac:spMkLst>
        </pc:spChg>
        <pc:spChg chg="mod">
          <ac:chgData name="Danielle" userId="e2554c37-e717-43a0-ba79-1183ca921ccd" providerId="ADAL" clId="{81FA5E06-9C42-4025-8A17-B9F837F6BD93}" dt="2020-06-07T14:26:59.786" v="161" actId="20577"/>
          <ac:spMkLst>
            <pc:docMk/>
            <pc:sldMk cId="2056902120" sldId="278"/>
            <ac:spMk id="5" creationId="{9EA25BAE-F5EC-404C-8602-527690C31002}"/>
          </ac:spMkLst>
        </pc:spChg>
      </pc:sldChg>
      <pc:sldChg chg="add del">
        <pc:chgData name="Danielle" userId="e2554c37-e717-43a0-ba79-1183ca921ccd" providerId="ADAL" clId="{81FA5E06-9C42-4025-8A17-B9F837F6BD93}" dt="2020-06-07T14:24:51.183" v="67" actId="47"/>
        <pc:sldMkLst>
          <pc:docMk/>
          <pc:sldMk cId="4168748848" sldId="278"/>
        </pc:sldMkLst>
      </pc:sldChg>
      <pc:sldChg chg="add del">
        <pc:chgData name="Danielle" userId="e2554c37-e717-43a0-ba79-1183ca921ccd" providerId="ADAL" clId="{81FA5E06-9C42-4025-8A17-B9F837F6BD93}" dt="2020-06-07T14:24:51.934" v="68" actId="47"/>
        <pc:sldMkLst>
          <pc:docMk/>
          <pc:sldMk cId="1942458908" sldId="279"/>
        </pc:sldMkLst>
      </pc:sldChg>
      <pc:sldChg chg="modSp add mod">
        <pc:chgData name="Danielle" userId="e2554c37-e717-43a0-ba79-1183ca921ccd" providerId="ADAL" clId="{81FA5E06-9C42-4025-8A17-B9F837F6BD93}" dt="2020-06-07T14:27:41.801" v="199" actId="20577"/>
        <pc:sldMkLst>
          <pc:docMk/>
          <pc:sldMk cId="4088600053" sldId="279"/>
        </pc:sldMkLst>
        <pc:spChg chg="mod">
          <ac:chgData name="Danielle" userId="e2554c37-e717-43a0-ba79-1183ca921ccd" providerId="ADAL" clId="{81FA5E06-9C42-4025-8A17-B9F837F6BD93}" dt="2020-06-07T14:27:41.801" v="199" actId="20577"/>
          <ac:spMkLst>
            <pc:docMk/>
            <pc:sldMk cId="4088600053" sldId="279"/>
            <ac:spMk id="4" creationId="{EDF571DC-6507-439D-8AAC-C1ACBC503D4E}"/>
          </ac:spMkLst>
        </pc:spChg>
        <pc:spChg chg="mod">
          <ac:chgData name="Danielle" userId="e2554c37-e717-43a0-ba79-1183ca921ccd" providerId="ADAL" clId="{81FA5E06-9C42-4025-8A17-B9F837F6BD93}" dt="2020-06-07T14:27:22.481" v="169" actId="14100"/>
          <ac:spMkLst>
            <pc:docMk/>
            <pc:sldMk cId="4088600053" sldId="279"/>
            <ac:spMk id="5" creationId="{9EA25BAE-F5EC-404C-8602-527690C31002}"/>
          </ac:spMkLst>
        </pc:spChg>
      </pc:sldChg>
      <pc:sldMasterChg chg="modSp">
        <pc:chgData name="Danielle" userId="e2554c37-e717-43a0-ba79-1183ca921ccd" providerId="ADAL" clId="{81FA5E06-9C42-4025-8A17-B9F837F6BD93}" dt="2020-06-07T14:20:12.182" v="2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81FA5E06-9C42-4025-8A17-B9F837F6BD93}" dt="2020-06-07T14:20:12.182" v="2" actId="2711"/>
          <ac:spMkLst>
            <pc:docMk/>
            <pc:sldMasterMk cId="3484405657" sldId="2147483648"/>
            <ac:spMk id="18" creationId="{00000000-0000-0000-0000-000000000000}"/>
          </ac:spMkLst>
        </pc:spChg>
        <pc:spChg chg="mod">
          <ac:chgData name="Danielle" userId="e2554c37-e717-43a0-ba79-1183ca921ccd" providerId="ADAL" clId="{81FA5E06-9C42-4025-8A17-B9F837F6BD93}" dt="2020-06-07T14:20:12.182" v="2" actId="2711"/>
          <ac:spMkLst>
            <pc:docMk/>
            <pc:sldMasterMk cId="3484405657" sldId="2147483648"/>
            <ac:spMk id="19" creationId="{00000000-0000-0000-0000-000000000000}"/>
          </ac:spMkLst>
        </pc:spChg>
        <pc:picChg chg="mod">
          <ac:chgData name="Danielle" userId="e2554c37-e717-43a0-ba79-1183ca921ccd" providerId="ADAL" clId="{81FA5E06-9C42-4025-8A17-B9F837F6BD93}" dt="2020-06-07T14:20:12.182" v="2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81FA5E06-9C42-4025-8A17-B9F837F6BD93}" dt="2020-06-07T14:20:12.182" v="2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81FA5E06-9C42-4025-8A17-B9F837F6BD93}" dt="2020-06-07T14:20:12.182" v="2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81FA5E06-9C42-4025-8A17-B9F837F6BD93}" dt="2020-06-07T14:20:12.182" v="2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81FA5E06-9C42-4025-8A17-B9F837F6BD93}" dt="2020-06-07T14:20:12.182" v="2" actId="2711"/>
          <ac:picMkLst>
            <pc:docMk/>
            <pc:sldMasterMk cId="3484405657" sldId="2147483648"/>
            <ac:picMk id="21" creationId="{00000000-0000-0000-0000-000000000000}"/>
          </ac:picMkLst>
        </pc:picChg>
      </pc:sldMasterChg>
      <pc:sldMasterChg chg="modSp modSldLayout">
        <pc:chgData name="Danielle" userId="e2554c37-e717-43a0-ba79-1183ca921ccd" providerId="ADAL" clId="{81FA5E06-9C42-4025-8A17-B9F837F6BD93}" dt="2020-06-07T14:20:05.576" v="1" actId="2711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81FA5E06-9C42-4025-8A17-B9F837F6BD93}" dt="2020-06-07T14:19:58.438" v="0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81FA5E06-9C42-4025-8A17-B9F837F6BD93}" dt="2020-06-07T14:19:58.438" v="0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81FA5E06-9C42-4025-8A17-B9F837F6BD93}" dt="2020-06-07T14:19:58.438" v="0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81FA5E06-9C42-4025-8A17-B9F837F6BD93}" dt="2020-06-07T14:19:58.438" v="0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81FA5E06-9C42-4025-8A17-B9F837F6BD93}" dt="2020-06-07T14:19:58.438" v="0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81FA5E06-9C42-4025-8A17-B9F837F6BD93}" dt="2020-06-07T14:19:58.438" v="0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81FA5E06-9C42-4025-8A17-B9F837F6BD93}" dt="2020-06-07T14:19:58.438" v="0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81FA5E06-9C42-4025-8A17-B9F837F6BD93}" dt="2020-06-07T14:19:58.438" v="0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81FA5E06-9C42-4025-8A17-B9F837F6BD93}" dt="2020-06-07T14:19:58.438" v="0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81FA5E06-9C42-4025-8A17-B9F837F6BD93}" dt="2020-06-07T14:19:58.438" v="0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81FA5E06-9C42-4025-8A17-B9F837F6BD93}" dt="2020-06-07T14:19:58.438" v="0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81FA5E06-9C42-4025-8A17-B9F837F6BD93}" dt="2020-06-07T14:19:58.438" v="0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81FA5E06-9C42-4025-8A17-B9F837F6BD93}" dt="2020-06-07T14:20:05.576" v="1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81FA5E06-9C42-4025-8A17-B9F837F6BD93}" dt="2020-06-07T14:20:05.576" v="1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07/06/2020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>
              <a:latin typeface="Comic Sans MS" pitchFamily="66" charset="0"/>
            </a:endParaRPr>
          </a:p>
          <a:p>
            <a:endParaRPr lang="en-GB" sz="2000" u="none" dirty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400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Sunday, 07 June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Divisibility Rules</a:t>
            </a: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Sunday, 07 June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Divisibility Rules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6025715"/>
            <a:ext cx="69180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Factor, multiple, prime number, divide, digits, sum, remainder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recognise when numbers are divisible by 2, 5 and 10.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recognise when numbers are divisible by 3, 4, 6, 8 and 9.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use short division to calculate a remainder. </a:t>
            </a: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932040" y="2831143"/>
            <a:ext cx="396075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number can be divided exactly by 1 if</a:t>
            </a:r>
          </a:p>
          <a:p>
            <a:endParaRPr lang="en-GB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…all numbers are divisible by 1!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F67A9A-070B-48CE-AD55-FF4DABDF037E}"/>
              </a:ext>
            </a:extLst>
          </p:cNvPr>
          <p:cNvSpPr txBox="1"/>
          <p:nvPr/>
        </p:nvSpPr>
        <p:spPr>
          <a:xfrm>
            <a:off x="2051720" y="1389980"/>
            <a:ext cx="2880320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9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1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17191"/>
      </p:ext>
    </p:extLst>
  </p:cSld>
  <p:clrMapOvr>
    <a:masterClrMapping/>
  </p:clrMapOvr>
  <p:transition spd="med" advTm="11344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DF571DC-6507-439D-8AAC-C1ACBC503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2120" y="2564904"/>
            <a:ext cx="324067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number can be divided exactly by 10 if…</a:t>
            </a:r>
          </a:p>
          <a:p>
            <a:endParaRPr lang="en-GB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last digit is 0.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A25BAE-F5EC-404C-8602-527690C31002}"/>
              </a:ext>
            </a:extLst>
          </p:cNvPr>
          <p:cNvSpPr txBox="1"/>
          <p:nvPr/>
        </p:nvSpPr>
        <p:spPr>
          <a:xfrm>
            <a:off x="1547664" y="1389980"/>
            <a:ext cx="4104456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9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sz="1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600053"/>
      </p:ext>
    </p:extLst>
  </p:cSld>
  <p:clrMapOvr>
    <a:masterClrMapping/>
  </p:clrMapOvr>
  <p:transition spd="med" advTm="11344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123728" y="1124744"/>
            <a:ext cx="6768752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>
              <a:buFont typeface="Monotype Sorts" pitchFamily="2" charset="2"/>
              <a:buNone/>
            </a:pPr>
            <a:r>
              <a:rPr lang="en-GB" altLang="en-US" u="sng" dirty="0">
                <a:latin typeface="Arial" panose="020B0604020202020204" pitchFamily="34" charset="0"/>
                <a:cs typeface="Arial" panose="020B0604020202020204" pitchFamily="34" charset="0"/>
              </a:rPr>
              <a:t>Maths is Awesome!</a:t>
            </a:r>
          </a:p>
          <a:p>
            <a:pPr>
              <a:buFont typeface="Monotype Sorts" pitchFamily="2" charset="2"/>
              <a:buNone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Monotype Sorts" pitchFamily="2" charset="2"/>
              <a:buNone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If a </a:t>
            </a:r>
            <a:r>
              <a:rPr lang="en-GB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 is a factor of another </a:t>
            </a:r>
            <a:r>
              <a:rPr lang="en-GB" alt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, the </a:t>
            </a:r>
            <a:r>
              <a:rPr lang="en-GB" alt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factors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en-GB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n-GB" alt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factors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en-GB" alt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original number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>
              <a:buFont typeface="Monotype Sorts" pitchFamily="2" charset="2"/>
              <a:buNone/>
            </a:pPr>
            <a:endParaRPr lang="en-GB" alt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For example:</a:t>
            </a:r>
          </a:p>
          <a:p>
            <a:pPr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 is a factor of 36…</a:t>
            </a:r>
          </a:p>
          <a:p>
            <a:pPr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 and 2 are factors of 6…</a:t>
            </a:r>
          </a:p>
          <a:p>
            <a:pPr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So 3 and 2 are also factors of 36!!</a:t>
            </a:r>
          </a:p>
          <a:p>
            <a:pPr>
              <a:buFont typeface="Monotype Sorts" pitchFamily="2" charset="2"/>
              <a:buNone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846701"/>
      </p:ext>
    </p:extLst>
  </p:cSld>
  <p:clrMapOvr>
    <a:masterClrMapping/>
  </p:clrMapOvr>
  <p:transition spd="med" advTm="11344">
    <p:blinds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483768" y="4365104"/>
            <a:ext cx="604896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/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Extension: 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Calculate the remainders</a:t>
            </a:r>
            <a:endParaRPr lang="en-GB" altLang="en-US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ctr" eaLnBrk="1" hangingPunct="1"/>
            <a:endParaRPr lang="en-GB" altLang="en-US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79901344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822091" y="1464645"/>
            <a:ext cx="7633241" cy="460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en-GB" altLang="en-US" sz="239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23528" y="2060848"/>
            <a:ext cx="8449009" cy="4071811"/>
            <a:chOff x="1423006" y="2304825"/>
            <a:chExt cx="6299174" cy="3035746"/>
          </a:xfrm>
        </p:grpSpPr>
        <p:pic>
          <p:nvPicPr>
            <p:cNvPr id="18435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72" t="22253" r="17310" b="14110"/>
            <a:stretch>
              <a:fillRect/>
            </a:stretch>
          </p:blipFill>
          <p:spPr bwMode="auto">
            <a:xfrm>
              <a:off x="1423006" y="2304825"/>
              <a:ext cx="6299174" cy="30357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436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166" t="45036" r="50027" b="50192"/>
            <a:stretch>
              <a:fillRect/>
            </a:stretch>
          </p:blipFill>
          <p:spPr bwMode="auto">
            <a:xfrm>
              <a:off x="4733867" y="2712754"/>
              <a:ext cx="238354" cy="227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437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289" t="65857" r="50151" b="29372"/>
            <a:stretch>
              <a:fillRect/>
            </a:stretch>
          </p:blipFill>
          <p:spPr bwMode="auto">
            <a:xfrm>
              <a:off x="6939527" y="2718683"/>
              <a:ext cx="217009" cy="227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438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289" t="65857" r="50151" b="29372"/>
            <a:stretch>
              <a:fillRect/>
            </a:stretch>
          </p:blipFill>
          <p:spPr bwMode="auto">
            <a:xfrm>
              <a:off x="7368800" y="5009723"/>
              <a:ext cx="218194" cy="227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439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289" t="65857" r="50151" b="29372"/>
            <a:stretch>
              <a:fillRect/>
            </a:stretch>
          </p:blipFill>
          <p:spPr bwMode="auto">
            <a:xfrm>
              <a:off x="7345084" y="3708858"/>
              <a:ext cx="217009" cy="227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440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289" t="65857" r="50151" b="29372"/>
            <a:stretch>
              <a:fillRect/>
            </a:stretch>
          </p:blipFill>
          <p:spPr bwMode="auto">
            <a:xfrm>
              <a:off x="7359314" y="3060205"/>
              <a:ext cx="217009" cy="227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441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289" t="65857" r="50151" b="29372"/>
            <a:stretch>
              <a:fillRect/>
            </a:stretch>
          </p:blipFill>
          <p:spPr bwMode="auto">
            <a:xfrm>
              <a:off x="5156026" y="5045298"/>
              <a:ext cx="217009" cy="227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442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289" t="65857" r="50151" b="29372"/>
            <a:stretch>
              <a:fillRect/>
            </a:stretch>
          </p:blipFill>
          <p:spPr bwMode="auto">
            <a:xfrm>
              <a:off x="5135867" y="3708858"/>
              <a:ext cx="217008" cy="227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443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289" t="65857" r="50151" b="29372"/>
            <a:stretch>
              <a:fillRect/>
            </a:stretch>
          </p:blipFill>
          <p:spPr bwMode="auto">
            <a:xfrm>
              <a:off x="5164327" y="3010399"/>
              <a:ext cx="217008" cy="227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444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289" t="65857" r="50151" b="29372"/>
            <a:stretch>
              <a:fillRect/>
            </a:stretch>
          </p:blipFill>
          <p:spPr bwMode="auto">
            <a:xfrm>
              <a:off x="3839745" y="5045298"/>
              <a:ext cx="218194" cy="227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445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166" t="45036" r="50027" b="50192"/>
            <a:stretch>
              <a:fillRect/>
            </a:stretch>
          </p:blipFill>
          <p:spPr bwMode="auto">
            <a:xfrm>
              <a:off x="7326110" y="4713263"/>
              <a:ext cx="238354" cy="227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446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166" t="45036" r="50027" b="50192"/>
            <a:stretch>
              <a:fillRect/>
            </a:stretch>
          </p:blipFill>
          <p:spPr bwMode="auto">
            <a:xfrm>
              <a:off x="7348642" y="4021919"/>
              <a:ext cx="238353" cy="227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447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166" t="45036" r="50027" b="50192"/>
            <a:stretch>
              <a:fillRect/>
            </a:stretch>
          </p:blipFill>
          <p:spPr bwMode="auto">
            <a:xfrm>
              <a:off x="7304765" y="2718683"/>
              <a:ext cx="237168" cy="227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448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166" t="45036" r="50027" b="50192"/>
            <a:stretch>
              <a:fillRect/>
            </a:stretch>
          </p:blipFill>
          <p:spPr bwMode="auto">
            <a:xfrm>
              <a:off x="5164327" y="4713263"/>
              <a:ext cx="238353" cy="227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449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166" t="45036" r="50027" b="50192"/>
            <a:stretch>
              <a:fillRect/>
            </a:stretch>
          </p:blipFill>
          <p:spPr bwMode="auto">
            <a:xfrm>
              <a:off x="5134680" y="4044450"/>
              <a:ext cx="238354" cy="227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450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166" t="45036" r="50027" b="50192"/>
            <a:stretch>
              <a:fillRect/>
            </a:stretch>
          </p:blipFill>
          <p:spPr bwMode="auto">
            <a:xfrm>
              <a:off x="5164327" y="2718683"/>
              <a:ext cx="238353" cy="227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451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166" t="45036" r="50027" b="50192"/>
            <a:stretch>
              <a:fillRect/>
            </a:stretch>
          </p:blipFill>
          <p:spPr bwMode="auto">
            <a:xfrm>
              <a:off x="3819587" y="4725122"/>
              <a:ext cx="238353" cy="227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452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166" t="45036" r="50027" b="50192"/>
            <a:stretch>
              <a:fillRect/>
            </a:stretch>
          </p:blipFill>
          <p:spPr bwMode="auto">
            <a:xfrm>
              <a:off x="3819587" y="4021919"/>
              <a:ext cx="238353" cy="227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453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166" t="45036" r="50027" b="50192"/>
            <a:stretch>
              <a:fillRect/>
            </a:stretch>
          </p:blipFill>
          <p:spPr bwMode="auto">
            <a:xfrm>
              <a:off x="3819587" y="3708858"/>
              <a:ext cx="238353" cy="227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454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166" t="45036" r="50027" b="50192"/>
            <a:stretch>
              <a:fillRect/>
            </a:stretch>
          </p:blipFill>
          <p:spPr bwMode="auto">
            <a:xfrm>
              <a:off x="3819587" y="3060205"/>
              <a:ext cx="238353" cy="227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455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166" t="45036" r="50027" b="50192"/>
            <a:stretch>
              <a:fillRect/>
            </a:stretch>
          </p:blipFill>
          <p:spPr bwMode="auto">
            <a:xfrm>
              <a:off x="3819587" y="2718683"/>
              <a:ext cx="238353" cy="227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456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166" t="45036" r="50027" b="50192"/>
            <a:stretch>
              <a:fillRect/>
            </a:stretch>
          </p:blipFill>
          <p:spPr bwMode="auto">
            <a:xfrm>
              <a:off x="4250045" y="2718683"/>
              <a:ext cx="238354" cy="227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457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166" t="45036" r="50027" b="50192"/>
            <a:stretch>
              <a:fillRect/>
            </a:stretch>
          </p:blipFill>
          <p:spPr bwMode="auto">
            <a:xfrm>
              <a:off x="5584114" y="4068167"/>
              <a:ext cx="238353" cy="227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458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166" t="45036" r="50027" b="50192"/>
            <a:stretch>
              <a:fillRect/>
            </a:stretch>
          </p:blipFill>
          <p:spPr bwMode="auto">
            <a:xfrm>
              <a:off x="5594786" y="2712754"/>
              <a:ext cx="238354" cy="227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459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166" t="45036" r="50027" b="50192"/>
            <a:stretch>
              <a:fillRect/>
            </a:stretch>
          </p:blipFill>
          <p:spPr bwMode="auto">
            <a:xfrm>
              <a:off x="6909881" y="4044450"/>
              <a:ext cx="238353" cy="227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460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166" t="45036" r="50027" b="50192"/>
            <a:stretch>
              <a:fillRect/>
            </a:stretch>
          </p:blipFill>
          <p:spPr bwMode="auto">
            <a:xfrm>
              <a:off x="4270205" y="4071724"/>
              <a:ext cx="238353" cy="227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461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289" t="65857" r="50151" b="29372"/>
            <a:stretch>
              <a:fillRect/>
            </a:stretch>
          </p:blipFill>
          <p:spPr bwMode="auto">
            <a:xfrm>
              <a:off x="6909881" y="4994307"/>
              <a:ext cx="217008" cy="227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462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166" t="45036" r="50027" b="50192"/>
            <a:stretch>
              <a:fillRect/>
            </a:stretch>
          </p:blipFill>
          <p:spPr bwMode="auto">
            <a:xfrm>
              <a:off x="4278505" y="4713263"/>
              <a:ext cx="238354" cy="227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463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166" t="45036" r="50027" b="50192"/>
            <a:stretch>
              <a:fillRect/>
            </a:stretch>
          </p:blipFill>
          <p:spPr bwMode="auto">
            <a:xfrm>
              <a:off x="4712522" y="3719531"/>
              <a:ext cx="237168" cy="227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464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289" t="65857" r="50151" b="29372"/>
            <a:stretch>
              <a:fillRect/>
            </a:stretch>
          </p:blipFill>
          <p:spPr bwMode="auto">
            <a:xfrm>
              <a:off x="4278505" y="5009723"/>
              <a:ext cx="217009" cy="227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465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289" t="65857" r="50151" b="29372"/>
            <a:stretch>
              <a:fillRect/>
            </a:stretch>
          </p:blipFill>
          <p:spPr bwMode="auto">
            <a:xfrm>
              <a:off x="5605459" y="5009723"/>
              <a:ext cx="217008" cy="227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466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166" t="45036" r="50027" b="50192"/>
            <a:stretch>
              <a:fillRect/>
            </a:stretch>
          </p:blipFill>
          <p:spPr bwMode="auto">
            <a:xfrm>
              <a:off x="6886165" y="4726307"/>
              <a:ext cx="238353" cy="227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467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289" t="65857" r="50151" b="29372"/>
            <a:stretch>
              <a:fillRect/>
            </a:stretch>
          </p:blipFill>
          <p:spPr bwMode="auto">
            <a:xfrm>
              <a:off x="4718452" y="4044450"/>
              <a:ext cx="218194" cy="227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468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289" t="65857" r="50151" b="29372"/>
            <a:stretch>
              <a:fillRect/>
            </a:stretch>
          </p:blipFill>
          <p:spPr bwMode="auto">
            <a:xfrm>
              <a:off x="4712522" y="5045298"/>
              <a:ext cx="217009" cy="227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469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289" t="65857" r="50151" b="29372"/>
            <a:stretch>
              <a:fillRect/>
            </a:stretch>
          </p:blipFill>
          <p:spPr bwMode="auto">
            <a:xfrm>
              <a:off x="4740982" y="4713263"/>
              <a:ext cx="217009" cy="227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470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289" t="65857" r="50151" b="29372"/>
            <a:stretch>
              <a:fillRect/>
            </a:stretch>
          </p:blipFill>
          <p:spPr bwMode="auto">
            <a:xfrm>
              <a:off x="6920553" y="3719531"/>
              <a:ext cx="217009" cy="227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471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289" t="65857" r="50151" b="29372"/>
            <a:stretch>
              <a:fillRect/>
            </a:stretch>
          </p:blipFill>
          <p:spPr bwMode="auto">
            <a:xfrm>
              <a:off x="5594786" y="3708858"/>
              <a:ext cx="217009" cy="227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472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289" t="65857" r="50151" b="29372"/>
            <a:stretch>
              <a:fillRect/>
            </a:stretch>
          </p:blipFill>
          <p:spPr bwMode="auto">
            <a:xfrm>
              <a:off x="4712522" y="3043603"/>
              <a:ext cx="217009" cy="227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473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166" t="45036" r="50027" b="50192"/>
            <a:stretch>
              <a:fillRect/>
            </a:stretch>
          </p:blipFill>
          <p:spPr bwMode="auto">
            <a:xfrm>
              <a:off x="5568697" y="4726307"/>
              <a:ext cx="237168" cy="227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474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289" t="65857" r="50151" b="29372"/>
            <a:stretch>
              <a:fillRect/>
            </a:stretch>
          </p:blipFill>
          <p:spPr bwMode="auto">
            <a:xfrm>
              <a:off x="4270205" y="3031744"/>
              <a:ext cx="218194" cy="227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475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289" t="65857" r="50151" b="29372"/>
            <a:stretch>
              <a:fillRect/>
            </a:stretch>
          </p:blipFill>
          <p:spPr bwMode="auto">
            <a:xfrm>
              <a:off x="4270205" y="3719531"/>
              <a:ext cx="218194" cy="227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476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289" t="65857" r="50151" b="29372"/>
            <a:stretch>
              <a:fillRect/>
            </a:stretch>
          </p:blipFill>
          <p:spPr bwMode="auto">
            <a:xfrm>
              <a:off x="5605459" y="3037673"/>
              <a:ext cx="217008" cy="227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477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289" t="65857" r="50151" b="29372"/>
            <a:stretch>
              <a:fillRect/>
            </a:stretch>
          </p:blipFill>
          <p:spPr bwMode="auto">
            <a:xfrm>
              <a:off x="6907509" y="3043603"/>
              <a:ext cx="217008" cy="227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68519840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2195737" y="1931316"/>
            <a:ext cx="659998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The answer is:</a:t>
            </a:r>
          </a:p>
          <a:p>
            <a:pPr algn="ctr"/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alt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46 r4</a:t>
            </a:r>
          </a:p>
          <a:p>
            <a:pPr algn="ctr"/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What could the question have been?</a:t>
            </a:r>
          </a:p>
          <a:p>
            <a:pPr algn="ctr"/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How many possible questions are there?</a:t>
            </a:r>
          </a:p>
        </p:txBody>
      </p:sp>
      <p:sp>
        <p:nvSpPr>
          <p:cNvPr id="19459" name="Rectangle 1"/>
          <p:cNvSpPr>
            <a:spLocks noChangeArrowheads="1"/>
          </p:cNvSpPr>
          <p:nvPr/>
        </p:nvSpPr>
        <p:spPr bwMode="auto">
          <a:xfrm>
            <a:off x="2195736" y="1340768"/>
            <a:ext cx="6599988" cy="460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en-GB" alt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</p:spTree>
    <p:extLst>
      <p:ext uri="{BB962C8B-B14F-4D97-AF65-F5344CB8AC3E}">
        <p14:creationId xmlns:p14="http://schemas.microsoft.com/office/powerpoint/2010/main" val="240177559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DF571DC-6507-439D-8AAC-C1ACBC503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040" y="2780928"/>
            <a:ext cx="396075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number can be divided exactly by 2 if…</a:t>
            </a:r>
          </a:p>
          <a:p>
            <a:endParaRPr lang="en-GB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last digit is even.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A25BAE-F5EC-404C-8602-527690C31002}"/>
              </a:ext>
            </a:extLst>
          </p:cNvPr>
          <p:cNvSpPr txBox="1"/>
          <p:nvPr/>
        </p:nvSpPr>
        <p:spPr>
          <a:xfrm>
            <a:off x="2051720" y="1389980"/>
            <a:ext cx="2880320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9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1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562028"/>
      </p:ext>
    </p:extLst>
  </p:cSld>
  <p:clrMapOvr>
    <a:masterClrMapping/>
  </p:clrMapOvr>
  <p:transition spd="med" advTm="11344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DF571DC-6507-439D-8AAC-C1ACBC503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040" y="2780928"/>
            <a:ext cx="396075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number can be divided exactly by 3 if…</a:t>
            </a:r>
          </a:p>
          <a:p>
            <a:endParaRPr lang="en-GB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sum of the digits is 3, 6 or 9.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A25BAE-F5EC-404C-8602-527690C31002}"/>
              </a:ext>
            </a:extLst>
          </p:cNvPr>
          <p:cNvSpPr txBox="1"/>
          <p:nvPr/>
        </p:nvSpPr>
        <p:spPr>
          <a:xfrm>
            <a:off x="2051720" y="1389980"/>
            <a:ext cx="2880320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9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1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229907"/>
      </p:ext>
    </p:extLst>
  </p:cSld>
  <p:clrMapOvr>
    <a:masterClrMapping/>
  </p:clrMapOvr>
  <p:transition spd="med" advTm="11344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DF571DC-6507-439D-8AAC-C1ACBC503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040" y="2780928"/>
            <a:ext cx="3960752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number can be divided exactly by 4 if…</a:t>
            </a:r>
          </a:p>
          <a:p>
            <a:endParaRPr lang="en-GB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number made by the last two digits can be divided by 4.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A25BAE-F5EC-404C-8602-527690C31002}"/>
              </a:ext>
            </a:extLst>
          </p:cNvPr>
          <p:cNvSpPr txBox="1"/>
          <p:nvPr/>
        </p:nvSpPr>
        <p:spPr>
          <a:xfrm>
            <a:off x="2051720" y="1389980"/>
            <a:ext cx="2880320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9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1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951078"/>
      </p:ext>
    </p:extLst>
  </p:cSld>
  <p:clrMapOvr>
    <a:masterClrMapping/>
  </p:clrMapOvr>
  <p:transition spd="med" advTm="11344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DF571DC-6507-439D-8AAC-C1ACBC503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040" y="2780928"/>
            <a:ext cx="396075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number can be divided exactly by 5 if…</a:t>
            </a:r>
          </a:p>
          <a:p>
            <a:endParaRPr lang="en-GB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last digit is 5 or 0.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A25BAE-F5EC-404C-8602-527690C31002}"/>
              </a:ext>
            </a:extLst>
          </p:cNvPr>
          <p:cNvSpPr txBox="1"/>
          <p:nvPr/>
        </p:nvSpPr>
        <p:spPr>
          <a:xfrm>
            <a:off x="2051720" y="1389980"/>
            <a:ext cx="2880320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9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GB" sz="1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779872"/>
      </p:ext>
    </p:extLst>
  </p:cSld>
  <p:clrMapOvr>
    <a:masterClrMapping/>
  </p:clrMapOvr>
  <p:transition spd="med" advTm="11344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DF571DC-6507-439D-8AAC-C1ACBC503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040" y="2780928"/>
            <a:ext cx="3960752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number can be divided exactly by 6 if…</a:t>
            </a:r>
          </a:p>
          <a:p>
            <a:endParaRPr lang="en-GB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last digit is even and the sum of the digits is 3, 6 or 9.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A25BAE-F5EC-404C-8602-527690C31002}"/>
              </a:ext>
            </a:extLst>
          </p:cNvPr>
          <p:cNvSpPr txBox="1"/>
          <p:nvPr/>
        </p:nvSpPr>
        <p:spPr>
          <a:xfrm>
            <a:off x="2051720" y="1389980"/>
            <a:ext cx="2880320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9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GB" sz="1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153670"/>
      </p:ext>
    </p:extLst>
  </p:cSld>
  <p:clrMapOvr>
    <a:masterClrMapping/>
  </p:clrMapOvr>
  <p:transition spd="med" advTm="11344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DF571DC-6507-439D-8AAC-C1ACBC503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040" y="2780928"/>
            <a:ext cx="3960752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number can be divided exactly by 7 if…</a:t>
            </a:r>
          </a:p>
          <a:p>
            <a:endParaRPr lang="en-GB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…Unfortunately there is no rule for 7 </a:t>
            </a: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</a:t>
            </a:r>
            <a:endParaRPr lang="en-GB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A25BAE-F5EC-404C-8602-527690C31002}"/>
              </a:ext>
            </a:extLst>
          </p:cNvPr>
          <p:cNvSpPr txBox="1"/>
          <p:nvPr/>
        </p:nvSpPr>
        <p:spPr>
          <a:xfrm>
            <a:off x="2051720" y="1389980"/>
            <a:ext cx="2880320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9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GB" sz="1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565289"/>
      </p:ext>
    </p:extLst>
  </p:cSld>
  <p:clrMapOvr>
    <a:masterClrMapping/>
  </p:clrMapOvr>
  <p:transition spd="med" advTm="11344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DF571DC-6507-439D-8AAC-C1ACBC503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040" y="2780928"/>
            <a:ext cx="3960752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number can be divided exactly by 8 if…</a:t>
            </a:r>
          </a:p>
          <a:p>
            <a:endParaRPr lang="en-GB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number made by the last 3 digits can be divided by 8.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A25BAE-F5EC-404C-8602-527690C31002}"/>
              </a:ext>
            </a:extLst>
          </p:cNvPr>
          <p:cNvSpPr txBox="1"/>
          <p:nvPr/>
        </p:nvSpPr>
        <p:spPr>
          <a:xfrm>
            <a:off x="2051720" y="1389980"/>
            <a:ext cx="2880320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9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GB" sz="1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140815"/>
      </p:ext>
    </p:extLst>
  </p:cSld>
  <p:clrMapOvr>
    <a:masterClrMapping/>
  </p:clrMapOvr>
  <p:transition spd="med" advTm="11344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DF571DC-6507-439D-8AAC-C1ACBC503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040" y="2780928"/>
            <a:ext cx="3960752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number can be divided exactly by 9 if…</a:t>
            </a:r>
          </a:p>
          <a:p>
            <a:endParaRPr lang="en-GB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sum of all the digits is a multiple of 9.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A25BAE-F5EC-404C-8602-527690C31002}"/>
              </a:ext>
            </a:extLst>
          </p:cNvPr>
          <p:cNvSpPr txBox="1"/>
          <p:nvPr/>
        </p:nvSpPr>
        <p:spPr>
          <a:xfrm>
            <a:off x="2051720" y="1389980"/>
            <a:ext cx="2880320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9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GB" sz="1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902120"/>
      </p:ext>
    </p:extLst>
  </p:cSld>
  <p:clrMapOvr>
    <a:masterClrMapping/>
  </p:clrMapOvr>
  <p:transition spd="med" advTm="11344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297</Words>
  <Application>Microsoft Office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Comic Sans MS</vt:lpstr>
      <vt:lpstr>Monotype Sorts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15</cp:revision>
  <dcterms:created xsi:type="dcterms:W3CDTF">2015-07-01T12:05:39Z</dcterms:created>
  <dcterms:modified xsi:type="dcterms:W3CDTF">2020-06-07T14:30:35Z</dcterms:modified>
</cp:coreProperties>
</file>