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1"/>
  </p:notesMasterIdLst>
  <p:sldIdLst>
    <p:sldId id="281" r:id="rId3"/>
    <p:sldId id="263" r:id="rId4"/>
    <p:sldId id="282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34" r:id="rId18"/>
    <p:sldId id="348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86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01" r:id="rId38"/>
    <p:sldId id="303" r:id="rId39"/>
    <p:sldId id="304" r:id="rId40"/>
    <p:sldId id="305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F1"/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70913-015E-4D57-BAC5-A67690943F83}" v="1239" dt="2021-05-22T18:46:14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1EF70913-015E-4D57-BAC5-A67690943F83}"/>
    <pc:docChg chg="undo redo custSel addSld delSld modSld sldOrd modMainMaster">
      <pc:chgData name="Danielle" userId="e2554c37-e717-43a0-ba79-1183ca921ccd" providerId="ADAL" clId="{1EF70913-015E-4D57-BAC5-A67690943F83}" dt="2021-05-22T18:47:45.398" v="3455" actId="20577"/>
      <pc:docMkLst>
        <pc:docMk/>
      </pc:docMkLst>
      <pc:sldChg chg="delSp add mod modClrScheme delAnim chgLayout">
        <pc:chgData name="Danielle" userId="e2554c37-e717-43a0-ba79-1183ca921ccd" providerId="ADAL" clId="{1EF70913-015E-4D57-BAC5-A67690943F83}" dt="2021-05-20T19:32:55.195" v="1906" actId="478"/>
        <pc:sldMkLst>
          <pc:docMk/>
          <pc:sldMk cId="22808896" sldId="263"/>
        </pc:sldMkLst>
        <pc:spChg chg="del">
          <ac:chgData name="Danielle" userId="e2554c37-e717-43a0-ba79-1183ca921ccd" providerId="ADAL" clId="{1EF70913-015E-4D57-BAC5-A67690943F83}" dt="2021-05-20T19:32:53.594" v="1905" actId="478"/>
          <ac:spMkLst>
            <pc:docMk/>
            <pc:sldMk cId="22808896" sldId="263"/>
            <ac:spMk id="4" creationId="{EDEF08C4-FB69-4305-8125-60A0A813B770}"/>
          </ac:spMkLst>
        </pc:spChg>
        <pc:spChg chg="del">
          <ac:chgData name="Danielle" userId="e2554c37-e717-43a0-ba79-1183ca921ccd" providerId="ADAL" clId="{1EF70913-015E-4D57-BAC5-A67690943F83}" dt="2021-05-20T19:32:55.195" v="1906" actId="478"/>
          <ac:spMkLst>
            <pc:docMk/>
            <pc:sldMk cId="22808896" sldId="263"/>
            <ac:spMk id="5" creationId="{2BCCA4C5-60BE-41B1-B784-071FB2F7BE8D}"/>
          </ac:spMkLst>
        </pc:spChg>
        <pc:spChg chg="del">
          <ac:chgData name="Danielle" userId="e2554c37-e717-43a0-ba79-1183ca921ccd" providerId="ADAL" clId="{1EF70913-015E-4D57-BAC5-A67690943F83}" dt="2021-05-20T19:32:52.220" v="1904" actId="478"/>
          <ac:spMkLst>
            <pc:docMk/>
            <pc:sldMk cId="22808896" sldId="263"/>
            <ac:spMk id="6" creationId="{5DFBC61A-8542-43B3-AC23-D29019EC24D7}"/>
          </ac:spMkLst>
        </pc:spChg>
      </pc:sldChg>
      <pc:sldChg chg="addSp modSp mod modAnim">
        <pc:chgData name="Danielle" userId="e2554c37-e717-43a0-ba79-1183ca921ccd" providerId="ADAL" clId="{1EF70913-015E-4D57-BAC5-A67690943F83}" dt="2021-05-21T06:53:20.229" v="3212" actId="1076"/>
        <pc:sldMkLst>
          <pc:docMk/>
          <pc:sldMk cId="861314220" sldId="281"/>
        </pc:sldMkLst>
        <pc:spChg chg="add mod">
          <ac:chgData name="Danielle" userId="e2554c37-e717-43a0-ba79-1183ca921ccd" providerId="ADAL" clId="{1EF70913-015E-4D57-BAC5-A67690943F83}" dt="2021-05-21T06:52:32.404" v="3208" actId="1076"/>
          <ac:spMkLst>
            <pc:docMk/>
            <pc:sldMk cId="861314220" sldId="281"/>
            <ac:spMk id="2" creationId="{98741295-30FB-4283-B1D7-2870688B8EE0}"/>
          </ac:spMkLst>
        </pc:spChg>
        <pc:spChg chg="add mod">
          <ac:chgData name="Danielle" userId="e2554c37-e717-43a0-ba79-1183ca921ccd" providerId="ADAL" clId="{1EF70913-015E-4D57-BAC5-A67690943F83}" dt="2021-05-20T15:00:06.089" v="534" actId="20577"/>
          <ac:spMkLst>
            <pc:docMk/>
            <pc:sldMk cId="861314220" sldId="281"/>
            <ac:spMk id="3" creationId="{A1F97CAB-A234-40B9-87DB-F19E39BB8045}"/>
          </ac:spMkLst>
        </pc:spChg>
        <pc:picChg chg="add mod">
          <ac:chgData name="Danielle" userId="e2554c37-e717-43a0-ba79-1183ca921ccd" providerId="ADAL" clId="{1EF70913-015E-4D57-BAC5-A67690943F83}" dt="2021-05-21T06:53:20.229" v="3212" actId="1076"/>
          <ac:picMkLst>
            <pc:docMk/>
            <pc:sldMk cId="861314220" sldId="281"/>
            <ac:picMk id="2050" creationId="{74973564-3A04-4D7A-B47F-9FCD087BDFE4}"/>
          </ac:picMkLst>
        </pc:picChg>
      </pc:sldChg>
      <pc:sldChg chg="addSp delSp modSp mod modAnim">
        <pc:chgData name="Danielle" userId="e2554c37-e717-43a0-ba79-1183ca921ccd" providerId="ADAL" clId="{1EF70913-015E-4D57-BAC5-A67690943F83}" dt="2021-05-21T06:47:01.492" v="3179" actId="1076"/>
        <pc:sldMkLst>
          <pc:docMk/>
          <pc:sldMk cId="3481494680" sldId="282"/>
        </pc:sldMkLst>
        <pc:spChg chg="add mod">
          <ac:chgData name="Danielle" userId="e2554c37-e717-43a0-ba79-1183ca921ccd" providerId="ADAL" clId="{1EF70913-015E-4D57-BAC5-A67690943F83}" dt="2021-05-20T19:58:11.427" v="2416" actId="207"/>
          <ac:spMkLst>
            <pc:docMk/>
            <pc:sldMk cId="3481494680" sldId="282"/>
            <ac:spMk id="2" creationId="{5E761F3B-FC1B-4E8F-AE6D-043C9077B51D}"/>
          </ac:spMkLst>
        </pc:spChg>
        <pc:spChg chg="add mod">
          <ac:chgData name="Danielle" userId="e2554c37-e717-43a0-ba79-1183ca921ccd" providerId="ADAL" clId="{1EF70913-015E-4D57-BAC5-A67690943F83}" dt="2021-05-20T19:46:40.990" v="2149" actId="14100"/>
          <ac:spMkLst>
            <pc:docMk/>
            <pc:sldMk cId="3481494680" sldId="282"/>
            <ac:spMk id="3" creationId="{BB9CDB1F-0788-48EA-A071-489B1DA187D6}"/>
          </ac:spMkLst>
        </pc:spChg>
        <pc:picChg chg="add del mod">
          <ac:chgData name="Danielle" userId="e2554c37-e717-43a0-ba79-1183ca921ccd" providerId="ADAL" clId="{1EF70913-015E-4D57-BAC5-A67690943F83}" dt="2021-05-21T06:46:33.388" v="3170" actId="21"/>
          <ac:picMkLst>
            <pc:docMk/>
            <pc:sldMk cId="3481494680" sldId="282"/>
            <ac:picMk id="4" creationId="{EC15839B-4846-48AA-AC6E-F9C291DF65EB}"/>
          </ac:picMkLst>
        </pc:picChg>
        <pc:picChg chg="add mod">
          <ac:chgData name="Danielle" userId="e2554c37-e717-43a0-ba79-1183ca921ccd" providerId="ADAL" clId="{1EF70913-015E-4D57-BAC5-A67690943F83}" dt="2021-05-21T06:47:01.492" v="3179" actId="1076"/>
          <ac:picMkLst>
            <pc:docMk/>
            <pc:sldMk cId="3481494680" sldId="282"/>
            <ac:picMk id="5" creationId="{4D274E55-9ABB-4E80-B223-1EE8257FCF01}"/>
          </ac:picMkLst>
        </pc:picChg>
      </pc:sldChg>
      <pc:sldChg chg="addSp modSp new del mod modClrScheme chgLayout">
        <pc:chgData name="Danielle" userId="e2554c37-e717-43a0-ba79-1183ca921ccd" providerId="ADAL" clId="{1EF70913-015E-4D57-BAC5-A67690943F83}" dt="2021-05-20T18:49:55.074" v="991" actId="47"/>
        <pc:sldMkLst>
          <pc:docMk/>
          <pc:sldMk cId="1533849174" sldId="283"/>
        </pc:sldMkLst>
        <pc:spChg chg="add mod">
          <ac:chgData name="Danielle" userId="e2554c37-e717-43a0-ba79-1183ca921ccd" providerId="ADAL" clId="{1EF70913-015E-4D57-BAC5-A67690943F83}" dt="2021-05-20T18:37:28.304" v="574" actId="20577"/>
          <ac:spMkLst>
            <pc:docMk/>
            <pc:sldMk cId="1533849174" sldId="283"/>
            <ac:spMk id="2" creationId="{F65FF6AC-49CC-4433-A2B7-F47FA8227972}"/>
          </ac:spMkLst>
        </pc:spChg>
      </pc:sldChg>
      <pc:sldChg chg="addSp delSp modSp add mod modAnim modNotesTx">
        <pc:chgData name="Danielle" userId="e2554c37-e717-43a0-ba79-1183ca921ccd" providerId="ADAL" clId="{1EF70913-015E-4D57-BAC5-A67690943F83}" dt="2021-05-21T07:20:13.586" v="3361" actId="21"/>
        <pc:sldMkLst>
          <pc:docMk/>
          <pc:sldMk cId="3026330520" sldId="284"/>
        </pc:sldMkLst>
        <pc:spChg chg="mod">
          <ac:chgData name="Danielle" userId="e2554c37-e717-43a0-ba79-1183ca921ccd" providerId="ADAL" clId="{1EF70913-015E-4D57-BAC5-A67690943F83}" dt="2021-05-20T19:45:50.800" v="2102" actId="1076"/>
          <ac:spMkLst>
            <pc:docMk/>
            <pc:sldMk cId="3026330520" sldId="284"/>
            <ac:spMk id="2" creationId="{F65FF6AC-49CC-4433-A2B7-F47FA8227972}"/>
          </ac:spMkLst>
        </pc:spChg>
        <pc:spChg chg="add mod">
          <ac:chgData name="Danielle" userId="e2554c37-e717-43a0-ba79-1183ca921ccd" providerId="ADAL" clId="{1EF70913-015E-4D57-BAC5-A67690943F83}" dt="2021-05-20T18:51:42.560" v="1012" actId="1037"/>
          <ac:spMkLst>
            <pc:docMk/>
            <pc:sldMk cId="3026330520" sldId="284"/>
            <ac:spMk id="3" creationId="{999B7A74-B3EA-4D69-BC89-C3C5D9233E26}"/>
          </ac:spMkLst>
        </pc:spChg>
        <pc:spChg chg="add del mod">
          <ac:chgData name="Danielle" userId="e2554c37-e717-43a0-ba79-1183ca921ccd" providerId="ADAL" clId="{1EF70913-015E-4D57-BAC5-A67690943F83}" dt="2021-05-21T07:20:13.586" v="3361" actId="21"/>
          <ac:spMkLst>
            <pc:docMk/>
            <pc:sldMk cId="3026330520" sldId="284"/>
            <ac:spMk id="5" creationId="{5D9F0847-5E0F-4378-A898-4ACA4581330B}"/>
          </ac:spMkLst>
        </pc:spChg>
        <pc:graphicFrameChg chg="add mod modGraphic">
          <ac:chgData name="Danielle" userId="e2554c37-e717-43a0-ba79-1183ca921ccd" providerId="ADAL" clId="{1EF70913-015E-4D57-BAC5-A67690943F83}" dt="2021-05-20T18:41:55.704" v="779" actId="20577"/>
          <ac:graphicFrameMkLst>
            <pc:docMk/>
            <pc:sldMk cId="3026330520" sldId="284"/>
            <ac:graphicFrameMk id="4" creationId="{D4D1089C-0497-4442-90DA-3F326D5FF77F}"/>
          </ac:graphicFrameMkLst>
        </pc:graphicFrameChg>
      </pc:sldChg>
      <pc:sldChg chg="delSp modSp add mod modAnim">
        <pc:chgData name="Danielle" userId="e2554c37-e717-43a0-ba79-1183ca921ccd" providerId="ADAL" clId="{1EF70913-015E-4D57-BAC5-A67690943F83}" dt="2021-05-20T18:51:27.540" v="1003" actId="478"/>
        <pc:sldMkLst>
          <pc:docMk/>
          <pc:sldMk cId="2375153431" sldId="285"/>
        </pc:sldMkLst>
        <pc:spChg chg="mod">
          <ac:chgData name="Danielle" userId="e2554c37-e717-43a0-ba79-1183ca921ccd" providerId="ADAL" clId="{1EF70913-015E-4D57-BAC5-A67690943F83}" dt="2021-05-20T18:46:55.220" v="953" actId="20577"/>
          <ac:spMkLst>
            <pc:docMk/>
            <pc:sldMk cId="2375153431" sldId="285"/>
            <ac:spMk id="2" creationId="{F65FF6AC-49CC-4433-A2B7-F47FA8227972}"/>
          </ac:spMkLst>
        </pc:spChg>
        <pc:spChg chg="del mod">
          <ac:chgData name="Danielle" userId="e2554c37-e717-43a0-ba79-1183ca921ccd" providerId="ADAL" clId="{1EF70913-015E-4D57-BAC5-A67690943F83}" dt="2021-05-20T18:51:27.540" v="1003" actId="478"/>
          <ac:spMkLst>
            <pc:docMk/>
            <pc:sldMk cId="2375153431" sldId="285"/>
            <ac:spMk id="3" creationId="{999B7A74-B3EA-4D69-BC89-C3C5D9233E26}"/>
          </ac:spMkLst>
        </pc:spChg>
        <pc:graphicFrameChg chg="mod modGraphic">
          <ac:chgData name="Danielle" userId="e2554c37-e717-43a0-ba79-1183ca921ccd" providerId="ADAL" clId="{1EF70913-015E-4D57-BAC5-A67690943F83}" dt="2021-05-20T18:47:02.803" v="954" actId="20577"/>
          <ac:graphicFrameMkLst>
            <pc:docMk/>
            <pc:sldMk cId="2375153431" sldId="285"/>
            <ac:graphicFrameMk id="4" creationId="{D4D1089C-0497-4442-90DA-3F326D5FF77F}"/>
          </ac:graphicFrameMkLst>
        </pc:graphicFrameChg>
      </pc:sldChg>
      <pc:sldChg chg="addSp delSp modSp add mod addAnim delAnim modAnim">
        <pc:chgData name="Danielle" userId="e2554c37-e717-43a0-ba79-1183ca921ccd" providerId="ADAL" clId="{1EF70913-015E-4D57-BAC5-A67690943F83}" dt="2021-05-20T18:52:00.948" v="1019" actId="478"/>
        <pc:sldMkLst>
          <pc:docMk/>
          <pc:sldMk cId="1910983671" sldId="286"/>
        </pc:sldMkLst>
        <pc:spChg chg="mod">
          <ac:chgData name="Danielle" userId="e2554c37-e717-43a0-ba79-1183ca921ccd" providerId="ADAL" clId="{1EF70913-015E-4D57-BAC5-A67690943F83}" dt="2021-05-20T18:49:27.917" v="989" actId="20577"/>
          <ac:spMkLst>
            <pc:docMk/>
            <pc:sldMk cId="1910983671" sldId="286"/>
            <ac:spMk id="2" creationId="{F65FF6AC-49CC-4433-A2B7-F47FA8227972}"/>
          </ac:spMkLst>
        </pc:spChg>
        <pc:spChg chg="add del mod">
          <ac:chgData name="Danielle" userId="e2554c37-e717-43a0-ba79-1183ca921ccd" providerId="ADAL" clId="{1EF70913-015E-4D57-BAC5-A67690943F83}" dt="2021-05-20T18:52:00.948" v="1019" actId="478"/>
          <ac:spMkLst>
            <pc:docMk/>
            <pc:sldMk cId="1910983671" sldId="286"/>
            <ac:spMk id="3" creationId="{999B7A74-B3EA-4D69-BC89-C3C5D9233E26}"/>
          </ac:spMkLst>
        </pc:spChg>
        <pc:spChg chg="add mod">
          <ac:chgData name="Danielle" userId="e2554c37-e717-43a0-ba79-1183ca921ccd" providerId="ADAL" clId="{1EF70913-015E-4D57-BAC5-A67690943F83}" dt="2021-05-20T18:43:08.554" v="874" actId="14100"/>
          <ac:spMkLst>
            <pc:docMk/>
            <pc:sldMk cId="1910983671" sldId="286"/>
            <ac:spMk id="5" creationId="{B6149494-0759-4F4A-93E5-F86AD1DE0F18}"/>
          </ac:spMkLst>
        </pc:spChg>
        <pc:graphicFrameChg chg="mod modGraphic">
          <ac:chgData name="Danielle" userId="e2554c37-e717-43a0-ba79-1183ca921ccd" providerId="ADAL" clId="{1EF70913-015E-4D57-BAC5-A67690943F83}" dt="2021-05-20T18:50:57.839" v="999" actId="20577"/>
          <ac:graphicFrameMkLst>
            <pc:docMk/>
            <pc:sldMk cId="1910983671" sldId="286"/>
            <ac:graphicFrameMk id="4" creationId="{D4D1089C-0497-4442-90DA-3F326D5FF77F}"/>
          </ac:graphicFrameMkLst>
        </pc:graphicFrameChg>
      </pc:sldChg>
      <pc:sldChg chg="delSp modSp add mod ord delAnim modAnim">
        <pc:chgData name="Danielle" userId="e2554c37-e717-43a0-ba79-1183ca921ccd" providerId="ADAL" clId="{1EF70913-015E-4D57-BAC5-A67690943F83}" dt="2021-05-20T18:51:30.101" v="1004" actId="478"/>
        <pc:sldMkLst>
          <pc:docMk/>
          <pc:sldMk cId="1219670949" sldId="287"/>
        </pc:sldMkLst>
        <pc:spChg chg="mod">
          <ac:chgData name="Danielle" userId="e2554c37-e717-43a0-ba79-1183ca921ccd" providerId="ADAL" clId="{1EF70913-015E-4D57-BAC5-A67690943F83}" dt="2021-05-20T18:46:46.951" v="949" actId="20577"/>
          <ac:spMkLst>
            <pc:docMk/>
            <pc:sldMk cId="1219670949" sldId="287"/>
            <ac:spMk id="2" creationId="{F65FF6AC-49CC-4433-A2B7-F47FA8227972}"/>
          </ac:spMkLst>
        </pc:spChg>
        <pc:spChg chg="del mod">
          <ac:chgData name="Danielle" userId="e2554c37-e717-43a0-ba79-1183ca921ccd" providerId="ADAL" clId="{1EF70913-015E-4D57-BAC5-A67690943F83}" dt="2021-05-20T18:51:30.101" v="1004" actId="478"/>
          <ac:spMkLst>
            <pc:docMk/>
            <pc:sldMk cId="1219670949" sldId="287"/>
            <ac:spMk id="3" creationId="{999B7A74-B3EA-4D69-BC89-C3C5D9233E26}"/>
          </ac:spMkLst>
        </pc:spChg>
        <pc:spChg chg="del">
          <ac:chgData name="Danielle" userId="e2554c37-e717-43a0-ba79-1183ca921ccd" providerId="ADAL" clId="{1EF70913-015E-4D57-BAC5-A67690943F83}" dt="2021-05-20T18:43:38.823" v="881" actId="478"/>
          <ac:spMkLst>
            <pc:docMk/>
            <pc:sldMk cId="1219670949" sldId="287"/>
            <ac:spMk id="5" creationId="{B6149494-0759-4F4A-93E5-F86AD1DE0F18}"/>
          </ac:spMkLst>
        </pc:spChg>
        <pc:graphicFrameChg chg="modGraphic">
          <ac:chgData name="Danielle" userId="e2554c37-e717-43a0-ba79-1183ca921ccd" providerId="ADAL" clId="{1EF70913-015E-4D57-BAC5-A67690943F83}" dt="2021-05-20T18:46:51.060" v="952" actId="20577"/>
          <ac:graphicFrameMkLst>
            <pc:docMk/>
            <pc:sldMk cId="1219670949" sldId="287"/>
            <ac:graphicFrameMk id="4" creationId="{D4D1089C-0497-4442-90DA-3F326D5FF77F}"/>
          </ac:graphicFrameMkLst>
        </pc:graphicFrameChg>
      </pc:sldChg>
      <pc:sldChg chg="delSp modSp add mod">
        <pc:chgData name="Danielle" userId="e2554c37-e717-43a0-ba79-1183ca921ccd" providerId="ADAL" clId="{1EF70913-015E-4D57-BAC5-A67690943F83}" dt="2021-05-20T18:51:34.138" v="1006" actId="478"/>
        <pc:sldMkLst>
          <pc:docMk/>
          <pc:sldMk cId="1618030418" sldId="288"/>
        </pc:sldMkLst>
        <pc:spChg chg="mod">
          <ac:chgData name="Danielle" userId="e2554c37-e717-43a0-ba79-1183ca921ccd" providerId="ADAL" clId="{1EF70913-015E-4D57-BAC5-A67690943F83}" dt="2021-05-20T18:46:42.891" v="948" actId="20577"/>
          <ac:spMkLst>
            <pc:docMk/>
            <pc:sldMk cId="1618030418" sldId="288"/>
            <ac:spMk id="2" creationId="{F65FF6AC-49CC-4433-A2B7-F47FA8227972}"/>
          </ac:spMkLst>
        </pc:spChg>
        <pc:spChg chg="del mod">
          <ac:chgData name="Danielle" userId="e2554c37-e717-43a0-ba79-1183ca921ccd" providerId="ADAL" clId="{1EF70913-015E-4D57-BAC5-A67690943F83}" dt="2021-05-20T18:51:34.138" v="1006" actId="478"/>
          <ac:spMkLst>
            <pc:docMk/>
            <pc:sldMk cId="1618030418" sldId="288"/>
            <ac:spMk id="3" creationId="{999B7A74-B3EA-4D69-BC89-C3C5D9233E26}"/>
          </ac:spMkLst>
        </pc:spChg>
        <pc:graphicFrameChg chg="modGraphic">
          <ac:chgData name="Danielle" userId="e2554c37-e717-43a0-ba79-1183ca921ccd" providerId="ADAL" clId="{1EF70913-015E-4D57-BAC5-A67690943F83}" dt="2021-05-20T18:46:34.323" v="946" actId="20577"/>
          <ac:graphicFrameMkLst>
            <pc:docMk/>
            <pc:sldMk cId="1618030418" sldId="288"/>
            <ac:graphicFrameMk id="4" creationId="{D4D1089C-0497-4442-90DA-3F326D5FF77F}"/>
          </ac:graphicFrameMkLst>
        </pc:graphicFrameChg>
      </pc:sldChg>
      <pc:sldChg chg="delSp modSp add mod">
        <pc:chgData name="Danielle" userId="e2554c37-e717-43a0-ba79-1183ca921ccd" providerId="ADAL" clId="{1EF70913-015E-4D57-BAC5-A67690943F83}" dt="2021-05-20T18:51:36.965" v="1008" actId="478"/>
        <pc:sldMkLst>
          <pc:docMk/>
          <pc:sldMk cId="3633125670" sldId="289"/>
        </pc:sldMkLst>
        <pc:spChg chg="mod">
          <ac:chgData name="Danielle" userId="e2554c37-e717-43a0-ba79-1183ca921ccd" providerId="ADAL" clId="{1EF70913-015E-4D57-BAC5-A67690943F83}" dt="2021-05-20T18:47:23.949" v="963" actId="20577"/>
          <ac:spMkLst>
            <pc:docMk/>
            <pc:sldMk cId="3633125670" sldId="289"/>
            <ac:spMk id="2" creationId="{F65FF6AC-49CC-4433-A2B7-F47FA8227972}"/>
          </ac:spMkLst>
        </pc:spChg>
        <pc:spChg chg="del mod">
          <ac:chgData name="Danielle" userId="e2554c37-e717-43a0-ba79-1183ca921ccd" providerId="ADAL" clId="{1EF70913-015E-4D57-BAC5-A67690943F83}" dt="2021-05-20T18:51:36.965" v="1008" actId="478"/>
          <ac:spMkLst>
            <pc:docMk/>
            <pc:sldMk cId="3633125670" sldId="289"/>
            <ac:spMk id="3" creationId="{999B7A74-B3EA-4D69-BC89-C3C5D9233E26}"/>
          </ac:spMkLst>
        </pc:spChg>
        <pc:graphicFrameChg chg="modGraphic">
          <ac:chgData name="Danielle" userId="e2554c37-e717-43a0-ba79-1183ca921ccd" providerId="ADAL" clId="{1EF70913-015E-4D57-BAC5-A67690943F83}" dt="2021-05-20T18:46:15.269" v="935" actId="20577"/>
          <ac:graphicFrameMkLst>
            <pc:docMk/>
            <pc:sldMk cId="3633125670" sldId="289"/>
            <ac:graphicFrameMk id="4" creationId="{D4D1089C-0497-4442-90DA-3F326D5FF77F}"/>
          </ac:graphicFrameMkLst>
        </pc:graphicFrameChg>
      </pc:sldChg>
      <pc:sldChg chg="delSp modSp add mod">
        <pc:chgData name="Danielle" userId="e2554c37-e717-43a0-ba79-1183ca921ccd" providerId="ADAL" clId="{1EF70913-015E-4D57-BAC5-A67690943F83}" dt="2021-05-20T18:51:39.488" v="1009" actId="478"/>
        <pc:sldMkLst>
          <pc:docMk/>
          <pc:sldMk cId="1651387750" sldId="290"/>
        </pc:sldMkLst>
        <pc:spChg chg="del">
          <ac:chgData name="Danielle" userId="e2554c37-e717-43a0-ba79-1183ca921ccd" providerId="ADAL" clId="{1EF70913-015E-4D57-BAC5-A67690943F83}" dt="2021-05-20T18:51:39.488" v="1009" actId="478"/>
          <ac:spMkLst>
            <pc:docMk/>
            <pc:sldMk cId="1651387750" sldId="290"/>
            <ac:spMk id="3" creationId="{999B7A74-B3EA-4D69-BC89-C3C5D9233E26}"/>
          </ac:spMkLst>
        </pc:spChg>
        <pc:graphicFrameChg chg="mod">
          <ac:chgData name="Danielle" userId="e2554c37-e717-43a0-ba79-1183ca921ccd" providerId="ADAL" clId="{1EF70913-015E-4D57-BAC5-A67690943F83}" dt="2021-05-20T18:47:39.117" v="965"/>
          <ac:graphicFrameMkLst>
            <pc:docMk/>
            <pc:sldMk cId="1651387750" sldId="290"/>
            <ac:graphicFrameMk id="4" creationId="{D4D1089C-0497-4442-90DA-3F326D5FF77F}"/>
          </ac:graphicFrameMkLst>
        </pc:graphicFrameChg>
      </pc:sldChg>
      <pc:sldChg chg="delSp modSp add mod">
        <pc:chgData name="Danielle" userId="e2554c37-e717-43a0-ba79-1183ca921ccd" providerId="ADAL" clId="{1EF70913-015E-4D57-BAC5-A67690943F83}" dt="2021-05-20T18:51:47.239" v="1013" actId="478"/>
        <pc:sldMkLst>
          <pc:docMk/>
          <pc:sldMk cId="806270572" sldId="291"/>
        </pc:sldMkLst>
        <pc:spChg chg="mod">
          <ac:chgData name="Danielle" userId="e2554c37-e717-43a0-ba79-1183ca921ccd" providerId="ADAL" clId="{1EF70913-015E-4D57-BAC5-A67690943F83}" dt="2021-05-20T18:48:00.176" v="969" actId="20577"/>
          <ac:spMkLst>
            <pc:docMk/>
            <pc:sldMk cId="806270572" sldId="291"/>
            <ac:spMk id="2" creationId="{F65FF6AC-49CC-4433-A2B7-F47FA8227972}"/>
          </ac:spMkLst>
        </pc:spChg>
        <pc:spChg chg="del">
          <ac:chgData name="Danielle" userId="e2554c37-e717-43a0-ba79-1183ca921ccd" providerId="ADAL" clId="{1EF70913-015E-4D57-BAC5-A67690943F83}" dt="2021-05-20T18:51:47.239" v="1013" actId="478"/>
          <ac:spMkLst>
            <pc:docMk/>
            <pc:sldMk cId="806270572" sldId="291"/>
            <ac:spMk id="3" creationId="{999B7A74-B3EA-4D69-BC89-C3C5D9233E26}"/>
          </ac:spMkLst>
        </pc:spChg>
      </pc:sldChg>
      <pc:sldChg chg="delSp modSp add mod ord">
        <pc:chgData name="Danielle" userId="e2554c37-e717-43a0-ba79-1183ca921ccd" providerId="ADAL" clId="{1EF70913-015E-4D57-BAC5-A67690943F83}" dt="2021-05-20T18:51:54.498" v="1016" actId="478"/>
        <pc:sldMkLst>
          <pc:docMk/>
          <pc:sldMk cId="1646002202" sldId="292"/>
        </pc:sldMkLst>
        <pc:spChg chg="mod">
          <ac:chgData name="Danielle" userId="e2554c37-e717-43a0-ba79-1183ca921ccd" providerId="ADAL" clId="{1EF70913-015E-4D57-BAC5-A67690943F83}" dt="2021-05-20T18:48:55.404" v="986" actId="20577"/>
          <ac:spMkLst>
            <pc:docMk/>
            <pc:sldMk cId="1646002202" sldId="292"/>
            <ac:spMk id="2" creationId="{F65FF6AC-49CC-4433-A2B7-F47FA8227972}"/>
          </ac:spMkLst>
        </pc:spChg>
        <pc:spChg chg="del mod">
          <ac:chgData name="Danielle" userId="e2554c37-e717-43a0-ba79-1183ca921ccd" providerId="ADAL" clId="{1EF70913-015E-4D57-BAC5-A67690943F83}" dt="2021-05-20T18:51:54.498" v="1016" actId="478"/>
          <ac:spMkLst>
            <pc:docMk/>
            <pc:sldMk cId="1646002202" sldId="292"/>
            <ac:spMk id="3" creationId="{999B7A74-B3EA-4D69-BC89-C3C5D9233E26}"/>
          </ac:spMkLst>
        </pc:spChg>
      </pc:sldChg>
      <pc:sldChg chg="delSp modSp add mod">
        <pc:chgData name="Danielle" userId="e2554c37-e717-43a0-ba79-1183ca921ccd" providerId="ADAL" clId="{1EF70913-015E-4D57-BAC5-A67690943F83}" dt="2021-05-20T18:51:51.328" v="1014" actId="478"/>
        <pc:sldMkLst>
          <pc:docMk/>
          <pc:sldMk cId="1797742304" sldId="293"/>
        </pc:sldMkLst>
        <pc:spChg chg="mod">
          <ac:chgData name="Danielle" userId="e2554c37-e717-43a0-ba79-1183ca921ccd" providerId="ADAL" clId="{1EF70913-015E-4D57-BAC5-A67690943F83}" dt="2021-05-20T18:48:42.754" v="980" actId="20577"/>
          <ac:spMkLst>
            <pc:docMk/>
            <pc:sldMk cId="1797742304" sldId="293"/>
            <ac:spMk id="2" creationId="{F65FF6AC-49CC-4433-A2B7-F47FA8227972}"/>
          </ac:spMkLst>
        </pc:spChg>
        <pc:spChg chg="del">
          <ac:chgData name="Danielle" userId="e2554c37-e717-43a0-ba79-1183ca921ccd" providerId="ADAL" clId="{1EF70913-015E-4D57-BAC5-A67690943F83}" dt="2021-05-20T18:51:51.328" v="1014" actId="478"/>
          <ac:spMkLst>
            <pc:docMk/>
            <pc:sldMk cId="1797742304" sldId="293"/>
            <ac:spMk id="3" creationId="{999B7A74-B3EA-4D69-BC89-C3C5D9233E26}"/>
          </ac:spMkLst>
        </pc:spChg>
      </pc:sldChg>
      <pc:sldChg chg="delSp modSp add mod">
        <pc:chgData name="Danielle" userId="e2554c37-e717-43a0-ba79-1183ca921ccd" providerId="ADAL" clId="{1EF70913-015E-4D57-BAC5-A67690943F83}" dt="2021-05-20T18:51:57.289" v="1017" actId="478"/>
        <pc:sldMkLst>
          <pc:docMk/>
          <pc:sldMk cId="4205467836" sldId="294"/>
        </pc:sldMkLst>
        <pc:spChg chg="del">
          <ac:chgData name="Danielle" userId="e2554c37-e717-43a0-ba79-1183ca921ccd" providerId="ADAL" clId="{1EF70913-015E-4D57-BAC5-A67690943F83}" dt="2021-05-20T18:51:57.289" v="1017" actId="478"/>
          <ac:spMkLst>
            <pc:docMk/>
            <pc:sldMk cId="4205467836" sldId="294"/>
            <ac:spMk id="3" creationId="{999B7A74-B3EA-4D69-BC89-C3C5D9233E26}"/>
          </ac:spMkLst>
        </pc:spChg>
        <pc:graphicFrameChg chg="mod">
          <ac:chgData name="Danielle" userId="e2554c37-e717-43a0-ba79-1183ca921ccd" providerId="ADAL" clId="{1EF70913-015E-4D57-BAC5-A67690943F83}" dt="2021-05-20T18:49:21.056" v="988"/>
          <ac:graphicFrameMkLst>
            <pc:docMk/>
            <pc:sldMk cId="4205467836" sldId="294"/>
            <ac:graphicFrameMk id="4" creationId="{D4D1089C-0497-4442-90DA-3F326D5FF77F}"/>
          </ac:graphicFrameMkLst>
        </pc:graphicFrameChg>
      </pc:sldChg>
      <pc:sldChg chg="delSp modSp add mod delAnim">
        <pc:chgData name="Danielle" userId="e2554c37-e717-43a0-ba79-1183ca921ccd" providerId="ADAL" clId="{1EF70913-015E-4D57-BAC5-A67690943F83}" dt="2021-05-20T18:52:17.318" v="1026" actId="20577"/>
        <pc:sldMkLst>
          <pc:docMk/>
          <pc:sldMk cId="2809990290" sldId="295"/>
        </pc:sldMkLst>
        <pc:spChg chg="del">
          <ac:chgData name="Danielle" userId="e2554c37-e717-43a0-ba79-1183ca921ccd" providerId="ADAL" clId="{1EF70913-015E-4D57-BAC5-A67690943F83}" dt="2021-05-20T18:52:07.061" v="1021" actId="478"/>
          <ac:spMkLst>
            <pc:docMk/>
            <pc:sldMk cId="2809990290" sldId="295"/>
            <ac:spMk id="5" creationId="{B6149494-0759-4F4A-93E5-F86AD1DE0F18}"/>
          </ac:spMkLst>
        </pc:spChg>
        <pc:graphicFrameChg chg="modGraphic">
          <ac:chgData name="Danielle" userId="e2554c37-e717-43a0-ba79-1183ca921ccd" providerId="ADAL" clId="{1EF70913-015E-4D57-BAC5-A67690943F83}" dt="2021-05-20T18:52:17.318" v="1026" actId="20577"/>
          <ac:graphicFrameMkLst>
            <pc:docMk/>
            <pc:sldMk cId="2809990290" sldId="295"/>
            <ac:graphicFrameMk id="4" creationId="{D4D1089C-0497-4442-90DA-3F326D5FF77F}"/>
          </ac:graphicFrameMkLst>
        </pc:graphicFrameChg>
      </pc:sldChg>
      <pc:sldChg chg="modSp add mod">
        <pc:chgData name="Danielle" userId="e2554c37-e717-43a0-ba79-1183ca921ccd" providerId="ADAL" clId="{1EF70913-015E-4D57-BAC5-A67690943F83}" dt="2021-05-20T18:52:27.189" v="1034" actId="20577"/>
        <pc:sldMkLst>
          <pc:docMk/>
          <pc:sldMk cId="464494981" sldId="296"/>
        </pc:sldMkLst>
        <pc:graphicFrameChg chg="modGraphic">
          <ac:chgData name="Danielle" userId="e2554c37-e717-43a0-ba79-1183ca921ccd" providerId="ADAL" clId="{1EF70913-015E-4D57-BAC5-A67690943F83}" dt="2021-05-20T18:52:27.189" v="1034" actId="20577"/>
          <ac:graphicFrameMkLst>
            <pc:docMk/>
            <pc:sldMk cId="464494981" sldId="296"/>
            <ac:graphicFrameMk id="4" creationId="{D4D1089C-0497-4442-90DA-3F326D5FF77F}"/>
          </ac:graphicFrameMkLst>
        </pc:graphicFrameChg>
      </pc:sldChg>
      <pc:sldChg chg="modSp add">
        <pc:chgData name="Danielle" userId="e2554c37-e717-43a0-ba79-1183ca921ccd" providerId="ADAL" clId="{1EF70913-015E-4D57-BAC5-A67690943F83}" dt="2021-05-20T18:53:42.684" v="1055" actId="20577"/>
        <pc:sldMkLst>
          <pc:docMk/>
          <pc:sldMk cId="1684575793" sldId="297"/>
        </pc:sldMkLst>
        <pc:spChg chg="mod">
          <ac:chgData name="Danielle" userId="e2554c37-e717-43a0-ba79-1183ca921ccd" providerId="ADAL" clId="{1EF70913-015E-4D57-BAC5-A67690943F83}" dt="2021-05-20T18:53:42.684" v="1055" actId="20577"/>
          <ac:spMkLst>
            <pc:docMk/>
            <pc:sldMk cId="1684575793" sldId="297"/>
            <ac:spMk id="2" creationId="{F65FF6AC-49CC-4433-A2B7-F47FA8227972}"/>
          </ac:spMkLst>
        </pc:spChg>
        <pc:graphicFrameChg chg="mod">
          <ac:chgData name="Danielle" userId="e2554c37-e717-43a0-ba79-1183ca921ccd" providerId="ADAL" clId="{1EF70913-015E-4D57-BAC5-A67690943F83}" dt="2021-05-20T18:52:49.799" v="1036"/>
          <ac:graphicFrameMkLst>
            <pc:docMk/>
            <pc:sldMk cId="1684575793" sldId="297"/>
            <ac:graphicFrameMk id="4" creationId="{D4D1089C-0497-4442-90DA-3F326D5FF77F}"/>
          </ac:graphicFrameMkLst>
        </pc:graphicFrameChg>
      </pc:sldChg>
      <pc:sldChg chg="modSp add">
        <pc:chgData name="Danielle" userId="e2554c37-e717-43a0-ba79-1183ca921ccd" providerId="ADAL" clId="{1EF70913-015E-4D57-BAC5-A67690943F83}" dt="2021-05-20T18:53:46.499" v="1057" actId="20577"/>
        <pc:sldMkLst>
          <pc:docMk/>
          <pc:sldMk cId="2462633861" sldId="298"/>
        </pc:sldMkLst>
        <pc:spChg chg="mod">
          <ac:chgData name="Danielle" userId="e2554c37-e717-43a0-ba79-1183ca921ccd" providerId="ADAL" clId="{1EF70913-015E-4D57-BAC5-A67690943F83}" dt="2021-05-20T18:53:46.499" v="1057" actId="20577"/>
          <ac:spMkLst>
            <pc:docMk/>
            <pc:sldMk cId="2462633861" sldId="298"/>
            <ac:spMk id="2" creationId="{F65FF6AC-49CC-4433-A2B7-F47FA8227972}"/>
          </ac:spMkLst>
        </pc:spChg>
      </pc:sldChg>
      <pc:sldChg chg="add">
        <pc:chgData name="Danielle" userId="e2554c37-e717-43a0-ba79-1183ca921ccd" providerId="ADAL" clId="{1EF70913-015E-4D57-BAC5-A67690943F83}" dt="2021-05-20T18:53:39.194" v="1054"/>
        <pc:sldMkLst>
          <pc:docMk/>
          <pc:sldMk cId="4168597840" sldId="299"/>
        </pc:sldMkLst>
      </pc:sldChg>
      <pc:sldChg chg="modSp add">
        <pc:chgData name="Danielle" userId="e2554c37-e717-43a0-ba79-1183ca921ccd" providerId="ADAL" clId="{1EF70913-015E-4D57-BAC5-A67690943F83}" dt="2021-05-20T18:53:58.596" v="1059"/>
        <pc:sldMkLst>
          <pc:docMk/>
          <pc:sldMk cId="570786126" sldId="300"/>
        </pc:sldMkLst>
        <pc:graphicFrameChg chg="mod">
          <ac:chgData name="Danielle" userId="e2554c37-e717-43a0-ba79-1183ca921ccd" providerId="ADAL" clId="{1EF70913-015E-4D57-BAC5-A67690943F83}" dt="2021-05-20T18:53:58.596" v="1059"/>
          <ac:graphicFrameMkLst>
            <pc:docMk/>
            <pc:sldMk cId="570786126" sldId="300"/>
            <ac:graphicFrameMk id="4" creationId="{D4D1089C-0497-4442-90DA-3F326D5FF77F}"/>
          </ac:graphicFrameMkLst>
        </pc:graphicFrameChg>
      </pc:sldChg>
      <pc:sldChg chg="modSp add mod ord">
        <pc:chgData name="Danielle" userId="e2554c37-e717-43a0-ba79-1183ca921ccd" providerId="ADAL" clId="{1EF70913-015E-4D57-BAC5-A67690943F83}" dt="2021-05-20T19:12:12.320" v="1722" actId="6549"/>
        <pc:sldMkLst>
          <pc:docMk/>
          <pc:sldMk cId="504071668" sldId="301"/>
        </pc:sldMkLst>
        <pc:spChg chg="mod">
          <ac:chgData name="Danielle" userId="e2554c37-e717-43a0-ba79-1183ca921ccd" providerId="ADAL" clId="{1EF70913-015E-4D57-BAC5-A67690943F83}" dt="2021-05-20T19:09:29.887" v="1637" actId="20577"/>
          <ac:spMkLst>
            <pc:docMk/>
            <pc:sldMk cId="504071668" sldId="301"/>
            <ac:spMk id="2" creationId="{F65FF6AC-49CC-4433-A2B7-F47FA8227972}"/>
          </ac:spMkLst>
        </pc:spChg>
        <pc:graphicFrameChg chg="mod modGraphic">
          <ac:chgData name="Danielle" userId="e2554c37-e717-43a0-ba79-1183ca921ccd" providerId="ADAL" clId="{1EF70913-015E-4D57-BAC5-A67690943F83}" dt="2021-05-20T19:12:12.320" v="1722" actId="6549"/>
          <ac:graphicFrameMkLst>
            <pc:docMk/>
            <pc:sldMk cId="504071668" sldId="301"/>
            <ac:graphicFrameMk id="4" creationId="{D4D1089C-0497-4442-90DA-3F326D5FF77F}"/>
          </ac:graphicFrameMkLst>
        </pc:graphicFrameChg>
      </pc:sldChg>
      <pc:sldChg chg="addSp modSp add mod modAnim modNotesTx">
        <pc:chgData name="Danielle" userId="e2554c37-e717-43a0-ba79-1183ca921ccd" providerId="ADAL" clId="{1EF70913-015E-4D57-BAC5-A67690943F83}" dt="2021-05-21T07:18:32.930" v="3359" actId="20577"/>
        <pc:sldMkLst>
          <pc:docMk/>
          <pc:sldMk cId="3682034509" sldId="302"/>
        </pc:sldMkLst>
        <pc:spChg chg="add mod">
          <ac:chgData name="Danielle" userId="e2554c37-e717-43a0-ba79-1183ca921ccd" providerId="ADAL" clId="{1EF70913-015E-4D57-BAC5-A67690943F83}" dt="2021-05-21T07:17:22.995" v="3248"/>
          <ac:spMkLst>
            <pc:docMk/>
            <pc:sldMk cId="3682034509" sldId="302"/>
            <ac:spMk id="5" creationId="{F59C82A3-D621-4D54-9251-3E42A9988A41}"/>
          </ac:spMkLst>
        </pc:spChg>
        <pc:graphicFrameChg chg="modGraphic">
          <ac:chgData name="Danielle" userId="e2554c37-e717-43a0-ba79-1183ca921ccd" providerId="ADAL" clId="{1EF70913-015E-4D57-BAC5-A67690943F83}" dt="2021-05-20T19:11:57.596" v="1717" actId="6549"/>
          <ac:graphicFrameMkLst>
            <pc:docMk/>
            <pc:sldMk cId="3682034509" sldId="302"/>
            <ac:graphicFrameMk id="4" creationId="{D4D1089C-0497-4442-90DA-3F326D5FF77F}"/>
          </ac:graphicFrameMkLst>
        </pc:graphicFrameChg>
      </pc:sldChg>
      <pc:sldChg chg="modSp add mod">
        <pc:chgData name="Danielle" userId="e2554c37-e717-43a0-ba79-1183ca921ccd" providerId="ADAL" clId="{1EF70913-015E-4D57-BAC5-A67690943F83}" dt="2021-05-20T19:12:46.327" v="1737" actId="6549"/>
        <pc:sldMkLst>
          <pc:docMk/>
          <pc:sldMk cId="1245652817" sldId="303"/>
        </pc:sldMkLst>
        <pc:graphicFrameChg chg="modGraphic">
          <ac:chgData name="Danielle" userId="e2554c37-e717-43a0-ba79-1183ca921ccd" providerId="ADAL" clId="{1EF70913-015E-4D57-BAC5-A67690943F83}" dt="2021-05-20T19:12:46.327" v="1737" actId="6549"/>
          <ac:graphicFrameMkLst>
            <pc:docMk/>
            <pc:sldMk cId="1245652817" sldId="303"/>
            <ac:graphicFrameMk id="4" creationId="{D4D1089C-0497-4442-90DA-3F326D5FF77F}"/>
          </ac:graphicFrameMkLst>
        </pc:graphicFrameChg>
      </pc:sldChg>
      <pc:sldChg chg="modSp add mod">
        <pc:chgData name="Danielle" userId="e2554c37-e717-43a0-ba79-1183ca921ccd" providerId="ADAL" clId="{1EF70913-015E-4D57-BAC5-A67690943F83}" dt="2021-05-20T19:12:58.767" v="1740" actId="6549"/>
        <pc:sldMkLst>
          <pc:docMk/>
          <pc:sldMk cId="4066563355" sldId="304"/>
        </pc:sldMkLst>
        <pc:graphicFrameChg chg="modGraphic">
          <ac:chgData name="Danielle" userId="e2554c37-e717-43a0-ba79-1183ca921ccd" providerId="ADAL" clId="{1EF70913-015E-4D57-BAC5-A67690943F83}" dt="2021-05-20T19:12:58.767" v="1740" actId="6549"/>
          <ac:graphicFrameMkLst>
            <pc:docMk/>
            <pc:sldMk cId="4066563355" sldId="304"/>
            <ac:graphicFrameMk id="4" creationId="{D4D1089C-0497-4442-90DA-3F326D5FF77F}"/>
          </ac:graphicFrameMkLst>
        </pc:graphicFrameChg>
      </pc:sldChg>
      <pc:sldChg chg="modSp add mod">
        <pc:chgData name="Danielle" userId="e2554c37-e717-43a0-ba79-1183ca921ccd" providerId="ADAL" clId="{1EF70913-015E-4D57-BAC5-A67690943F83}" dt="2021-05-20T19:14:06.400" v="1747" actId="6549"/>
        <pc:sldMkLst>
          <pc:docMk/>
          <pc:sldMk cId="357723818" sldId="305"/>
        </pc:sldMkLst>
        <pc:spChg chg="mod">
          <ac:chgData name="Danielle" userId="e2554c37-e717-43a0-ba79-1183ca921ccd" providerId="ADAL" clId="{1EF70913-015E-4D57-BAC5-A67690943F83}" dt="2021-05-20T19:14:06.400" v="1747" actId="6549"/>
          <ac:spMkLst>
            <pc:docMk/>
            <pc:sldMk cId="357723818" sldId="305"/>
            <ac:spMk id="2" creationId="{F65FF6AC-49CC-4433-A2B7-F47FA8227972}"/>
          </ac:spMkLst>
        </pc:spChg>
        <pc:graphicFrameChg chg="modGraphic">
          <ac:chgData name="Danielle" userId="e2554c37-e717-43a0-ba79-1183ca921ccd" providerId="ADAL" clId="{1EF70913-015E-4D57-BAC5-A67690943F83}" dt="2021-05-20T19:13:12.946" v="1743" actId="6549"/>
          <ac:graphicFrameMkLst>
            <pc:docMk/>
            <pc:sldMk cId="357723818" sldId="305"/>
            <ac:graphicFrameMk id="4" creationId="{D4D1089C-0497-4442-90DA-3F326D5FF77F}"/>
          </ac:graphicFrameMkLst>
        </pc:graphicFrameChg>
      </pc:sldChg>
      <pc:sldChg chg="add del">
        <pc:chgData name="Danielle" userId="e2554c37-e717-43a0-ba79-1183ca921ccd" providerId="ADAL" clId="{1EF70913-015E-4D57-BAC5-A67690943F83}" dt="2021-05-20T19:20:09.193" v="1879" actId="47"/>
        <pc:sldMkLst>
          <pc:docMk/>
          <pc:sldMk cId="644786449" sldId="306"/>
        </pc:sldMkLst>
      </pc:sldChg>
      <pc:sldChg chg="add del">
        <pc:chgData name="Danielle" userId="e2554c37-e717-43a0-ba79-1183ca921ccd" providerId="ADAL" clId="{1EF70913-015E-4D57-BAC5-A67690943F83}" dt="2021-05-20T19:20:09.193" v="1879" actId="47"/>
        <pc:sldMkLst>
          <pc:docMk/>
          <pc:sldMk cId="1630994726" sldId="307"/>
        </pc:sldMkLst>
      </pc:sldChg>
      <pc:sldChg chg="add del">
        <pc:chgData name="Danielle" userId="e2554c37-e717-43a0-ba79-1183ca921ccd" providerId="ADAL" clId="{1EF70913-015E-4D57-BAC5-A67690943F83}" dt="2021-05-20T19:20:56.505" v="1889" actId="47"/>
        <pc:sldMkLst>
          <pc:docMk/>
          <pc:sldMk cId="2347256506" sldId="308"/>
        </pc:sldMkLst>
      </pc:sldChg>
      <pc:sldChg chg="add del">
        <pc:chgData name="Danielle" userId="e2554c37-e717-43a0-ba79-1183ca921ccd" providerId="ADAL" clId="{1EF70913-015E-4D57-BAC5-A67690943F83}" dt="2021-05-20T19:20:56.505" v="1889" actId="47"/>
        <pc:sldMkLst>
          <pc:docMk/>
          <pc:sldMk cId="4272079967" sldId="309"/>
        </pc:sldMkLst>
      </pc:sldChg>
      <pc:sldChg chg="add del">
        <pc:chgData name="Danielle" userId="e2554c37-e717-43a0-ba79-1183ca921ccd" providerId="ADAL" clId="{1EF70913-015E-4D57-BAC5-A67690943F83}" dt="2021-05-20T19:21:05.844" v="1891" actId="47"/>
        <pc:sldMkLst>
          <pc:docMk/>
          <pc:sldMk cId="532400580" sldId="310"/>
        </pc:sldMkLst>
      </pc:sldChg>
      <pc:sldChg chg="add del">
        <pc:chgData name="Danielle" userId="e2554c37-e717-43a0-ba79-1183ca921ccd" providerId="ADAL" clId="{1EF70913-015E-4D57-BAC5-A67690943F83}" dt="2021-05-20T19:21:09.577" v="1892" actId="47"/>
        <pc:sldMkLst>
          <pc:docMk/>
          <pc:sldMk cId="167916523" sldId="311"/>
        </pc:sldMkLst>
      </pc:sldChg>
      <pc:sldChg chg="add del">
        <pc:chgData name="Danielle" userId="e2554c37-e717-43a0-ba79-1183ca921ccd" providerId="ADAL" clId="{1EF70913-015E-4D57-BAC5-A67690943F83}" dt="2021-05-20T19:21:09.577" v="1892" actId="47"/>
        <pc:sldMkLst>
          <pc:docMk/>
          <pc:sldMk cId="518210522" sldId="312"/>
        </pc:sldMkLst>
      </pc:sldChg>
      <pc:sldChg chg="add del">
        <pc:chgData name="Danielle" userId="e2554c37-e717-43a0-ba79-1183ca921ccd" providerId="ADAL" clId="{1EF70913-015E-4D57-BAC5-A67690943F83}" dt="2021-05-20T19:21:09.577" v="1892" actId="47"/>
        <pc:sldMkLst>
          <pc:docMk/>
          <pc:sldMk cId="1619789740" sldId="313"/>
        </pc:sldMkLst>
      </pc:sldChg>
      <pc:sldChg chg="add del">
        <pc:chgData name="Danielle" userId="e2554c37-e717-43a0-ba79-1183ca921ccd" providerId="ADAL" clId="{1EF70913-015E-4D57-BAC5-A67690943F83}" dt="2021-05-20T19:21:09.577" v="1892" actId="47"/>
        <pc:sldMkLst>
          <pc:docMk/>
          <pc:sldMk cId="3013392143" sldId="314"/>
        </pc:sldMkLst>
      </pc:sldChg>
      <pc:sldChg chg="modSp add modAnim">
        <pc:chgData name="Danielle" userId="e2554c37-e717-43a0-ba79-1183ca921ccd" providerId="ADAL" clId="{1EF70913-015E-4D57-BAC5-A67690943F83}" dt="2021-05-20T19:14:58.305" v="1772" actId="20577"/>
        <pc:sldMkLst>
          <pc:docMk/>
          <pc:sldMk cId="993896873" sldId="315"/>
        </pc:sldMkLst>
        <pc:spChg chg="mod">
          <ac:chgData name="Danielle" userId="e2554c37-e717-43a0-ba79-1183ca921ccd" providerId="ADAL" clId="{1EF70913-015E-4D57-BAC5-A67690943F83}" dt="2021-05-20T19:14:58.305" v="1772" actId="20577"/>
          <ac:spMkLst>
            <pc:docMk/>
            <pc:sldMk cId="993896873" sldId="315"/>
            <ac:spMk id="2" creationId="{F65FF6AC-49CC-4433-A2B7-F47FA8227972}"/>
          </ac:spMkLst>
        </pc:spChg>
      </pc:sldChg>
      <pc:sldChg chg="modSp add">
        <pc:chgData name="Danielle" userId="e2554c37-e717-43a0-ba79-1183ca921ccd" providerId="ADAL" clId="{1EF70913-015E-4D57-BAC5-A67690943F83}" dt="2021-05-20T19:15:02.390" v="1773" actId="20577"/>
        <pc:sldMkLst>
          <pc:docMk/>
          <pc:sldMk cId="511831854" sldId="316"/>
        </pc:sldMkLst>
        <pc:spChg chg="mod">
          <ac:chgData name="Danielle" userId="e2554c37-e717-43a0-ba79-1183ca921ccd" providerId="ADAL" clId="{1EF70913-015E-4D57-BAC5-A67690943F83}" dt="2021-05-20T19:15:02.390" v="1773" actId="20577"/>
          <ac:spMkLst>
            <pc:docMk/>
            <pc:sldMk cId="511831854" sldId="316"/>
            <ac:spMk id="2" creationId="{F65FF6AC-49CC-4433-A2B7-F47FA8227972}"/>
          </ac:spMkLst>
        </pc:spChg>
      </pc:sldChg>
      <pc:sldChg chg="add">
        <pc:chgData name="Danielle" userId="e2554c37-e717-43a0-ba79-1183ca921ccd" providerId="ADAL" clId="{1EF70913-015E-4D57-BAC5-A67690943F83}" dt="2021-05-20T19:14:45.601" v="1770"/>
        <pc:sldMkLst>
          <pc:docMk/>
          <pc:sldMk cId="1125222378" sldId="317"/>
        </pc:sldMkLst>
      </pc:sldChg>
      <pc:sldChg chg="modSp add mod">
        <pc:chgData name="Danielle" userId="e2554c37-e717-43a0-ba79-1183ca921ccd" providerId="ADAL" clId="{1EF70913-015E-4D57-BAC5-A67690943F83}" dt="2021-05-20T19:15:17.902" v="1782" actId="20577"/>
        <pc:sldMkLst>
          <pc:docMk/>
          <pc:sldMk cId="1561549573" sldId="318"/>
        </pc:sldMkLst>
        <pc:graphicFrameChg chg="mod modGraphic">
          <ac:chgData name="Danielle" userId="e2554c37-e717-43a0-ba79-1183ca921ccd" providerId="ADAL" clId="{1EF70913-015E-4D57-BAC5-A67690943F83}" dt="2021-05-20T19:15:17.902" v="1782" actId="20577"/>
          <ac:graphicFrameMkLst>
            <pc:docMk/>
            <pc:sldMk cId="1561549573" sldId="318"/>
            <ac:graphicFrameMk id="4" creationId="{D4D1089C-0497-4442-90DA-3F326D5FF77F}"/>
          </ac:graphicFrameMkLst>
        </pc:graphicFrameChg>
      </pc:sldChg>
      <pc:sldChg chg="modSp add">
        <pc:chgData name="Danielle" userId="e2554c37-e717-43a0-ba79-1183ca921ccd" providerId="ADAL" clId="{1EF70913-015E-4D57-BAC5-A67690943F83}" dt="2021-05-20T19:15:57.733" v="1795" actId="20577"/>
        <pc:sldMkLst>
          <pc:docMk/>
          <pc:sldMk cId="462747949" sldId="319"/>
        </pc:sldMkLst>
        <pc:spChg chg="mod">
          <ac:chgData name="Danielle" userId="e2554c37-e717-43a0-ba79-1183ca921ccd" providerId="ADAL" clId="{1EF70913-015E-4D57-BAC5-A67690943F83}" dt="2021-05-20T19:15:57.733" v="1795" actId="20577"/>
          <ac:spMkLst>
            <pc:docMk/>
            <pc:sldMk cId="462747949" sldId="319"/>
            <ac:spMk id="2" creationId="{F65FF6AC-49CC-4433-A2B7-F47FA8227972}"/>
          </ac:spMkLst>
        </pc:spChg>
      </pc:sldChg>
      <pc:sldChg chg="modSp add">
        <pc:chgData name="Danielle" userId="e2554c37-e717-43a0-ba79-1183ca921ccd" providerId="ADAL" clId="{1EF70913-015E-4D57-BAC5-A67690943F83}" dt="2021-05-20T19:16:02.303" v="1796" actId="20577"/>
        <pc:sldMkLst>
          <pc:docMk/>
          <pc:sldMk cId="3357461550" sldId="320"/>
        </pc:sldMkLst>
        <pc:spChg chg="mod">
          <ac:chgData name="Danielle" userId="e2554c37-e717-43a0-ba79-1183ca921ccd" providerId="ADAL" clId="{1EF70913-015E-4D57-BAC5-A67690943F83}" dt="2021-05-20T19:16:02.303" v="1796" actId="20577"/>
          <ac:spMkLst>
            <pc:docMk/>
            <pc:sldMk cId="3357461550" sldId="320"/>
            <ac:spMk id="2" creationId="{F65FF6AC-49CC-4433-A2B7-F47FA8227972}"/>
          </ac:spMkLst>
        </pc:spChg>
      </pc:sldChg>
      <pc:sldChg chg="add">
        <pc:chgData name="Danielle" userId="e2554c37-e717-43a0-ba79-1183ca921ccd" providerId="ADAL" clId="{1EF70913-015E-4D57-BAC5-A67690943F83}" dt="2021-05-20T19:15:50.849" v="1793"/>
        <pc:sldMkLst>
          <pc:docMk/>
          <pc:sldMk cId="1075874715" sldId="321"/>
        </pc:sldMkLst>
      </pc:sldChg>
      <pc:sldChg chg="modSp add mod">
        <pc:chgData name="Danielle" userId="e2554c37-e717-43a0-ba79-1183ca921ccd" providerId="ADAL" clId="{1EF70913-015E-4D57-BAC5-A67690943F83}" dt="2021-05-20T19:16:08.515" v="1802" actId="20577"/>
        <pc:sldMkLst>
          <pc:docMk/>
          <pc:sldMk cId="938009676" sldId="322"/>
        </pc:sldMkLst>
        <pc:graphicFrameChg chg="modGraphic">
          <ac:chgData name="Danielle" userId="e2554c37-e717-43a0-ba79-1183ca921ccd" providerId="ADAL" clId="{1EF70913-015E-4D57-BAC5-A67690943F83}" dt="2021-05-20T19:16:08.515" v="1802" actId="20577"/>
          <ac:graphicFrameMkLst>
            <pc:docMk/>
            <pc:sldMk cId="938009676" sldId="322"/>
            <ac:graphicFrameMk id="4" creationId="{D4D1089C-0497-4442-90DA-3F326D5FF77F}"/>
          </ac:graphicFrameMkLst>
        </pc:graphicFrameChg>
      </pc:sldChg>
      <pc:sldChg chg="modSp add modAnim">
        <pc:chgData name="Danielle" userId="e2554c37-e717-43a0-ba79-1183ca921ccd" providerId="ADAL" clId="{1EF70913-015E-4D57-BAC5-A67690943F83}" dt="2021-05-20T19:18:02.934" v="1845"/>
        <pc:sldMkLst>
          <pc:docMk/>
          <pc:sldMk cId="2768160157" sldId="323"/>
        </pc:sldMkLst>
        <pc:spChg chg="mod">
          <ac:chgData name="Danielle" userId="e2554c37-e717-43a0-ba79-1183ca921ccd" providerId="ADAL" clId="{1EF70913-015E-4D57-BAC5-A67690943F83}" dt="2021-05-20T19:16:51.798" v="1824" actId="20577"/>
          <ac:spMkLst>
            <pc:docMk/>
            <pc:sldMk cId="2768160157" sldId="323"/>
            <ac:spMk id="2" creationId="{F65FF6AC-49CC-4433-A2B7-F47FA8227972}"/>
          </ac:spMkLst>
        </pc:spChg>
        <pc:graphicFrameChg chg="mod">
          <ac:chgData name="Danielle" userId="e2554c37-e717-43a0-ba79-1183ca921ccd" providerId="ADAL" clId="{1EF70913-015E-4D57-BAC5-A67690943F83}" dt="2021-05-20T19:17:35.112" v="1842"/>
          <ac:graphicFrameMkLst>
            <pc:docMk/>
            <pc:sldMk cId="2768160157" sldId="323"/>
            <ac:graphicFrameMk id="4" creationId="{D4D1089C-0497-4442-90DA-3F326D5FF77F}"/>
          </ac:graphicFrameMkLst>
        </pc:graphicFrameChg>
      </pc:sldChg>
      <pc:sldChg chg="modSp add">
        <pc:chgData name="Danielle" userId="e2554c37-e717-43a0-ba79-1183ca921ccd" providerId="ADAL" clId="{1EF70913-015E-4D57-BAC5-A67690943F83}" dt="2021-05-20T19:17:38.447" v="1843"/>
        <pc:sldMkLst>
          <pc:docMk/>
          <pc:sldMk cId="4170623509" sldId="324"/>
        </pc:sldMkLst>
        <pc:spChg chg="mod">
          <ac:chgData name="Danielle" userId="e2554c37-e717-43a0-ba79-1183ca921ccd" providerId="ADAL" clId="{1EF70913-015E-4D57-BAC5-A67690943F83}" dt="2021-05-20T19:16:56.086" v="1825" actId="20577"/>
          <ac:spMkLst>
            <pc:docMk/>
            <pc:sldMk cId="4170623509" sldId="324"/>
            <ac:spMk id="2" creationId="{F65FF6AC-49CC-4433-A2B7-F47FA8227972}"/>
          </ac:spMkLst>
        </pc:spChg>
        <pc:graphicFrameChg chg="mod">
          <ac:chgData name="Danielle" userId="e2554c37-e717-43a0-ba79-1183ca921ccd" providerId="ADAL" clId="{1EF70913-015E-4D57-BAC5-A67690943F83}" dt="2021-05-20T19:17:38.447" v="1843"/>
          <ac:graphicFrameMkLst>
            <pc:docMk/>
            <pc:sldMk cId="4170623509" sldId="324"/>
            <ac:graphicFrameMk id="4" creationId="{D4D1089C-0497-4442-90DA-3F326D5FF77F}"/>
          </ac:graphicFrameMkLst>
        </pc:graphicFrameChg>
      </pc:sldChg>
      <pc:sldChg chg="modSp add">
        <pc:chgData name="Danielle" userId="e2554c37-e717-43a0-ba79-1183ca921ccd" providerId="ADAL" clId="{1EF70913-015E-4D57-BAC5-A67690943F83}" dt="2021-05-20T19:18:08.238" v="1846"/>
        <pc:sldMkLst>
          <pc:docMk/>
          <pc:sldMk cId="1255849423" sldId="325"/>
        </pc:sldMkLst>
        <pc:graphicFrameChg chg="mod">
          <ac:chgData name="Danielle" userId="e2554c37-e717-43a0-ba79-1183ca921ccd" providerId="ADAL" clId="{1EF70913-015E-4D57-BAC5-A67690943F83}" dt="2021-05-20T19:18:08.238" v="1846"/>
          <ac:graphicFrameMkLst>
            <pc:docMk/>
            <pc:sldMk cId="1255849423" sldId="325"/>
            <ac:graphicFrameMk id="4" creationId="{D4D1089C-0497-4442-90DA-3F326D5FF77F}"/>
          </ac:graphicFrameMkLst>
        </pc:graphicFrameChg>
      </pc:sldChg>
      <pc:sldChg chg="modSp add mod">
        <pc:chgData name="Danielle" userId="e2554c37-e717-43a0-ba79-1183ca921ccd" providerId="ADAL" clId="{1EF70913-015E-4D57-BAC5-A67690943F83}" dt="2021-05-20T19:18:12.112" v="1847"/>
        <pc:sldMkLst>
          <pc:docMk/>
          <pc:sldMk cId="3897911021" sldId="326"/>
        </pc:sldMkLst>
        <pc:graphicFrameChg chg="mod modGraphic">
          <ac:chgData name="Danielle" userId="e2554c37-e717-43a0-ba79-1183ca921ccd" providerId="ADAL" clId="{1EF70913-015E-4D57-BAC5-A67690943F83}" dt="2021-05-20T19:18:12.112" v="1847"/>
          <ac:graphicFrameMkLst>
            <pc:docMk/>
            <pc:sldMk cId="3897911021" sldId="326"/>
            <ac:graphicFrameMk id="4" creationId="{D4D1089C-0497-4442-90DA-3F326D5FF77F}"/>
          </ac:graphicFrameMkLst>
        </pc:graphicFrameChg>
      </pc:sldChg>
      <pc:sldChg chg="modSp add del mod">
        <pc:chgData name="Danielle" userId="e2554c37-e717-43a0-ba79-1183ca921ccd" providerId="ADAL" clId="{1EF70913-015E-4D57-BAC5-A67690943F83}" dt="2021-05-20T19:17:58.116" v="1844" actId="47"/>
        <pc:sldMkLst>
          <pc:docMk/>
          <pc:sldMk cId="1824364847" sldId="327"/>
        </pc:sldMkLst>
        <pc:spChg chg="mod">
          <ac:chgData name="Danielle" userId="e2554c37-e717-43a0-ba79-1183ca921ccd" providerId="ADAL" clId="{1EF70913-015E-4D57-BAC5-A67690943F83}" dt="2021-05-20T19:17:20.005" v="1834" actId="20577"/>
          <ac:spMkLst>
            <pc:docMk/>
            <pc:sldMk cId="1824364847" sldId="327"/>
            <ac:spMk id="2" creationId="{F65FF6AC-49CC-4433-A2B7-F47FA8227972}"/>
          </ac:spMkLst>
        </pc:spChg>
        <pc:graphicFrameChg chg="modGraphic">
          <ac:chgData name="Danielle" userId="e2554c37-e717-43a0-ba79-1183ca921ccd" providerId="ADAL" clId="{1EF70913-015E-4D57-BAC5-A67690943F83}" dt="2021-05-20T19:17:28.197" v="1841" actId="20577"/>
          <ac:graphicFrameMkLst>
            <pc:docMk/>
            <pc:sldMk cId="1824364847" sldId="327"/>
            <ac:graphicFrameMk id="4" creationId="{D4D1089C-0497-4442-90DA-3F326D5FF77F}"/>
          </ac:graphicFrameMkLst>
        </pc:graphicFrameChg>
      </pc:sldChg>
      <pc:sldChg chg="modSp add modAnim">
        <pc:chgData name="Danielle" userId="e2554c37-e717-43a0-ba79-1183ca921ccd" providerId="ADAL" clId="{1EF70913-015E-4D57-BAC5-A67690943F83}" dt="2021-05-20T19:20:31.254" v="1885" actId="20577"/>
        <pc:sldMkLst>
          <pc:docMk/>
          <pc:sldMk cId="4197367252" sldId="327"/>
        </pc:sldMkLst>
        <pc:spChg chg="mod">
          <ac:chgData name="Danielle" userId="e2554c37-e717-43a0-ba79-1183ca921ccd" providerId="ADAL" clId="{1EF70913-015E-4D57-BAC5-A67690943F83}" dt="2021-05-20T19:20:31.254" v="1885" actId="20577"/>
          <ac:spMkLst>
            <pc:docMk/>
            <pc:sldMk cId="4197367252" sldId="327"/>
            <ac:spMk id="2" creationId="{F65FF6AC-49CC-4433-A2B7-F47FA8227972}"/>
          </ac:spMkLst>
        </pc:spChg>
      </pc:sldChg>
      <pc:sldChg chg="modSp add">
        <pc:chgData name="Danielle" userId="e2554c37-e717-43a0-ba79-1183ca921ccd" providerId="ADAL" clId="{1EF70913-015E-4D57-BAC5-A67690943F83}" dt="2021-05-20T19:20:35.363" v="1886" actId="20577"/>
        <pc:sldMkLst>
          <pc:docMk/>
          <pc:sldMk cId="3410922894" sldId="328"/>
        </pc:sldMkLst>
        <pc:spChg chg="mod">
          <ac:chgData name="Danielle" userId="e2554c37-e717-43a0-ba79-1183ca921ccd" providerId="ADAL" clId="{1EF70913-015E-4D57-BAC5-A67690943F83}" dt="2021-05-20T19:20:35.363" v="1886" actId="20577"/>
          <ac:spMkLst>
            <pc:docMk/>
            <pc:sldMk cId="3410922894" sldId="328"/>
            <ac:spMk id="2" creationId="{F65FF6AC-49CC-4433-A2B7-F47FA8227972}"/>
          </ac:spMkLst>
        </pc:spChg>
      </pc:sldChg>
      <pc:sldChg chg="add">
        <pc:chgData name="Danielle" userId="e2554c37-e717-43a0-ba79-1183ca921ccd" providerId="ADAL" clId="{1EF70913-015E-4D57-BAC5-A67690943F83}" dt="2021-05-20T19:20:18.175" v="1881"/>
        <pc:sldMkLst>
          <pc:docMk/>
          <pc:sldMk cId="1446366714" sldId="329"/>
        </pc:sldMkLst>
      </pc:sldChg>
      <pc:sldChg chg="modSp add">
        <pc:chgData name="Danielle" userId="e2554c37-e717-43a0-ba79-1183ca921ccd" providerId="ADAL" clId="{1EF70913-015E-4D57-BAC5-A67690943F83}" dt="2021-05-20T19:20:46.428" v="1887"/>
        <pc:sldMkLst>
          <pc:docMk/>
          <pc:sldMk cId="559292811" sldId="330"/>
        </pc:sldMkLst>
        <pc:graphicFrameChg chg="mod">
          <ac:chgData name="Danielle" userId="e2554c37-e717-43a0-ba79-1183ca921ccd" providerId="ADAL" clId="{1EF70913-015E-4D57-BAC5-A67690943F83}" dt="2021-05-20T19:20:46.428" v="1887"/>
          <ac:graphicFrameMkLst>
            <pc:docMk/>
            <pc:sldMk cId="559292811" sldId="330"/>
            <ac:graphicFrameMk id="4" creationId="{D4D1089C-0497-4442-90DA-3F326D5FF77F}"/>
          </ac:graphicFrameMkLst>
        </pc:graphicFrameChg>
      </pc:sldChg>
      <pc:sldChg chg="add del">
        <pc:chgData name="Danielle" userId="e2554c37-e717-43a0-ba79-1183ca921ccd" providerId="ADAL" clId="{1EF70913-015E-4D57-BAC5-A67690943F83}" dt="2021-05-20T19:20:49.073" v="1888" actId="47"/>
        <pc:sldMkLst>
          <pc:docMk/>
          <pc:sldMk cId="12838590" sldId="331"/>
        </pc:sldMkLst>
      </pc:sldChg>
      <pc:sldChg chg="new mod modClrScheme chgLayout">
        <pc:chgData name="Danielle" userId="e2554c37-e717-43a0-ba79-1183ca921ccd" providerId="ADAL" clId="{1EF70913-015E-4D57-BAC5-A67690943F83}" dt="2021-05-20T19:21:13.978" v="1893" actId="700"/>
        <pc:sldMkLst>
          <pc:docMk/>
          <pc:sldMk cId="651409031" sldId="331"/>
        </pc:sldMkLst>
      </pc:sldChg>
      <pc:sldChg chg="addSp modSp new mod modClrScheme chgLayout">
        <pc:chgData name="Danielle" userId="e2554c37-e717-43a0-ba79-1183ca921ccd" providerId="ADAL" clId="{1EF70913-015E-4D57-BAC5-A67690943F83}" dt="2021-05-22T18:47:45.398" v="3455" actId="20577"/>
        <pc:sldMkLst>
          <pc:docMk/>
          <pc:sldMk cId="2029633841" sldId="332"/>
        </pc:sldMkLst>
        <pc:spChg chg="add mod">
          <ac:chgData name="Danielle" userId="e2554c37-e717-43a0-ba79-1183ca921ccd" providerId="ADAL" clId="{1EF70913-015E-4D57-BAC5-A67690943F83}" dt="2021-05-22T18:47:45.398" v="3455" actId="20577"/>
          <ac:spMkLst>
            <pc:docMk/>
            <pc:sldMk cId="2029633841" sldId="332"/>
            <ac:spMk id="2" creationId="{8B63B886-CFE0-4541-8B49-A112635C9275}"/>
          </ac:spMkLst>
        </pc:spChg>
      </pc:sldChg>
      <pc:sldChg chg="new mod modClrScheme chgLayout">
        <pc:chgData name="Danielle" userId="e2554c37-e717-43a0-ba79-1183ca921ccd" providerId="ADAL" clId="{1EF70913-015E-4D57-BAC5-A67690943F83}" dt="2021-05-20T19:21:35.325" v="1899" actId="700"/>
        <pc:sldMkLst>
          <pc:docMk/>
          <pc:sldMk cId="525097674" sldId="333"/>
        </pc:sldMkLst>
      </pc:sldChg>
      <pc:sldChg chg="addSp delSp modSp new mod ord modClrScheme modAnim chgLayout">
        <pc:chgData name="Danielle" userId="e2554c37-e717-43a0-ba79-1183ca921ccd" providerId="ADAL" clId="{1EF70913-015E-4D57-BAC5-A67690943F83}" dt="2021-05-21T06:43:06.262" v="2793"/>
        <pc:sldMkLst>
          <pc:docMk/>
          <pc:sldMk cId="560710261" sldId="334"/>
        </pc:sldMkLst>
        <pc:spChg chg="add del mod">
          <ac:chgData name="Danielle" userId="e2554c37-e717-43a0-ba79-1183ca921ccd" providerId="ADAL" clId="{1EF70913-015E-4D57-BAC5-A67690943F83}" dt="2021-05-20T20:14:40.632" v="2749" actId="478"/>
          <ac:spMkLst>
            <pc:docMk/>
            <pc:sldMk cId="560710261" sldId="334"/>
            <ac:spMk id="2" creationId="{254BCF36-80BE-4FFE-97D4-3EA60CE7DB45}"/>
          </ac:spMkLst>
        </pc:spChg>
        <pc:spChg chg="add del mod">
          <ac:chgData name="Danielle" userId="e2554c37-e717-43a0-ba79-1183ca921ccd" providerId="ADAL" clId="{1EF70913-015E-4D57-BAC5-A67690943F83}" dt="2021-05-21T06:42:26.113" v="2777"/>
          <ac:spMkLst>
            <pc:docMk/>
            <pc:sldMk cId="560710261" sldId="334"/>
            <ac:spMk id="4" creationId="{04F28A67-CBDE-40C3-A365-85F42A7D9D5A}"/>
          </ac:spMkLst>
        </pc:spChg>
        <pc:spChg chg="add mod">
          <ac:chgData name="Danielle" userId="e2554c37-e717-43a0-ba79-1183ca921ccd" providerId="ADAL" clId="{1EF70913-015E-4D57-BAC5-A67690943F83}" dt="2021-05-21T06:43:02.218" v="2792" actId="313"/>
          <ac:spMkLst>
            <pc:docMk/>
            <pc:sldMk cId="560710261" sldId="334"/>
            <ac:spMk id="5" creationId="{DBF5115E-946E-402B-9935-3B6B690923B9}"/>
          </ac:spMkLst>
        </pc:spChg>
      </pc:sldChg>
      <pc:sldChg chg="addSp delSp modSp add mod delAnim modAnim">
        <pc:chgData name="Danielle" userId="e2554c37-e717-43a0-ba79-1183ca921ccd" providerId="ADAL" clId="{1EF70913-015E-4D57-BAC5-A67690943F83}" dt="2021-05-21T06:47:04.079" v="3180"/>
        <pc:sldMkLst>
          <pc:docMk/>
          <pc:sldMk cId="2686455061" sldId="335"/>
        </pc:sldMkLst>
        <pc:spChg chg="mod">
          <ac:chgData name="Danielle" userId="e2554c37-e717-43a0-ba79-1183ca921ccd" providerId="ADAL" clId="{1EF70913-015E-4D57-BAC5-A67690943F83}" dt="2021-05-20T19:58:22.518" v="2418" actId="207"/>
          <ac:spMkLst>
            <pc:docMk/>
            <pc:sldMk cId="2686455061" sldId="335"/>
            <ac:spMk id="2" creationId="{5E761F3B-FC1B-4E8F-AE6D-043C9077B51D}"/>
          </ac:spMkLst>
        </pc:spChg>
        <pc:spChg chg="del">
          <ac:chgData name="Danielle" userId="e2554c37-e717-43a0-ba79-1183ca921ccd" providerId="ADAL" clId="{1EF70913-015E-4D57-BAC5-A67690943F83}" dt="2021-05-20T19:51:27.683" v="2311" actId="478"/>
          <ac:spMkLst>
            <pc:docMk/>
            <pc:sldMk cId="2686455061" sldId="335"/>
            <ac:spMk id="3" creationId="{BB9CDB1F-0788-48EA-A071-489B1DA187D6}"/>
          </ac:spMkLst>
        </pc:spChg>
        <pc:spChg chg="add mod">
          <ac:chgData name="Danielle" userId="e2554c37-e717-43a0-ba79-1183ca921ccd" providerId="ADAL" clId="{1EF70913-015E-4D57-BAC5-A67690943F83}" dt="2021-05-20T19:53:06.587" v="2347" actId="208"/>
          <ac:spMkLst>
            <pc:docMk/>
            <pc:sldMk cId="2686455061" sldId="335"/>
            <ac:spMk id="4" creationId="{7D201EA3-D207-4AB7-8AF4-BD3D10AC7901}"/>
          </ac:spMkLst>
        </pc:spChg>
        <pc:picChg chg="add mod">
          <ac:chgData name="Danielle" userId="e2554c37-e717-43a0-ba79-1183ca921ccd" providerId="ADAL" clId="{1EF70913-015E-4D57-BAC5-A67690943F83}" dt="2021-05-21T06:47:04.079" v="3180"/>
          <ac:picMkLst>
            <pc:docMk/>
            <pc:sldMk cId="2686455061" sldId="335"/>
            <ac:picMk id="5" creationId="{150F34CF-8573-4F5C-AE18-1EC8CF7351B8}"/>
          </ac:picMkLst>
        </pc:picChg>
      </pc:sldChg>
      <pc:sldChg chg="addSp modSp add mod">
        <pc:chgData name="Danielle" userId="e2554c37-e717-43a0-ba79-1183ca921ccd" providerId="ADAL" clId="{1EF70913-015E-4D57-BAC5-A67690943F83}" dt="2021-05-21T06:47:06.134" v="3181"/>
        <pc:sldMkLst>
          <pc:docMk/>
          <pc:sldMk cId="1948045417" sldId="336"/>
        </pc:sldMkLst>
        <pc:spChg chg="mod">
          <ac:chgData name="Danielle" userId="e2554c37-e717-43a0-ba79-1183ca921ccd" providerId="ADAL" clId="{1EF70913-015E-4D57-BAC5-A67690943F83}" dt="2021-05-20T19:58:28.776" v="2419" actId="207"/>
          <ac:spMkLst>
            <pc:docMk/>
            <pc:sldMk cId="1948045417" sldId="336"/>
            <ac:spMk id="2" creationId="{5E761F3B-FC1B-4E8F-AE6D-043C9077B51D}"/>
          </ac:spMkLst>
        </pc:spChg>
        <pc:spChg chg="add mod">
          <ac:chgData name="Danielle" userId="e2554c37-e717-43a0-ba79-1183ca921ccd" providerId="ADAL" clId="{1EF70913-015E-4D57-BAC5-A67690943F83}" dt="2021-05-20T19:53:28.647" v="2361" actId="208"/>
          <ac:spMkLst>
            <pc:docMk/>
            <pc:sldMk cId="1948045417" sldId="336"/>
            <ac:spMk id="3" creationId="{045460AC-7E6D-48E8-B1AA-ADBD9BE0F3F8}"/>
          </ac:spMkLst>
        </pc:spChg>
        <pc:picChg chg="add mod">
          <ac:chgData name="Danielle" userId="e2554c37-e717-43a0-ba79-1183ca921ccd" providerId="ADAL" clId="{1EF70913-015E-4D57-BAC5-A67690943F83}" dt="2021-05-21T06:47:06.134" v="3181"/>
          <ac:picMkLst>
            <pc:docMk/>
            <pc:sldMk cId="1948045417" sldId="336"/>
            <ac:picMk id="4" creationId="{11AA871F-CA85-4270-9FFF-8FFD15449620}"/>
          </ac:picMkLst>
        </pc:picChg>
      </pc:sldChg>
      <pc:sldChg chg="addSp modSp add">
        <pc:chgData name="Danielle" userId="e2554c37-e717-43a0-ba79-1183ca921ccd" providerId="ADAL" clId="{1EF70913-015E-4D57-BAC5-A67690943F83}" dt="2021-05-21T06:47:08.279" v="3182"/>
        <pc:sldMkLst>
          <pc:docMk/>
          <pc:sldMk cId="1054371482" sldId="337"/>
        </pc:sldMkLst>
        <pc:spChg chg="mod">
          <ac:chgData name="Danielle" userId="e2554c37-e717-43a0-ba79-1183ca921ccd" providerId="ADAL" clId="{1EF70913-015E-4D57-BAC5-A67690943F83}" dt="2021-05-20T19:58:33.754" v="2420" actId="207"/>
          <ac:spMkLst>
            <pc:docMk/>
            <pc:sldMk cId="1054371482" sldId="337"/>
            <ac:spMk id="2" creationId="{5E761F3B-FC1B-4E8F-AE6D-043C9077B51D}"/>
          </ac:spMkLst>
        </pc:spChg>
        <pc:spChg chg="add mod">
          <ac:chgData name="Danielle" userId="e2554c37-e717-43a0-ba79-1183ca921ccd" providerId="ADAL" clId="{1EF70913-015E-4D57-BAC5-A67690943F83}" dt="2021-05-20T19:53:31.455" v="2362"/>
          <ac:spMkLst>
            <pc:docMk/>
            <pc:sldMk cId="1054371482" sldId="337"/>
            <ac:spMk id="3" creationId="{B86FB5BA-0E48-4651-98E0-FCF6632C4C08}"/>
          </ac:spMkLst>
        </pc:spChg>
        <pc:picChg chg="add mod">
          <ac:chgData name="Danielle" userId="e2554c37-e717-43a0-ba79-1183ca921ccd" providerId="ADAL" clId="{1EF70913-015E-4D57-BAC5-A67690943F83}" dt="2021-05-21T06:47:08.279" v="3182"/>
          <ac:picMkLst>
            <pc:docMk/>
            <pc:sldMk cId="1054371482" sldId="337"/>
            <ac:picMk id="4" creationId="{8B845AB0-6945-472C-AA9D-86177C6E2E41}"/>
          </ac:picMkLst>
        </pc:picChg>
      </pc:sldChg>
      <pc:sldChg chg="addSp delSp modSp add mod modAnim">
        <pc:chgData name="Danielle" userId="e2554c37-e717-43a0-ba79-1183ca921ccd" providerId="ADAL" clId="{1EF70913-015E-4D57-BAC5-A67690943F83}" dt="2021-05-21T06:47:23.078" v="3186" actId="14100"/>
        <pc:sldMkLst>
          <pc:docMk/>
          <pc:sldMk cId="2779948855" sldId="338"/>
        </pc:sldMkLst>
        <pc:spChg chg="mod">
          <ac:chgData name="Danielle" userId="e2554c37-e717-43a0-ba79-1183ca921ccd" providerId="ADAL" clId="{1EF70913-015E-4D57-BAC5-A67690943F83}" dt="2021-05-20T19:59:03.793" v="2426" actId="20577"/>
          <ac:spMkLst>
            <pc:docMk/>
            <pc:sldMk cId="2779948855" sldId="338"/>
            <ac:spMk id="2" creationId="{5E761F3B-FC1B-4E8F-AE6D-043C9077B51D}"/>
          </ac:spMkLst>
        </pc:spChg>
        <pc:spChg chg="del">
          <ac:chgData name="Danielle" userId="e2554c37-e717-43a0-ba79-1183ca921ccd" providerId="ADAL" clId="{1EF70913-015E-4D57-BAC5-A67690943F83}" dt="2021-05-20T19:54:55.819" v="2364" actId="478"/>
          <ac:spMkLst>
            <pc:docMk/>
            <pc:sldMk cId="2779948855" sldId="338"/>
            <ac:spMk id="3" creationId="{B86FB5BA-0E48-4651-98E0-FCF6632C4C08}"/>
          </ac:spMkLst>
        </pc:spChg>
        <pc:picChg chg="add mod">
          <ac:chgData name="Danielle" userId="e2554c37-e717-43a0-ba79-1183ca921ccd" providerId="ADAL" clId="{1EF70913-015E-4D57-BAC5-A67690943F83}" dt="2021-05-21T06:47:23.078" v="3186" actId="14100"/>
          <ac:picMkLst>
            <pc:docMk/>
            <pc:sldMk cId="2779948855" sldId="338"/>
            <ac:picMk id="4" creationId="{AC7AEF22-C8B4-4D12-BD8F-C0AFD56C4D42}"/>
          </ac:picMkLst>
        </pc:picChg>
      </pc:sldChg>
      <pc:sldChg chg="add del">
        <pc:chgData name="Danielle" userId="e2554c37-e717-43a0-ba79-1183ca921ccd" providerId="ADAL" clId="{1EF70913-015E-4D57-BAC5-A67690943F83}" dt="2021-05-20T19:58:43.991" v="2422" actId="47"/>
        <pc:sldMkLst>
          <pc:docMk/>
          <pc:sldMk cId="3084771423" sldId="339"/>
        </pc:sldMkLst>
      </pc:sldChg>
      <pc:sldChg chg="addSp modSp add">
        <pc:chgData name="Danielle" userId="e2554c37-e717-43a0-ba79-1183ca921ccd" providerId="ADAL" clId="{1EF70913-015E-4D57-BAC5-A67690943F83}" dt="2021-05-21T06:47:25.944" v="3187"/>
        <pc:sldMkLst>
          <pc:docMk/>
          <pc:sldMk cId="3142547888" sldId="339"/>
        </pc:sldMkLst>
        <pc:spChg chg="mod">
          <ac:chgData name="Danielle" userId="e2554c37-e717-43a0-ba79-1183ca921ccd" providerId="ADAL" clId="{1EF70913-015E-4D57-BAC5-A67690943F83}" dt="2021-05-20T19:59:11.842" v="2428" actId="20577"/>
          <ac:spMkLst>
            <pc:docMk/>
            <pc:sldMk cId="3142547888" sldId="339"/>
            <ac:spMk id="2" creationId="{5E761F3B-FC1B-4E8F-AE6D-043C9077B51D}"/>
          </ac:spMkLst>
        </pc:spChg>
        <pc:picChg chg="add mod">
          <ac:chgData name="Danielle" userId="e2554c37-e717-43a0-ba79-1183ca921ccd" providerId="ADAL" clId="{1EF70913-015E-4D57-BAC5-A67690943F83}" dt="2021-05-21T06:47:25.944" v="3187"/>
          <ac:picMkLst>
            <pc:docMk/>
            <pc:sldMk cId="3142547888" sldId="339"/>
            <ac:picMk id="3" creationId="{B70C42A8-B28E-4CB7-BB45-5211F7FAC763}"/>
          </ac:picMkLst>
        </pc:picChg>
      </pc:sldChg>
      <pc:sldChg chg="addSp modSp add mod">
        <pc:chgData name="Danielle" userId="e2554c37-e717-43a0-ba79-1183ca921ccd" providerId="ADAL" clId="{1EF70913-015E-4D57-BAC5-A67690943F83}" dt="2021-05-21T06:47:29.134" v="3188"/>
        <pc:sldMkLst>
          <pc:docMk/>
          <pc:sldMk cId="1886151562" sldId="340"/>
        </pc:sldMkLst>
        <pc:spChg chg="mod">
          <ac:chgData name="Danielle" userId="e2554c37-e717-43a0-ba79-1183ca921ccd" providerId="ADAL" clId="{1EF70913-015E-4D57-BAC5-A67690943F83}" dt="2021-05-20T19:59:15.731" v="2429" actId="20577"/>
          <ac:spMkLst>
            <pc:docMk/>
            <pc:sldMk cId="1886151562" sldId="340"/>
            <ac:spMk id="2" creationId="{5E761F3B-FC1B-4E8F-AE6D-043C9077B51D}"/>
          </ac:spMkLst>
        </pc:spChg>
        <pc:picChg chg="add mod">
          <ac:chgData name="Danielle" userId="e2554c37-e717-43a0-ba79-1183ca921ccd" providerId="ADAL" clId="{1EF70913-015E-4D57-BAC5-A67690943F83}" dt="2021-05-21T06:47:29.134" v="3188"/>
          <ac:picMkLst>
            <pc:docMk/>
            <pc:sldMk cId="1886151562" sldId="340"/>
            <ac:picMk id="3" creationId="{FF577EF4-0977-4A01-A6D9-824D1CABD7D7}"/>
          </ac:picMkLst>
        </pc:picChg>
      </pc:sldChg>
      <pc:sldChg chg="add del">
        <pc:chgData name="Danielle" userId="e2554c37-e717-43a0-ba79-1183ca921ccd" providerId="ADAL" clId="{1EF70913-015E-4D57-BAC5-A67690943F83}" dt="2021-05-20T19:58:43.991" v="2422" actId="47"/>
        <pc:sldMkLst>
          <pc:docMk/>
          <pc:sldMk cId="4237246583" sldId="340"/>
        </pc:sldMkLst>
      </pc:sldChg>
      <pc:sldChg chg="addSp modSp add">
        <pc:chgData name="Danielle" userId="e2554c37-e717-43a0-ba79-1183ca921ccd" providerId="ADAL" clId="{1EF70913-015E-4D57-BAC5-A67690943F83}" dt="2021-05-21T06:47:30.897" v="3189"/>
        <pc:sldMkLst>
          <pc:docMk/>
          <pc:sldMk cId="1532732790" sldId="341"/>
        </pc:sldMkLst>
        <pc:picChg chg="add mod">
          <ac:chgData name="Danielle" userId="e2554c37-e717-43a0-ba79-1183ca921ccd" providerId="ADAL" clId="{1EF70913-015E-4D57-BAC5-A67690943F83}" dt="2021-05-21T06:47:30.897" v="3189"/>
          <ac:picMkLst>
            <pc:docMk/>
            <pc:sldMk cId="1532732790" sldId="341"/>
            <ac:picMk id="3" creationId="{C03B6CC7-895D-432A-AE1F-30E45F42E54A}"/>
          </ac:picMkLst>
        </pc:picChg>
      </pc:sldChg>
      <pc:sldChg chg="addSp delSp modSp add mod modAnim">
        <pc:chgData name="Danielle" userId="e2554c37-e717-43a0-ba79-1183ca921ccd" providerId="ADAL" clId="{1EF70913-015E-4D57-BAC5-A67690943F83}" dt="2021-05-21T06:50:18.505" v="3195" actId="1076"/>
        <pc:sldMkLst>
          <pc:docMk/>
          <pc:sldMk cId="346446825" sldId="342"/>
        </pc:sldMkLst>
        <pc:spChg chg="mod">
          <ac:chgData name="Danielle" userId="e2554c37-e717-43a0-ba79-1183ca921ccd" providerId="ADAL" clId="{1EF70913-015E-4D57-BAC5-A67690943F83}" dt="2021-05-20T20:03:14.553" v="2512" actId="20577"/>
          <ac:spMkLst>
            <pc:docMk/>
            <pc:sldMk cId="346446825" sldId="342"/>
            <ac:spMk id="2" creationId="{5E761F3B-FC1B-4E8F-AE6D-043C9077B51D}"/>
          </ac:spMkLst>
        </pc:spChg>
        <pc:picChg chg="add del">
          <ac:chgData name="Danielle" userId="e2554c37-e717-43a0-ba79-1183ca921ccd" providerId="ADAL" clId="{1EF70913-015E-4D57-BAC5-A67690943F83}" dt="2021-05-21T06:49:16.824" v="3191" actId="478"/>
          <ac:picMkLst>
            <pc:docMk/>
            <pc:sldMk cId="346446825" sldId="342"/>
            <ac:picMk id="1026" creationId="{541B2D65-8D2E-4A3F-A71B-2968C7C991BB}"/>
          </ac:picMkLst>
        </pc:picChg>
        <pc:picChg chg="add mod">
          <ac:chgData name="Danielle" userId="e2554c37-e717-43a0-ba79-1183ca921ccd" providerId="ADAL" clId="{1EF70913-015E-4D57-BAC5-A67690943F83}" dt="2021-05-21T06:50:18.505" v="3195" actId="1076"/>
          <ac:picMkLst>
            <pc:docMk/>
            <pc:sldMk cId="346446825" sldId="342"/>
            <ac:picMk id="1028" creationId="{D5AD3204-D241-48C1-BC55-0138C5D3E506}"/>
          </ac:picMkLst>
        </pc:picChg>
      </pc:sldChg>
      <pc:sldChg chg="addSp modSp add">
        <pc:chgData name="Danielle" userId="e2554c37-e717-43a0-ba79-1183ca921ccd" providerId="ADAL" clId="{1EF70913-015E-4D57-BAC5-A67690943F83}" dt="2021-05-21T06:50:25.814" v="3196"/>
        <pc:sldMkLst>
          <pc:docMk/>
          <pc:sldMk cId="3230516233" sldId="343"/>
        </pc:sldMkLst>
        <pc:spChg chg="mod">
          <ac:chgData name="Danielle" userId="e2554c37-e717-43a0-ba79-1183ca921ccd" providerId="ADAL" clId="{1EF70913-015E-4D57-BAC5-A67690943F83}" dt="2021-05-20T20:03:22.318" v="2514" actId="20577"/>
          <ac:spMkLst>
            <pc:docMk/>
            <pc:sldMk cId="3230516233" sldId="343"/>
            <ac:spMk id="2" creationId="{5E761F3B-FC1B-4E8F-AE6D-043C9077B51D}"/>
          </ac:spMkLst>
        </pc:spChg>
        <pc:picChg chg="add mod">
          <ac:chgData name="Danielle" userId="e2554c37-e717-43a0-ba79-1183ca921ccd" providerId="ADAL" clId="{1EF70913-015E-4D57-BAC5-A67690943F83}" dt="2021-05-21T06:50:25.814" v="3196"/>
          <ac:picMkLst>
            <pc:docMk/>
            <pc:sldMk cId="3230516233" sldId="343"/>
            <ac:picMk id="3" creationId="{1D66DBB6-EB0B-4153-9A56-F48473A02451}"/>
          </ac:picMkLst>
        </pc:picChg>
      </pc:sldChg>
      <pc:sldChg chg="addSp modSp add">
        <pc:chgData name="Danielle" userId="e2554c37-e717-43a0-ba79-1183ca921ccd" providerId="ADAL" clId="{1EF70913-015E-4D57-BAC5-A67690943F83}" dt="2021-05-21T06:50:27.881" v="3197"/>
        <pc:sldMkLst>
          <pc:docMk/>
          <pc:sldMk cId="3232861087" sldId="344"/>
        </pc:sldMkLst>
        <pc:spChg chg="mod">
          <ac:chgData name="Danielle" userId="e2554c37-e717-43a0-ba79-1183ca921ccd" providerId="ADAL" clId="{1EF70913-015E-4D57-BAC5-A67690943F83}" dt="2021-05-20T20:03:25.954" v="2515" actId="20577"/>
          <ac:spMkLst>
            <pc:docMk/>
            <pc:sldMk cId="3232861087" sldId="344"/>
            <ac:spMk id="2" creationId="{5E761F3B-FC1B-4E8F-AE6D-043C9077B51D}"/>
          </ac:spMkLst>
        </pc:spChg>
        <pc:picChg chg="add mod">
          <ac:chgData name="Danielle" userId="e2554c37-e717-43a0-ba79-1183ca921ccd" providerId="ADAL" clId="{1EF70913-015E-4D57-BAC5-A67690943F83}" dt="2021-05-21T06:50:27.881" v="3197"/>
          <ac:picMkLst>
            <pc:docMk/>
            <pc:sldMk cId="3232861087" sldId="344"/>
            <ac:picMk id="3" creationId="{B315F2BF-744C-4FE7-81CA-8660F1952A07}"/>
          </ac:picMkLst>
        </pc:picChg>
      </pc:sldChg>
      <pc:sldChg chg="addSp modSp add">
        <pc:chgData name="Danielle" userId="e2554c37-e717-43a0-ba79-1183ca921ccd" providerId="ADAL" clId="{1EF70913-015E-4D57-BAC5-A67690943F83}" dt="2021-05-21T06:50:30.429" v="3198"/>
        <pc:sldMkLst>
          <pc:docMk/>
          <pc:sldMk cId="2476395492" sldId="345"/>
        </pc:sldMkLst>
        <pc:picChg chg="add mod">
          <ac:chgData name="Danielle" userId="e2554c37-e717-43a0-ba79-1183ca921ccd" providerId="ADAL" clId="{1EF70913-015E-4D57-BAC5-A67690943F83}" dt="2021-05-21T06:50:30.429" v="3198"/>
          <ac:picMkLst>
            <pc:docMk/>
            <pc:sldMk cId="2476395492" sldId="345"/>
            <ac:picMk id="3" creationId="{FFCD9DA5-C951-4654-AE70-FB8D5C6799FA}"/>
          </ac:picMkLst>
        </pc:picChg>
      </pc:sldChg>
      <pc:sldChg chg="modSp add mod modAnim">
        <pc:chgData name="Danielle" userId="e2554c37-e717-43a0-ba79-1183ca921ccd" providerId="ADAL" clId="{1EF70913-015E-4D57-BAC5-A67690943F83}" dt="2021-05-20T20:12:12.418" v="2705" actId="20577"/>
        <pc:sldMkLst>
          <pc:docMk/>
          <pc:sldMk cId="1397015809" sldId="346"/>
        </pc:sldMkLst>
        <pc:spChg chg="mod">
          <ac:chgData name="Danielle" userId="e2554c37-e717-43a0-ba79-1183ca921ccd" providerId="ADAL" clId="{1EF70913-015E-4D57-BAC5-A67690943F83}" dt="2021-05-20T20:09:48.718" v="2649" actId="20577"/>
          <ac:spMkLst>
            <pc:docMk/>
            <pc:sldMk cId="1397015809" sldId="346"/>
            <ac:spMk id="2" creationId="{98741295-30FB-4283-B1D7-2870688B8EE0}"/>
          </ac:spMkLst>
        </pc:spChg>
        <pc:spChg chg="mod">
          <ac:chgData name="Danielle" userId="e2554c37-e717-43a0-ba79-1183ca921ccd" providerId="ADAL" clId="{1EF70913-015E-4D57-BAC5-A67690943F83}" dt="2021-05-20T20:12:12.418" v="2705" actId="20577"/>
          <ac:spMkLst>
            <pc:docMk/>
            <pc:sldMk cId="1397015809" sldId="346"/>
            <ac:spMk id="3" creationId="{A1F97CAB-A234-40B9-87DB-F19E39BB8045}"/>
          </ac:spMkLst>
        </pc:spChg>
      </pc:sldChg>
      <pc:sldChg chg="delSp modSp add del mod">
        <pc:chgData name="Danielle" userId="e2554c37-e717-43a0-ba79-1183ca921ccd" providerId="ADAL" clId="{1EF70913-015E-4D57-BAC5-A67690943F83}" dt="2021-05-21T06:43:34.855" v="2795" actId="47"/>
        <pc:sldMkLst>
          <pc:docMk/>
          <pc:sldMk cId="2998674265" sldId="347"/>
        </pc:sldMkLst>
        <pc:spChg chg="mod">
          <ac:chgData name="Danielle" userId="e2554c37-e717-43a0-ba79-1183ca921ccd" providerId="ADAL" clId="{1EF70913-015E-4D57-BAC5-A67690943F83}" dt="2021-05-20T20:14:36.970" v="2747" actId="20577"/>
          <ac:spMkLst>
            <pc:docMk/>
            <pc:sldMk cId="2998674265" sldId="347"/>
            <ac:spMk id="2" creationId="{254BCF36-80BE-4FFE-97D4-3EA60CE7DB45}"/>
          </ac:spMkLst>
        </pc:spChg>
        <pc:spChg chg="del">
          <ac:chgData name="Danielle" userId="e2554c37-e717-43a0-ba79-1183ca921ccd" providerId="ADAL" clId="{1EF70913-015E-4D57-BAC5-A67690943F83}" dt="2021-05-20T20:14:34.575" v="2745" actId="478"/>
          <ac:spMkLst>
            <pc:docMk/>
            <pc:sldMk cId="2998674265" sldId="347"/>
            <ac:spMk id="4" creationId="{04F28A67-CBDE-40C3-A365-85F42A7D9D5A}"/>
          </ac:spMkLst>
        </pc:spChg>
      </pc:sldChg>
      <pc:sldChg chg="modSp add modAnim">
        <pc:chgData name="Danielle" userId="e2554c37-e717-43a0-ba79-1183ca921ccd" providerId="ADAL" clId="{1EF70913-015E-4D57-BAC5-A67690943F83}" dt="2021-05-21T06:45:22.256" v="3168" actId="20577"/>
        <pc:sldMkLst>
          <pc:docMk/>
          <pc:sldMk cId="2391472410" sldId="348"/>
        </pc:sldMkLst>
        <pc:spChg chg="mod">
          <ac:chgData name="Danielle" userId="e2554c37-e717-43a0-ba79-1183ca921ccd" providerId="ADAL" clId="{1EF70913-015E-4D57-BAC5-A67690943F83}" dt="2021-05-21T06:45:22.256" v="3168" actId="20577"/>
          <ac:spMkLst>
            <pc:docMk/>
            <pc:sldMk cId="2391472410" sldId="348"/>
            <ac:spMk id="5" creationId="{DBF5115E-946E-402B-9935-3B6B690923B9}"/>
          </ac:spMkLst>
        </pc:spChg>
      </pc:sldChg>
      <pc:sldMasterChg chg="modSp mod">
        <pc:chgData name="Danielle" userId="e2554c37-e717-43a0-ba79-1183ca921ccd" providerId="ADAL" clId="{1EF70913-015E-4D57-BAC5-A67690943F83}" dt="2021-05-20T13:35:12.106" v="38" actId="1076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1EF70913-015E-4D57-BAC5-A67690943F83}" dt="2021-05-20T13:35:12.106" v="38" actId="1076"/>
          <ac:spMkLst>
            <pc:docMk/>
            <pc:sldMasterMk cId="3484405657" sldId="2147483648"/>
            <ac:spMk id="19" creationId="{00000000-0000-0000-0000-000000000000}"/>
          </ac:spMkLst>
        </pc:spChg>
      </pc:sldMasterChg>
      <pc:sldMasterChg chg="addSp delSp modSp mod">
        <pc:chgData name="Danielle" userId="e2554c37-e717-43a0-ba79-1183ca921ccd" providerId="ADAL" clId="{1EF70913-015E-4D57-BAC5-A67690943F83}" dt="2021-05-20T19:41:44.342" v="2002" actId="20577"/>
        <pc:sldMasterMkLst>
          <pc:docMk/>
          <pc:sldMasterMk cId="2492940549" sldId="2147483650"/>
        </pc:sldMasterMkLst>
        <pc:spChg chg="del mod">
          <ac:chgData name="Danielle" userId="e2554c37-e717-43a0-ba79-1183ca921ccd" providerId="ADAL" clId="{1EF70913-015E-4D57-BAC5-A67690943F83}" dt="2021-05-20T13:35:17.528" v="40" actId="478"/>
          <ac:spMkLst>
            <pc:docMk/>
            <pc:sldMasterMk cId="2492940549" sldId="2147483650"/>
            <ac:spMk id="7" creationId="{9D0BD343-8255-4D9E-B212-751B7137CEB5}"/>
          </ac:spMkLst>
        </pc:spChg>
        <pc:spChg chg="add mod">
          <ac:chgData name="Danielle" userId="e2554c37-e717-43a0-ba79-1183ca921ccd" providerId="ADAL" clId="{1EF70913-015E-4D57-BAC5-A67690943F83}" dt="2021-05-20T13:35:18.176" v="41"/>
          <ac:spMkLst>
            <pc:docMk/>
            <pc:sldMasterMk cId="2492940549" sldId="2147483650"/>
            <ac:spMk id="13" creationId="{14520F81-7849-4FC7-ACE2-DE35D75A8094}"/>
          </ac:spMkLst>
        </pc:spChg>
        <pc:spChg chg="mod">
          <ac:chgData name="Danielle" userId="e2554c37-e717-43a0-ba79-1183ca921ccd" providerId="ADAL" clId="{1EF70913-015E-4D57-BAC5-A67690943F83}" dt="2021-05-20T19:41:44.342" v="2002" actId="20577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1EF70913-015E-4D57-BAC5-A67690943F83}" dt="2021-05-20T14:55:50.750" v="256" actId="20577"/>
          <ac:spMkLst>
            <pc:docMk/>
            <pc:sldMasterMk cId="2492940549" sldId="2147483650"/>
            <ac:spMk id="1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arrow button to skip the animations if you prefer to model the working out on the IWB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3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arrow button to skip the animations if you prefer to model the working out on the IWB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0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813640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52882" y="1124744"/>
            <a:ext cx="6911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exit ticket,</a:t>
            </a: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making sure you justify each emoji.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</a:t>
            </a:r>
            <a:r>
              <a:rPr lang="en-GB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you learn today? What did you find tricky? What can we do next time?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B9C6C-BA1F-4CE2-9DC3-926783ACEE3A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984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901A56-9F36-433B-B12D-FF078095362F}"/>
              </a:ext>
            </a:extLst>
          </p:cNvPr>
          <p:cNvSpPr/>
          <p:nvPr userDrawn="1"/>
        </p:nvSpPr>
        <p:spPr>
          <a:xfrm>
            <a:off x="5630828" y="168892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082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21 May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98AD-CCBA-466D-9B58-5016EB10A98A}"/>
              </a:ext>
            </a:extLst>
          </p:cNvPr>
          <p:cNvSpPr/>
          <p:nvPr userDrawn="1"/>
        </p:nvSpPr>
        <p:spPr>
          <a:xfrm>
            <a:off x="2088234" y="171074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05249" y="243216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Problem Solving with Compound Measures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42BFF-CBD6-4F37-8077-9C2D475D205B}"/>
              </a:ext>
            </a:extLst>
          </p:cNvPr>
          <p:cNvSpPr/>
          <p:nvPr userDrawn="1"/>
        </p:nvSpPr>
        <p:spPr>
          <a:xfrm>
            <a:off x="179512" y="1084014"/>
            <a:ext cx="8799688" cy="5605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9E739E-C898-4833-BA50-66A631171257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984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032ABA-467C-4019-9367-4163CE6C08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B6AC8-4D6B-410C-B405-C5735B472482}"/>
              </a:ext>
            </a:extLst>
          </p:cNvPr>
          <p:cNvSpPr/>
          <p:nvPr userDrawn="1"/>
        </p:nvSpPr>
        <p:spPr>
          <a:xfrm>
            <a:off x="5630828" y="168892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7BA62-3C0F-4E15-B73A-6B936E42DFF2}"/>
              </a:ext>
            </a:extLst>
          </p:cNvPr>
          <p:cNvSpPr txBox="1"/>
          <p:nvPr userDrawn="1"/>
        </p:nvSpPr>
        <p:spPr>
          <a:xfrm>
            <a:off x="563082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21 May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5C7FB-246A-4690-B707-480E393FDB57}"/>
              </a:ext>
            </a:extLst>
          </p:cNvPr>
          <p:cNvSpPr/>
          <p:nvPr userDrawn="1"/>
        </p:nvSpPr>
        <p:spPr>
          <a:xfrm>
            <a:off x="2088234" y="171074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88F7C-B623-4FDE-840B-7F5544723AEA}"/>
              </a:ext>
            </a:extLst>
          </p:cNvPr>
          <p:cNvSpPr/>
          <p:nvPr userDrawn="1"/>
        </p:nvSpPr>
        <p:spPr>
          <a:xfrm>
            <a:off x="2070900" y="1084014"/>
            <a:ext cx="6908300" cy="4541323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680D9-0B4B-4B94-A79A-256EDA2B4D53}"/>
              </a:ext>
            </a:extLst>
          </p:cNvPr>
          <p:cNvSpPr/>
          <p:nvPr userDrawn="1"/>
        </p:nvSpPr>
        <p:spPr>
          <a:xfrm>
            <a:off x="2070899" y="5804852"/>
            <a:ext cx="6908300" cy="873243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088232" y="5804853"/>
            <a:ext cx="690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Speed, distance, time, mass, density, volume, average, alloy, liquid, leg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27BD3-863D-4234-84E2-2E8D392A79C8}"/>
              </a:ext>
            </a:extLst>
          </p:cNvPr>
          <p:cNvSpPr/>
          <p:nvPr userDrawn="1"/>
        </p:nvSpPr>
        <p:spPr>
          <a:xfrm>
            <a:off x="179512" y="1083135"/>
            <a:ext cx="1714499" cy="559496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083136"/>
            <a:ext cx="17145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convert between compound units.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 total distances/times and masses/ volumes.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calculate average speeds and combined densities.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20F81-7849-4FC7-ACE2-DE35D75A8094}"/>
              </a:ext>
            </a:extLst>
          </p:cNvPr>
          <p:cNvSpPr txBox="1"/>
          <p:nvPr userDrawn="1"/>
        </p:nvSpPr>
        <p:spPr>
          <a:xfrm>
            <a:off x="2105249" y="243216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Problem Solving with Compound Measures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.com/teaching-resource/converting-compound-measures-codebreaker-12178018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41295-30FB-4283-B1D7-2870688B8EE0}"/>
              </a:ext>
            </a:extLst>
          </p:cNvPr>
          <p:cNvSpPr txBox="1"/>
          <p:nvPr/>
        </p:nvSpPr>
        <p:spPr>
          <a:xfrm>
            <a:off x="179512" y="1127060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Convert the following to the units in brackets: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 cm (mm)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55 cm (m)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 minutes (hours)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2.5 minutes (seconds)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1.5 kg (g)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97CAB-A234-40B9-87DB-F19E39BB8045}"/>
              </a:ext>
            </a:extLst>
          </p:cNvPr>
          <p:cNvSpPr txBox="1"/>
          <p:nvPr/>
        </p:nvSpPr>
        <p:spPr>
          <a:xfrm>
            <a:off x="3707904" y="2348880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mm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0.55 m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hours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seconds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g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1 000 000 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Cartoon doodle ruler vector | Cartoons vector, Art basics, School stickers">
            <a:extLst>
              <a:ext uri="{FF2B5EF4-FFF2-40B4-BE49-F238E27FC236}">
                <a16:creationId xmlns:a16="http://schemas.microsoft.com/office/drawing/2014/main" id="{74973564-3A04-4D7A-B47F-9FCD087B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2323">
            <a:off x="5549250" y="4302269"/>
            <a:ext cx="2850909" cy="29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130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= 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0.001 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0.000 001 </m:t>
                            </m:r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0.000 001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kg/m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= 130 000 kg/m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blipFill>
                <a:blip r:embed="rId2"/>
                <a:stretch>
                  <a:fillRect l="-890" t="-888" b="-2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http://www.pavestone.com/wp-content/uploads/Vintage-Stone%E2%84%A2-Square-282-493x300.jpg">
            <a:extLst>
              <a:ext uri="{FF2B5EF4-FFF2-40B4-BE49-F238E27FC236}">
                <a16:creationId xmlns:a16="http://schemas.microsoft.com/office/drawing/2014/main" id="{C03B6CC7-895D-432A-AE1F-30E45F42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99">
            <a:off x="6487755" y="1922819"/>
            <a:ext cx="2271192" cy="13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3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40 km/h to m/s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blipFill>
                <a:blip r:embed="rId2"/>
                <a:stretch>
                  <a:fillRect l="-890" t="-1106" b="-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44,810 BEST Car Clipart IMAGES, STOCK PHOTOS &amp; VECTORS | Adobe Stock">
            <a:extLst>
              <a:ext uri="{FF2B5EF4-FFF2-40B4-BE49-F238E27FC236}">
                <a16:creationId xmlns:a16="http://schemas.microsoft.com/office/drawing/2014/main" id="{D5AD3204-D241-48C1-BC55-0138C5D3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7" y="3645024"/>
            <a:ext cx="3078088" cy="23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40 km/h to m/s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GB" sz="2000" b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600 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blipFill>
                <a:blip r:embed="rId2"/>
                <a:stretch>
                  <a:fillRect l="-890" t="-1106" b="-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44,810 BEST Car Clipart IMAGES, STOCK PHOTOS &amp; VECTORS | Adobe Stock">
            <a:extLst>
              <a:ext uri="{FF2B5EF4-FFF2-40B4-BE49-F238E27FC236}">
                <a16:creationId xmlns:a16="http://schemas.microsoft.com/office/drawing/2014/main" id="{1D66DBB6-EB0B-4153-9A56-F48473A0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7" y="3645024"/>
            <a:ext cx="3078088" cy="23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1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40 km/h to m/s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GB" sz="2000" b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600 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40 000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3600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blipFill>
                <a:blip r:embed="rId2"/>
                <a:stretch>
                  <a:fillRect l="-890" t="-1106" b="-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44,810 BEST Car Clipart IMAGES, STOCK PHOTOS &amp; VECTORS | Adobe Stock">
            <a:extLst>
              <a:ext uri="{FF2B5EF4-FFF2-40B4-BE49-F238E27FC236}">
                <a16:creationId xmlns:a16="http://schemas.microsoft.com/office/drawing/2014/main" id="{B315F2BF-744C-4FE7-81CA-8660F195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7" y="3645024"/>
            <a:ext cx="3078088" cy="23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6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40 km/h to m/s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GB" sz="2000" b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600 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40 000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3600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m/s = 11.11 m/s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758319"/>
              </a:xfrm>
              <a:prstGeom prst="rect">
                <a:avLst/>
              </a:prstGeom>
              <a:blipFill>
                <a:blip r:embed="rId2"/>
                <a:stretch>
                  <a:fillRect l="-890" t="-1106" b="-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44,810 BEST Car Clipart IMAGES, STOCK PHOTOS &amp; VECTORS | Adobe Stock">
            <a:extLst>
              <a:ext uri="{FF2B5EF4-FFF2-40B4-BE49-F238E27FC236}">
                <a16:creationId xmlns:a16="http://schemas.microsoft.com/office/drawing/2014/main" id="{FFCD9DA5-C951-4654-AE70-FB8D5C67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7" y="3645024"/>
            <a:ext cx="3078088" cy="23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9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41295-30FB-4283-B1D7-2870688B8EE0}"/>
              </a:ext>
            </a:extLst>
          </p:cNvPr>
          <p:cNvSpPr txBox="1"/>
          <p:nvPr/>
        </p:nvSpPr>
        <p:spPr>
          <a:xfrm>
            <a:off x="179512" y="1124744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Convert the following to the units in brackets: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12300 kg/m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 km/h (m/s)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640 kg/m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21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(kg/m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150 m/s  (km/h)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110 km/h (m/s)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97CAB-A234-40B9-87DB-F19E39BB8045}"/>
              </a:ext>
            </a:extLst>
          </p:cNvPr>
          <p:cNvSpPr txBox="1"/>
          <p:nvPr/>
        </p:nvSpPr>
        <p:spPr>
          <a:xfrm>
            <a:off x="3707904" y="2348880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 g/cm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m/s 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0.64 g/cm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21 000 kg/m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km/h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30.55 m/s (2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0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5115E-946E-402B-9935-3B6B690923B9}"/>
              </a:ext>
            </a:extLst>
          </p:cNvPr>
          <p:cNvSpPr txBox="1"/>
          <p:nvPr/>
        </p:nvSpPr>
        <p:spPr>
          <a:xfrm>
            <a:off x="2123728" y="1126485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Codebreaker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Convert the speeds to the units requested; link your answers to the table above and unjumble the letters to reveal which brand of car a Jedi prefers.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https://www.tes.com/teaching-resource/converting-compound-measures-codebreaker-12178018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“Toyoda”</a:t>
            </a:r>
          </a:p>
        </p:txBody>
      </p:sp>
    </p:spTree>
    <p:extLst>
      <p:ext uri="{BB962C8B-B14F-4D97-AF65-F5344CB8AC3E}">
        <p14:creationId xmlns:p14="http://schemas.microsoft.com/office/powerpoint/2010/main" val="5607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5115E-946E-402B-9935-3B6B690923B9}"/>
              </a:ext>
            </a:extLst>
          </p:cNvPr>
          <p:cNvSpPr txBox="1"/>
          <p:nvPr/>
        </p:nvSpPr>
        <p:spPr>
          <a:xfrm>
            <a:off x="2123728" y="1126485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Combining Compound Measures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Sometimes we need to calculate the average speed of a journey comprising of different speeds…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the overall density of a mixed liquid or alloy…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can’t just calculate the average because the proportions are usually different.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can use a table to help us organise our working out.</a:t>
            </a:r>
          </a:p>
        </p:txBody>
      </p:sp>
    </p:spTree>
    <p:extLst>
      <p:ext uri="{BB962C8B-B14F-4D97-AF65-F5344CB8AC3E}">
        <p14:creationId xmlns:p14="http://schemas.microsoft.com/office/powerpoint/2010/main" val="23914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A has a density of 0.8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B has a density of 1.5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240 g of liquid A and 150 g of liquid B are mixed to make liquid C.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density of liquid C.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99B7A74-B3EA-4D69-BC89-C3C5D9233E26}"/>
              </a:ext>
            </a:extLst>
          </p:cNvPr>
          <p:cNvSpPr/>
          <p:nvPr/>
        </p:nvSpPr>
        <p:spPr>
          <a:xfrm>
            <a:off x="5724128" y="44624"/>
            <a:ext cx="4176464" cy="1534820"/>
          </a:xfrm>
          <a:prstGeom prst="cloudCallout">
            <a:avLst>
              <a:gd name="adj1" fmla="val -75959"/>
              <a:gd name="adj2" fmla="val 64982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just calculate the average because the quantities are different!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95316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5D9F0847-5E0F-4378-A898-4ACA4581330B}"/>
              </a:ext>
            </a:extLst>
          </p:cNvPr>
          <p:cNvSpPr/>
          <p:nvPr/>
        </p:nvSpPr>
        <p:spPr>
          <a:xfrm>
            <a:off x="7698804" y="5805264"/>
            <a:ext cx="1224136" cy="7920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example</a:t>
            </a:r>
          </a:p>
        </p:txBody>
      </p:sp>
    </p:spTree>
    <p:extLst>
      <p:ext uri="{BB962C8B-B14F-4D97-AF65-F5344CB8AC3E}">
        <p14:creationId xmlns:p14="http://schemas.microsoft.com/office/powerpoint/2010/main" val="30263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A has a density of 0.8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B has a density of 1.5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240 g of liquid A and 150 g of liquid B are mixed to make liquid C.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density of liquid C.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16552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15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23728" y="1124744"/>
            <a:ext cx="6778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Commonly used compound measures include: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4438A05-A087-4C3C-A131-8B6E77AA4B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73175" y="1772816"/>
              <a:ext cx="64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144683465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71032583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322266254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mass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volume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g/cm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kg/L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24753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time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m/s, km/h or mph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1885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force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surface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area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N/m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N/cm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895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Fuel consumption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volume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km/L or mpg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077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4438A05-A087-4C3C-A131-8B6E77AA4B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933130"/>
                  </p:ext>
                </p:extLst>
              </p:nvPr>
            </p:nvGraphicFramePr>
            <p:xfrm>
              <a:off x="2273175" y="1772816"/>
              <a:ext cx="64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144683465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71032583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322266254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840" r="-10084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g/cm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kg/L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24753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101695" r="-100847" b="-2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m/s, km/h or mph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1885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200000" r="-100847" b="-1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N/m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N/cm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895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Fuel consumption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302542" r="-100847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km/L or mpg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077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0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55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A: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555927"/>
              </a:xfrm>
              <a:prstGeom prst="rect">
                <a:avLst/>
              </a:prstGeom>
              <a:blipFill>
                <a:blip r:embed="rId2"/>
                <a:stretch>
                  <a:fillRect l="-693" t="-669" b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45489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6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A: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0.8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02244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03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A: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0.8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300 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01231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12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A: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0.8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300 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55303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38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B: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7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B: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1.5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42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B: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100 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0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B: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100 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80572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6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A has a density of 0.8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B has a density of 1.5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240 g of liquid A and 150 g of liquid B are mixed to make liquid C.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density of liquid C.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9016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6149494-0759-4F4A-93E5-F86AD1DE0F18}"/>
              </a:ext>
            </a:extLst>
          </p:cNvPr>
          <p:cNvSpPr/>
          <p:nvPr/>
        </p:nvSpPr>
        <p:spPr>
          <a:xfrm>
            <a:off x="5868144" y="4963530"/>
            <a:ext cx="4176464" cy="1534820"/>
          </a:xfrm>
          <a:prstGeom prst="cloudCallout">
            <a:avLst>
              <a:gd name="adj1" fmla="val -58787"/>
              <a:gd name="adj2" fmla="val -510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add compound units but we can add the others</a:t>
            </a:r>
          </a:p>
        </p:txBody>
      </p:sp>
    </p:spTree>
    <p:extLst>
      <p:ext uri="{BB962C8B-B14F-4D97-AF65-F5344CB8AC3E}">
        <p14:creationId xmlns:p14="http://schemas.microsoft.com/office/powerpoint/2010/main" val="1910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A has a density of 0.8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B has a density of 1.5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240 g of liquid A and 150 g of liquid B are mixed to make liquid C.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density of liquid C.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01389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99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812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800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812501"/>
              </a:xfrm>
              <a:prstGeom prst="rect">
                <a:avLst/>
              </a:prstGeom>
              <a:blipFill>
                <a:blip r:embed="rId2"/>
                <a:stretch>
                  <a:fillRect l="-890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B9CDB1F-0788-48EA-A071-489B1DA187D6}"/>
              </a:ext>
            </a:extLst>
          </p:cNvPr>
          <p:cNvSpPr/>
          <p:nvPr/>
        </p:nvSpPr>
        <p:spPr>
          <a:xfrm>
            <a:off x="6588224" y="1827693"/>
            <a:ext cx="2880320" cy="1152128"/>
          </a:xfrm>
          <a:prstGeom prst="cloudCallout">
            <a:avLst>
              <a:gd name="adj1" fmla="val -128040"/>
              <a:gd name="adj2" fmla="val 167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Rewrite the unit as a fraction</a:t>
            </a:r>
          </a:p>
        </p:txBody>
      </p:sp>
      <p:pic>
        <p:nvPicPr>
          <p:cNvPr id="5" name="Picture 4" descr="Sponge                          Single">
            <a:extLst>
              <a:ext uri="{FF2B5EF4-FFF2-40B4-BE49-F238E27FC236}">
                <a16:creationId xmlns:a16="http://schemas.microsoft.com/office/drawing/2014/main" id="{4D274E55-9ABB-4E80-B223-1EE8257F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601">
            <a:off x="2417742" y="3515235"/>
            <a:ext cx="2173385" cy="26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A has a density of 0.8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Liquid B has a density of 1.5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240 g of liquid A and 150 g of liquid B are mixed to make liquid C.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density of liquid C.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29309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cm</a:t>
                      </a:r>
                      <a:r>
                        <a:rPr lang="en-GB" sz="2000" b="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94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C: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39076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cm</a:t>
                      </a:r>
                      <a:r>
                        <a:rPr lang="en-GB" sz="2000" b="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75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C: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cm</a:t>
                      </a:r>
                      <a:r>
                        <a:rPr lang="en-GB" sz="2000" b="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63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C: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0.975 g/cm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cm</a:t>
                      </a:r>
                      <a:r>
                        <a:rPr lang="en-GB" sz="2000" b="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59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A has a density of 0.8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Liquid B has a density of 1.5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240 g of liquid A and 150 g of liquid B are mixed to make liquid C.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density of liquid C.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C: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0.975 g/cm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600940"/>
              </a:xfrm>
              <a:prstGeom prst="rect">
                <a:avLst/>
              </a:prstGeom>
              <a:blipFill>
                <a:blip r:embed="rId2"/>
                <a:stretch>
                  <a:fillRect l="-693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05747"/>
              </p:ext>
            </p:extLst>
          </p:nvPr>
        </p:nvGraphicFramePr>
        <p:xfrm>
          <a:off x="251520" y="2786962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cm</a:t>
                      </a:r>
                      <a:r>
                        <a:rPr lang="en-GB" sz="2000" b="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0.975 g/cm</a:t>
                      </a:r>
                      <a:r>
                        <a:rPr lang="en-GB" sz="20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786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Melanie drives 60 km from Oakham to Northampton.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first 10 km at an average speed of 40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next 30 km at an average speed of 60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last 20 km takes her 24 minutes.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the average speed of the whole journey?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39159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F59C82A3-D621-4D54-9251-3E42A9988A41}"/>
              </a:ext>
            </a:extLst>
          </p:cNvPr>
          <p:cNvSpPr/>
          <p:nvPr/>
        </p:nvSpPr>
        <p:spPr>
          <a:xfrm>
            <a:off x="7698804" y="5805264"/>
            <a:ext cx="1224136" cy="7920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 to task</a:t>
            </a:r>
          </a:p>
        </p:txBody>
      </p:sp>
    </p:spTree>
    <p:extLst>
      <p:ext uri="{BB962C8B-B14F-4D97-AF65-F5344CB8AC3E}">
        <p14:creationId xmlns:p14="http://schemas.microsoft.com/office/powerpoint/2010/main" val="36820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Melanie drives 60 km from Oakham to Northampton.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first 10 km at an average speed of 40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next 30 km at an average speed of 60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last 20 km takes her 24 minutes.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the average speed of the whole journey?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16141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071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Melanie drives 60 km from Oakham to Northampton.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first 10 km at an average speed of 40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next 30 km at an average speed of 60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last 20 km takes her 24 minutes.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the average speed of the whole journey?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11800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52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Melanie drives 60 km from Oakham to Northampton.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first 10 km at an average speed of 40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next 30 km at an average speed of 60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last 20 km takes her 24 minutes.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the average speed of the whole journey?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4857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6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F6AC-49CC-4433-A2B7-F47FA8227972}"/>
              </a:ext>
            </a:extLst>
          </p:cNvPr>
          <p:cNvSpPr txBox="1"/>
          <p:nvPr/>
        </p:nvSpPr>
        <p:spPr>
          <a:xfrm>
            <a:off x="179512" y="1127060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Melanie drives 60 km from Oakham to Northampton.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first 10 km at an average speed of 40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drives the next 30 km at an average speed of 60 km/h.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last 20 km takes her 24 minutes.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the average speed of the whole journey?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95935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81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800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= 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1 000 000 </m:t>
                            </m:r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816412"/>
              </a:xfrm>
              <a:prstGeom prst="rect">
                <a:avLst/>
              </a:prstGeom>
              <a:blipFill>
                <a:blip r:embed="rId2"/>
                <a:stretch>
                  <a:fillRect l="-890" t="-1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201EA3-D207-4AB7-8AF4-BD3D10AC7901}"/>
              </a:ext>
            </a:extLst>
          </p:cNvPr>
          <p:cNvSpPr/>
          <p:nvPr/>
        </p:nvSpPr>
        <p:spPr>
          <a:xfrm>
            <a:off x="6300192" y="4149080"/>
            <a:ext cx="3240360" cy="593195"/>
          </a:xfrm>
          <a:prstGeom prst="cloudCallout">
            <a:avLst>
              <a:gd name="adj1" fmla="val -76397"/>
              <a:gd name="adj2" fmla="val -618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both units</a:t>
            </a:r>
          </a:p>
        </p:txBody>
      </p:sp>
      <p:pic>
        <p:nvPicPr>
          <p:cNvPr id="5" name="Picture 4" descr="Sponge                          Single">
            <a:extLst>
              <a:ext uri="{FF2B5EF4-FFF2-40B4-BE49-F238E27FC236}">
                <a16:creationId xmlns:a16="http://schemas.microsoft.com/office/drawing/2014/main" id="{150F34CF-8573-4F5C-AE18-1EC8CF73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601">
            <a:off x="2417742" y="3515235"/>
            <a:ext cx="2173385" cy="26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55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blipFill>
                <a:blip r:embed="rId2"/>
                <a:stretch>
                  <a:fillRect l="-693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8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blipFill>
                <a:blip r:embed="rId2"/>
                <a:stretch>
                  <a:fillRect l="-693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831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0.25 hours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22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0.25 hours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05929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49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blipFill>
                <a:blip r:embed="rId2"/>
                <a:stretch>
                  <a:fillRect l="-693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747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14230"/>
              </a:xfrm>
              <a:prstGeom prst="rect">
                <a:avLst/>
              </a:prstGeom>
              <a:blipFill>
                <a:blip r:embed="rId2"/>
                <a:stretch>
                  <a:fillRect l="-693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61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0.5 hours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74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0.5 hours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18162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009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0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07947"/>
              </a:xfrm>
              <a:prstGeom prst="rect">
                <a:avLst/>
              </a:prstGeom>
              <a:blipFill>
                <a:blip r:embed="rId2"/>
                <a:stretch>
                  <a:fillRect l="-693" t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70918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1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1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0.4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12627"/>
              </a:xfrm>
              <a:prstGeom prst="rect">
                <a:avLst/>
              </a:prstGeom>
              <a:blipFill>
                <a:blip r:embed="rId2"/>
                <a:stretch>
                  <a:fillRect l="-693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93636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2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800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= 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1 000 000 </m:t>
                            </m:r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800 000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g/cm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blipFill>
                <a:blip r:embed="rId2"/>
                <a:stretch>
                  <a:fillRect l="-890" t="-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45460AC-7E6D-48E8-B1AA-ADBD9BE0F3F8}"/>
              </a:ext>
            </a:extLst>
          </p:cNvPr>
          <p:cNvSpPr/>
          <p:nvPr/>
        </p:nvSpPr>
        <p:spPr>
          <a:xfrm>
            <a:off x="6660232" y="2348880"/>
            <a:ext cx="3240360" cy="593195"/>
          </a:xfrm>
          <a:prstGeom prst="cloudCallout">
            <a:avLst>
              <a:gd name="adj1" fmla="val -50207"/>
              <a:gd name="adj2" fmla="val 892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</a:p>
        </p:txBody>
      </p:sp>
      <p:pic>
        <p:nvPicPr>
          <p:cNvPr id="4" name="Picture 3" descr="Sponge                          Single">
            <a:extLst>
              <a:ext uri="{FF2B5EF4-FFF2-40B4-BE49-F238E27FC236}">
                <a16:creationId xmlns:a16="http://schemas.microsoft.com/office/drawing/2014/main" id="{11AA871F-CA85-4270-9FFF-8FFD1544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601">
            <a:off x="2417742" y="3515235"/>
            <a:ext cx="2173385" cy="26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45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50 km/h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44709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49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leg: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50 km/h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2895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11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0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07947"/>
              </a:xfrm>
              <a:prstGeom prst="rect">
                <a:avLst/>
              </a:prstGeom>
              <a:blipFill>
                <a:blip r:embed="rId2"/>
                <a:stretch>
                  <a:fillRect l="-693" t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3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491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1.15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4912627"/>
              </a:xfrm>
              <a:prstGeom prst="rect">
                <a:avLst/>
              </a:prstGeom>
              <a:blipFill>
                <a:blip r:embed="rId2"/>
                <a:stretch>
                  <a:fillRect l="-693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9228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1.15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52.17 km/h (2 </a:t>
                </a:r>
                <a:r>
                  <a:rPr lang="en-GB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66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/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Melanie drives 60 km from Oakham to Northampton.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first 10 km at an average speed of 40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She drives the next 30 km at an average speed of 60 km/h.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20 km takes her 24 minutes.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was the average speed of the whole journey?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Total: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1.15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52.17 km/h (2 </a:t>
                </a:r>
                <a:r>
                  <a:rPr lang="en-GB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F6AC-49CC-4433-A2B7-F47FA82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7060"/>
                <a:ext cx="8784976" cy="5220403"/>
              </a:xfrm>
              <a:prstGeom prst="rect">
                <a:avLst/>
              </a:prstGeom>
              <a:blipFill>
                <a:blip r:embed="rId2"/>
                <a:stretch>
                  <a:fillRect l="-69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D1089C-0497-4442-90DA-3F326D5F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79833"/>
              </p:ext>
            </p:extLst>
          </p:nvPr>
        </p:nvGraphicFramePr>
        <p:xfrm>
          <a:off x="251520" y="3147004"/>
          <a:ext cx="8640960" cy="201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847642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93774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6078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641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94393012"/>
                    </a:ext>
                  </a:extLst>
                </a:gridCol>
              </a:tblGrid>
              <a:tr h="502547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8854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6408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8476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52.17 km/h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0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292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090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3B886-CFE0-4541-8B49-A112635C9275}"/>
              </a:ext>
            </a:extLst>
          </p:cNvPr>
          <p:cNvSpPr txBox="1"/>
          <p:nvPr/>
        </p:nvSpPr>
        <p:spPr>
          <a:xfrm>
            <a:off x="2123728" y="1090479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8.0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1.05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56.25 km/h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8.8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52.17 km/h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3.52 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633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9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800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= 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1 000 000 </m:t>
                            </m:r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800 000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g/cm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= 0.8 g/cm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blipFill>
                <a:blip r:embed="rId2"/>
                <a:stretch>
                  <a:fillRect l="-890" t="-888" b="-2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86FB5BA-0E48-4651-98E0-FCF6632C4C08}"/>
              </a:ext>
            </a:extLst>
          </p:cNvPr>
          <p:cNvSpPr/>
          <p:nvPr/>
        </p:nvSpPr>
        <p:spPr>
          <a:xfrm>
            <a:off x="6660232" y="2348880"/>
            <a:ext cx="3240360" cy="593195"/>
          </a:xfrm>
          <a:prstGeom prst="cloudCallout">
            <a:avLst>
              <a:gd name="adj1" fmla="val -50207"/>
              <a:gd name="adj2" fmla="val 892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</a:p>
        </p:txBody>
      </p:sp>
      <p:pic>
        <p:nvPicPr>
          <p:cNvPr id="4" name="Picture 3" descr="Sponge                          Single">
            <a:extLst>
              <a:ext uri="{FF2B5EF4-FFF2-40B4-BE49-F238E27FC236}">
                <a16:creationId xmlns:a16="http://schemas.microsoft.com/office/drawing/2014/main" id="{8B845AB0-6945-472C-AA9D-86177C6E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601">
            <a:off x="2417742" y="3515235"/>
            <a:ext cx="2173385" cy="26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7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767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130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767937"/>
              </a:xfrm>
              <a:prstGeom prst="rect">
                <a:avLst/>
              </a:prstGeom>
              <a:blipFill>
                <a:blip r:embed="rId2"/>
                <a:stretch>
                  <a:fillRect l="-890" t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pavestone.com/wp-content/uploads/Vintage-Stone%E2%84%A2-Square-282-493x300.jpg">
            <a:extLst>
              <a:ext uri="{FF2B5EF4-FFF2-40B4-BE49-F238E27FC236}">
                <a16:creationId xmlns:a16="http://schemas.microsoft.com/office/drawing/2014/main" id="{AC7AEF22-C8B4-4D12-BD8F-C0AFD56C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99">
            <a:off x="6487755" y="1922819"/>
            <a:ext cx="2271192" cy="13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281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130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= 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0.001 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0.000 001 </m:t>
                            </m:r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2816412"/>
              </a:xfrm>
              <a:prstGeom prst="rect">
                <a:avLst/>
              </a:prstGeom>
              <a:blipFill>
                <a:blip r:embed="rId2"/>
                <a:stretch>
                  <a:fillRect l="-890" t="-1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http://www.pavestone.com/wp-content/uploads/Vintage-Stone%E2%84%A2-Square-282-493x300.jpg">
            <a:extLst>
              <a:ext uri="{FF2B5EF4-FFF2-40B4-BE49-F238E27FC236}">
                <a16:creationId xmlns:a16="http://schemas.microsoft.com/office/drawing/2014/main" id="{B70C42A8-B28E-4CB7-BB45-5211F7FA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99">
            <a:off x="6487755" y="1922819"/>
            <a:ext cx="2271192" cy="13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4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/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Converting between compound measures needs to be done in multiple steps because they are a compound of units. 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130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= 130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0.001 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0.000 001 </m:t>
                            </m:r>
                            <m:r>
                              <m:rPr>
                                <m:nor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0.000 001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kg/m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761F3B-FC1B-4E8F-AE6D-043C9077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6485"/>
                <a:ext cx="6840760" cy="3431965"/>
              </a:xfrm>
              <a:prstGeom prst="rect">
                <a:avLst/>
              </a:prstGeom>
              <a:blipFill>
                <a:blip r:embed="rId2"/>
                <a:stretch>
                  <a:fillRect l="-890" t="-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http://www.pavestone.com/wp-content/uploads/Vintage-Stone%E2%84%A2-Square-282-493x300.jpg">
            <a:extLst>
              <a:ext uri="{FF2B5EF4-FFF2-40B4-BE49-F238E27FC236}">
                <a16:creationId xmlns:a16="http://schemas.microsoft.com/office/drawing/2014/main" id="{FF577EF4-0977-4A01-A6D9-824D1CAB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99">
            <a:off x="6487755" y="1922819"/>
            <a:ext cx="2271192" cy="13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5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4287</Words>
  <Application>Microsoft Office PowerPoint</Application>
  <PresentationFormat>On-screen Show (4:3)</PresentationFormat>
  <Paragraphs>1187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31</cp:revision>
  <dcterms:created xsi:type="dcterms:W3CDTF">2015-07-01T12:05:39Z</dcterms:created>
  <dcterms:modified xsi:type="dcterms:W3CDTF">2021-05-22T18:47:53Z</dcterms:modified>
</cp:coreProperties>
</file>