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93" r:id="rId2"/>
  </p:sldMasterIdLst>
  <p:sldIdLst>
    <p:sldId id="257" r:id="rId3"/>
    <p:sldId id="260" r:id="rId4"/>
    <p:sldId id="275" r:id="rId5"/>
    <p:sldId id="278" r:id="rId6"/>
    <p:sldId id="259" r:id="rId7"/>
    <p:sldId id="277" r:id="rId8"/>
    <p:sldId id="291" r:id="rId9"/>
    <p:sldId id="267" r:id="rId10"/>
    <p:sldId id="280" r:id="rId11"/>
    <p:sldId id="282" r:id="rId12"/>
    <p:sldId id="283" r:id="rId13"/>
    <p:sldId id="284" r:id="rId14"/>
    <p:sldId id="281" r:id="rId15"/>
    <p:sldId id="285" r:id="rId16"/>
    <p:sldId id="288"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3" d="100"/>
          <a:sy n="93" d="100"/>
        </p:scale>
        <p:origin x="759"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9B921338-D131-4975-AAB6-F9872FC25344}"/>
    <pc:docChg chg="custSel delSld modSld modMainMaster">
      <pc:chgData name="Danielle" userId="e2554c37-e717-43a0-ba79-1183ca921ccd" providerId="ADAL" clId="{9B921338-D131-4975-AAB6-F9872FC25344}" dt="2020-08-03T10:36:09.627" v="497"/>
      <pc:docMkLst>
        <pc:docMk/>
      </pc:docMkLst>
      <pc:sldChg chg="addSp delSp modSp mod modClrScheme modAnim chgLayout">
        <pc:chgData name="Danielle" userId="e2554c37-e717-43a0-ba79-1183ca921ccd" providerId="ADAL" clId="{9B921338-D131-4975-AAB6-F9872FC25344}" dt="2020-08-03T10:30:58.966" v="312" actId="20577"/>
        <pc:sldMkLst>
          <pc:docMk/>
          <pc:sldMk cId="359396546" sldId="257"/>
        </pc:sldMkLst>
        <pc:spChg chg="del">
          <ac:chgData name="Danielle" userId="e2554c37-e717-43a0-ba79-1183ca921ccd" providerId="ADAL" clId="{9B921338-D131-4975-AAB6-F9872FC25344}" dt="2020-08-03T10:26:45.882" v="29" actId="478"/>
          <ac:spMkLst>
            <pc:docMk/>
            <pc:sldMk cId="359396546" sldId="257"/>
            <ac:spMk id="2" creationId="{00000000-0000-0000-0000-000000000000}"/>
          </ac:spMkLst>
        </pc:spChg>
        <pc:spChg chg="add mod">
          <ac:chgData name="Danielle" userId="e2554c37-e717-43a0-ba79-1183ca921ccd" providerId="ADAL" clId="{9B921338-D131-4975-AAB6-F9872FC25344}" dt="2020-08-03T10:30:58.966" v="312" actId="20577"/>
          <ac:spMkLst>
            <pc:docMk/>
            <pc:sldMk cId="359396546" sldId="257"/>
            <ac:spMk id="3" creationId="{9283EE13-5558-4881-819C-BC45192E25A4}"/>
          </ac:spMkLst>
        </pc:spChg>
        <pc:spChg chg="mod">
          <ac:chgData name="Danielle" userId="e2554c37-e717-43a0-ba79-1183ca921ccd" providerId="ADAL" clId="{9B921338-D131-4975-AAB6-F9872FC25344}" dt="2020-08-03T10:29:54.037" v="271" actId="20577"/>
          <ac:spMkLst>
            <pc:docMk/>
            <pc:sldMk cId="359396546" sldId="257"/>
            <ac:spMk id="6" creationId="{00000000-0000-0000-0000-000000000000}"/>
          </ac:spMkLst>
        </pc:spChg>
        <pc:picChg chg="del">
          <ac:chgData name="Danielle" userId="e2554c37-e717-43a0-ba79-1183ca921ccd" providerId="ADAL" clId="{9B921338-D131-4975-AAB6-F9872FC25344}" dt="2020-08-03T10:26:43.527" v="28" actId="478"/>
          <ac:picMkLst>
            <pc:docMk/>
            <pc:sldMk cId="359396546" sldId="257"/>
            <ac:picMk id="5" creationId="{00000000-0000-0000-0000-000000000000}"/>
          </ac:picMkLst>
        </pc:picChg>
      </pc:sldChg>
      <pc:sldChg chg="del">
        <pc:chgData name="Danielle" userId="e2554c37-e717-43a0-ba79-1183ca921ccd" providerId="ADAL" clId="{9B921338-D131-4975-AAB6-F9872FC25344}" dt="2020-08-03T10:32:28.880" v="394" actId="47"/>
        <pc:sldMkLst>
          <pc:docMk/>
          <pc:sldMk cId="3592955411" sldId="258"/>
        </pc:sldMkLst>
      </pc:sldChg>
      <pc:sldChg chg="modSp mod">
        <pc:chgData name="Danielle" userId="e2554c37-e717-43a0-ba79-1183ca921ccd" providerId="ADAL" clId="{9B921338-D131-4975-AAB6-F9872FC25344}" dt="2020-08-03T10:34:45.259" v="434" actId="1076"/>
        <pc:sldMkLst>
          <pc:docMk/>
          <pc:sldMk cId="1261151669" sldId="259"/>
        </pc:sldMkLst>
        <pc:spChg chg="mod">
          <ac:chgData name="Danielle" userId="e2554c37-e717-43a0-ba79-1183ca921ccd" providerId="ADAL" clId="{9B921338-D131-4975-AAB6-F9872FC25344}" dt="2020-08-03T10:34:41.024" v="433" actId="1076"/>
          <ac:spMkLst>
            <pc:docMk/>
            <pc:sldMk cId="1261151669" sldId="259"/>
            <ac:spMk id="3"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4"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6"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7"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8"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9"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0"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1"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2"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3"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4"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5"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6"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7"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8"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9"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0"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1"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2"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3"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4"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5"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6"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7"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28"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56"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57" creationId="{00000000-0000-0000-0000-000000000000}"/>
          </ac:spMkLst>
        </pc:spChg>
        <pc:spChg chg="mod">
          <ac:chgData name="Danielle" userId="e2554c37-e717-43a0-ba79-1183ca921ccd" providerId="ADAL" clId="{9B921338-D131-4975-AAB6-F9872FC25344}" dt="2020-08-03T10:34:45.259" v="434" actId="1076"/>
          <ac:spMkLst>
            <pc:docMk/>
            <pc:sldMk cId="1261151669" sldId="259"/>
            <ac:spMk id="66" creationId="{00000000-0000-0000-0000-000000000000}"/>
          </ac:spMkLst>
        </pc:spChg>
        <pc:spChg chg="mod">
          <ac:chgData name="Danielle" userId="e2554c37-e717-43a0-ba79-1183ca921ccd" providerId="ADAL" clId="{9B921338-D131-4975-AAB6-F9872FC25344}" dt="2020-08-03T10:34:45.259" v="434" actId="1076"/>
          <ac:spMkLst>
            <pc:docMk/>
            <pc:sldMk cId="1261151669" sldId="259"/>
            <ac:spMk id="68" creationId="{00000000-0000-0000-0000-000000000000}"/>
          </ac:spMkLst>
        </pc:spChg>
        <pc:spChg chg="mod">
          <ac:chgData name="Danielle" userId="e2554c37-e717-43a0-ba79-1183ca921ccd" providerId="ADAL" clId="{9B921338-D131-4975-AAB6-F9872FC25344}" dt="2020-08-03T10:34:45.259" v="434" actId="1076"/>
          <ac:spMkLst>
            <pc:docMk/>
            <pc:sldMk cId="1261151669" sldId="259"/>
            <ac:spMk id="100" creationId="{00000000-0000-0000-0000-000000000000}"/>
          </ac:spMkLst>
        </pc:spChg>
        <pc:spChg chg="mod">
          <ac:chgData name="Danielle" userId="e2554c37-e717-43a0-ba79-1183ca921ccd" providerId="ADAL" clId="{9B921338-D131-4975-AAB6-F9872FC25344}" dt="2020-08-03T10:34:45.259" v="434" actId="1076"/>
          <ac:spMkLst>
            <pc:docMk/>
            <pc:sldMk cId="1261151669" sldId="259"/>
            <ac:spMk id="110" creationId="{00000000-0000-0000-0000-000000000000}"/>
          </ac:spMkLst>
        </pc:spChg>
        <pc:spChg chg="mod">
          <ac:chgData name="Danielle" userId="e2554c37-e717-43a0-ba79-1183ca921ccd" providerId="ADAL" clId="{9B921338-D131-4975-AAB6-F9872FC25344}" dt="2020-08-03T10:34:45.259" v="434" actId="1076"/>
          <ac:spMkLst>
            <pc:docMk/>
            <pc:sldMk cId="1261151669" sldId="259"/>
            <ac:spMk id="111" creationId="{00000000-0000-0000-0000-000000000000}"/>
          </ac:spMkLst>
        </pc:spChg>
        <pc:spChg chg="mod">
          <ac:chgData name="Danielle" userId="e2554c37-e717-43a0-ba79-1183ca921ccd" providerId="ADAL" clId="{9B921338-D131-4975-AAB6-F9872FC25344}" dt="2020-08-03T10:34:45.259" v="434" actId="1076"/>
          <ac:spMkLst>
            <pc:docMk/>
            <pc:sldMk cId="1261151669" sldId="259"/>
            <ac:spMk id="112"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13"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14"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15" creationId="{00000000-0000-0000-0000-000000000000}"/>
          </ac:spMkLst>
        </pc:spChg>
        <pc:spChg chg="mod">
          <ac:chgData name="Danielle" userId="e2554c37-e717-43a0-ba79-1183ca921ccd" providerId="ADAL" clId="{9B921338-D131-4975-AAB6-F9872FC25344}" dt="2020-08-03T10:34:41.024" v="433" actId="1076"/>
          <ac:spMkLst>
            <pc:docMk/>
            <pc:sldMk cId="1261151669" sldId="259"/>
            <ac:spMk id="116" creationId="{00000000-0000-0000-0000-000000000000}"/>
          </ac:spMkLst>
        </pc:spChg>
        <pc:grpChg chg="mod">
          <ac:chgData name="Danielle" userId="e2554c37-e717-43a0-ba79-1183ca921ccd" providerId="ADAL" clId="{9B921338-D131-4975-AAB6-F9872FC25344}" dt="2020-08-03T10:34:41.024" v="433" actId="1076"/>
          <ac:grpSpMkLst>
            <pc:docMk/>
            <pc:sldMk cId="1261151669" sldId="259"/>
            <ac:grpSpMk id="54" creationId="{00000000-0000-0000-0000-000000000000}"/>
          </ac:grpSpMkLst>
        </pc:grpChg>
      </pc:sldChg>
      <pc:sldChg chg="delSp modSp mod">
        <pc:chgData name="Danielle" userId="e2554c37-e717-43a0-ba79-1183ca921ccd" providerId="ADAL" clId="{9B921338-D131-4975-AAB6-F9872FC25344}" dt="2020-08-03T10:31:57.830" v="391" actId="14100"/>
        <pc:sldMkLst>
          <pc:docMk/>
          <pc:sldMk cId="3679476866" sldId="260"/>
        </pc:sldMkLst>
        <pc:spChg chg="del mod">
          <ac:chgData name="Danielle" userId="e2554c37-e717-43a0-ba79-1183ca921ccd" providerId="ADAL" clId="{9B921338-D131-4975-AAB6-F9872FC25344}" dt="2020-08-03T10:31:20.486" v="317" actId="478"/>
          <ac:spMkLst>
            <pc:docMk/>
            <pc:sldMk cId="3679476866" sldId="260"/>
            <ac:spMk id="2" creationId="{00000000-0000-0000-0000-000000000000}"/>
          </ac:spMkLst>
        </pc:spChg>
        <pc:spChg chg="mod">
          <ac:chgData name="Danielle" userId="e2554c37-e717-43a0-ba79-1183ca921ccd" providerId="ADAL" clId="{9B921338-D131-4975-AAB6-F9872FC25344}" dt="2020-08-03T10:31:57.830" v="391" actId="14100"/>
          <ac:spMkLst>
            <pc:docMk/>
            <pc:sldMk cId="3679476866" sldId="260"/>
            <ac:spMk id="3" creationId="{00000000-0000-0000-0000-000000000000}"/>
          </ac:spMkLst>
        </pc:spChg>
        <pc:picChg chg="mod">
          <ac:chgData name="Danielle" userId="e2554c37-e717-43a0-ba79-1183ca921ccd" providerId="ADAL" clId="{9B921338-D131-4975-AAB6-F9872FC25344}" dt="2020-08-03T10:31:40.654" v="386" actId="1035"/>
          <ac:picMkLst>
            <pc:docMk/>
            <pc:sldMk cId="3679476866" sldId="260"/>
            <ac:picMk id="1026" creationId="{00000000-0000-0000-0000-000000000000}"/>
          </ac:picMkLst>
        </pc:picChg>
      </pc:sldChg>
      <pc:sldChg chg="del">
        <pc:chgData name="Danielle" userId="e2554c37-e717-43a0-ba79-1183ca921ccd" providerId="ADAL" clId="{9B921338-D131-4975-AAB6-F9872FC25344}" dt="2020-08-03T10:32:28.880" v="394" actId="47"/>
        <pc:sldMkLst>
          <pc:docMk/>
          <pc:sldMk cId="1894816360" sldId="261"/>
        </pc:sldMkLst>
      </pc:sldChg>
      <pc:sldChg chg="del">
        <pc:chgData name="Danielle" userId="e2554c37-e717-43a0-ba79-1183ca921ccd" providerId="ADAL" clId="{9B921338-D131-4975-AAB6-F9872FC25344}" dt="2020-08-03T10:32:28.880" v="394" actId="47"/>
        <pc:sldMkLst>
          <pc:docMk/>
          <pc:sldMk cId="2649897080" sldId="262"/>
        </pc:sldMkLst>
      </pc:sldChg>
      <pc:sldChg chg="modSp mod">
        <pc:chgData name="Danielle" userId="e2554c37-e717-43a0-ba79-1183ca921ccd" providerId="ADAL" clId="{9B921338-D131-4975-AAB6-F9872FC25344}" dt="2020-08-03T10:36:09.627" v="497"/>
        <pc:sldMkLst>
          <pc:docMk/>
          <pc:sldMk cId="2705028321" sldId="267"/>
        </pc:sldMkLst>
        <pc:spChg chg="mod">
          <ac:chgData name="Danielle" userId="e2554c37-e717-43a0-ba79-1183ca921ccd" providerId="ADAL" clId="{9B921338-D131-4975-AAB6-F9872FC25344}" dt="2020-08-03T10:35:11.768" v="437" actId="13822"/>
          <ac:spMkLst>
            <pc:docMk/>
            <pc:sldMk cId="2705028321" sldId="267"/>
            <ac:spMk id="3" creationId="{00000000-0000-0000-0000-000000000000}"/>
          </ac:spMkLst>
        </pc:spChg>
        <pc:spChg chg="mod">
          <ac:chgData name="Danielle" userId="e2554c37-e717-43a0-ba79-1183ca921ccd" providerId="ADAL" clId="{9B921338-D131-4975-AAB6-F9872FC25344}" dt="2020-08-03T10:35:11.768" v="437" actId="13822"/>
          <ac:spMkLst>
            <pc:docMk/>
            <pc:sldMk cId="2705028321" sldId="267"/>
            <ac:spMk id="4" creationId="{00000000-0000-0000-0000-000000000000}"/>
          </ac:spMkLst>
        </pc:spChg>
        <pc:spChg chg="mod">
          <ac:chgData name="Danielle" userId="e2554c37-e717-43a0-ba79-1183ca921ccd" providerId="ADAL" clId="{9B921338-D131-4975-AAB6-F9872FC25344}" dt="2020-08-03T10:35:25.570" v="439" actId="20577"/>
          <ac:spMkLst>
            <pc:docMk/>
            <pc:sldMk cId="2705028321" sldId="267"/>
            <ac:spMk id="5" creationId="{00000000-0000-0000-0000-000000000000}"/>
          </ac:spMkLst>
        </pc:spChg>
        <pc:spChg chg="mod">
          <ac:chgData name="Danielle" userId="e2554c37-e717-43a0-ba79-1183ca921ccd" providerId="ADAL" clId="{9B921338-D131-4975-AAB6-F9872FC25344}" dt="2020-08-03T10:35:27.084" v="440" actId="20577"/>
          <ac:spMkLst>
            <pc:docMk/>
            <pc:sldMk cId="2705028321" sldId="267"/>
            <ac:spMk id="6" creationId="{00000000-0000-0000-0000-000000000000}"/>
          </ac:spMkLst>
        </pc:spChg>
        <pc:spChg chg="mod">
          <ac:chgData name="Danielle" userId="e2554c37-e717-43a0-ba79-1183ca921ccd" providerId="ADAL" clId="{9B921338-D131-4975-AAB6-F9872FC25344}" dt="2020-08-03T10:35:16.907" v="438" actId="2711"/>
          <ac:spMkLst>
            <pc:docMk/>
            <pc:sldMk cId="2705028321" sldId="267"/>
            <ac:spMk id="7" creationId="{00000000-0000-0000-0000-000000000000}"/>
          </ac:spMkLst>
        </pc:spChg>
        <pc:spChg chg="mod">
          <ac:chgData name="Danielle" userId="e2554c37-e717-43a0-ba79-1183ca921ccd" providerId="ADAL" clId="{9B921338-D131-4975-AAB6-F9872FC25344}" dt="2020-08-03T10:36:09.627" v="497"/>
          <ac:spMkLst>
            <pc:docMk/>
            <pc:sldMk cId="2705028321" sldId="267"/>
            <ac:spMk id="8" creationId="{00000000-0000-0000-0000-000000000000}"/>
          </ac:spMkLst>
        </pc:spChg>
        <pc:spChg chg="mod">
          <ac:chgData name="Danielle" userId="e2554c37-e717-43a0-ba79-1183ca921ccd" providerId="ADAL" clId="{9B921338-D131-4975-AAB6-F9872FC25344}" dt="2020-08-03T10:35:16.907" v="438" actId="2711"/>
          <ac:spMkLst>
            <pc:docMk/>
            <pc:sldMk cId="2705028321" sldId="267"/>
            <ac:spMk id="9" creationId="{00000000-0000-0000-0000-000000000000}"/>
          </ac:spMkLst>
        </pc:spChg>
        <pc:spChg chg="mod">
          <ac:chgData name="Danielle" userId="e2554c37-e717-43a0-ba79-1183ca921ccd" providerId="ADAL" clId="{9B921338-D131-4975-AAB6-F9872FC25344}" dt="2020-08-03T10:35:16.907" v="438" actId="2711"/>
          <ac:spMkLst>
            <pc:docMk/>
            <pc:sldMk cId="2705028321" sldId="267"/>
            <ac:spMk id="10" creationId="{00000000-0000-0000-0000-000000000000}"/>
          </ac:spMkLst>
        </pc:spChg>
        <pc:spChg chg="mod">
          <ac:chgData name="Danielle" userId="e2554c37-e717-43a0-ba79-1183ca921ccd" providerId="ADAL" clId="{9B921338-D131-4975-AAB6-F9872FC25344}" dt="2020-08-03T10:35:16.907" v="438" actId="2711"/>
          <ac:spMkLst>
            <pc:docMk/>
            <pc:sldMk cId="2705028321" sldId="267"/>
            <ac:spMk id="11" creationId="{00000000-0000-0000-0000-000000000000}"/>
          </ac:spMkLst>
        </pc:spChg>
        <pc:spChg chg="mod">
          <ac:chgData name="Danielle" userId="e2554c37-e717-43a0-ba79-1183ca921ccd" providerId="ADAL" clId="{9B921338-D131-4975-AAB6-F9872FC25344}" dt="2020-08-03T10:35:16.907" v="438" actId="2711"/>
          <ac:spMkLst>
            <pc:docMk/>
            <pc:sldMk cId="2705028321" sldId="267"/>
            <ac:spMk id="12" creationId="{00000000-0000-0000-0000-000000000000}"/>
          </ac:spMkLst>
        </pc:spChg>
        <pc:spChg chg="mod">
          <ac:chgData name="Danielle" userId="e2554c37-e717-43a0-ba79-1183ca921ccd" providerId="ADAL" clId="{9B921338-D131-4975-AAB6-F9872FC25344}" dt="2020-08-03T10:35:16.907" v="438" actId="2711"/>
          <ac:spMkLst>
            <pc:docMk/>
            <pc:sldMk cId="2705028321" sldId="267"/>
            <ac:spMk id="13" creationId="{00000000-0000-0000-0000-000000000000}"/>
          </ac:spMkLst>
        </pc:spChg>
        <pc:spChg chg="mod">
          <ac:chgData name="Danielle" userId="e2554c37-e717-43a0-ba79-1183ca921ccd" providerId="ADAL" clId="{9B921338-D131-4975-AAB6-F9872FC25344}" dt="2020-08-03T10:35:16.907" v="438" actId="2711"/>
          <ac:spMkLst>
            <pc:docMk/>
            <pc:sldMk cId="2705028321" sldId="267"/>
            <ac:spMk id="14" creationId="{00000000-0000-0000-0000-000000000000}"/>
          </ac:spMkLst>
        </pc:spChg>
        <pc:grpChg chg="mod">
          <ac:chgData name="Danielle" userId="e2554c37-e717-43a0-ba79-1183ca921ccd" providerId="ADAL" clId="{9B921338-D131-4975-AAB6-F9872FC25344}" dt="2020-08-03T10:35:16.907" v="438" actId="2711"/>
          <ac:grpSpMkLst>
            <pc:docMk/>
            <pc:sldMk cId="2705028321" sldId="267"/>
            <ac:grpSpMk id="2" creationId="{00000000-0000-0000-0000-000000000000}"/>
          </ac:grpSpMkLst>
        </pc:grpChg>
      </pc:sldChg>
      <pc:sldChg chg="del">
        <pc:chgData name="Danielle" userId="e2554c37-e717-43a0-ba79-1183ca921ccd" providerId="ADAL" clId="{9B921338-D131-4975-AAB6-F9872FC25344}" dt="2020-08-03T10:32:28.880" v="394" actId="47"/>
        <pc:sldMkLst>
          <pc:docMk/>
          <pc:sldMk cId="745551265" sldId="269"/>
        </pc:sldMkLst>
      </pc:sldChg>
      <pc:sldChg chg="del">
        <pc:chgData name="Danielle" userId="e2554c37-e717-43a0-ba79-1183ca921ccd" providerId="ADAL" clId="{9B921338-D131-4975-AAB6-F9872FC25344}" dt="2020-08-03T10:32:28.880" v="394" actId="47"/>
        <pc:sldMkLst>
          <pc:docMk/>
          <pc:sldMk cId="12060293" sldId="270"/>
        </pc:sldMkLst>
      </pc:sldChg>
      <pc:sldChg chg="del">
        <pc:chgData name="Danielle" userId="e2554c37-e717-43a0-ba79-1183ca921ccd" providerId="ADAL" clId="{9B921338-D131-4975-AAB6-F9872FC25344}" dt="2020-08-03T10:32:28.880" v="394" actId="47"/>
        <pc:sldMkLst>
          <pc:docMk/>
          <pc:sldMk cId="3978186538" sldId="271"/>
        </pc:sldMkLst>
      </pc:sldChg>
      <pc:sldChg chg="del">
        <pc:chgData name="Danielle" userId="e2554c37-e717-43a0-ba79-1183ca921ccd" providerId="ADAL" clId="{9B921338-D131-4975-AAB6-F9872FC25344}" dt="2020-08-03T10:32:28.880" v="394" actId="47"/>
        <pc:sldMkLst>
          <pc:docMk/>
          <pc:sldMk cId="2849836989" sldId="272"/>
        </pc:sldMkLst>
      </pc:sldChg>
      <pc:sldChg chg="del">
        <pc:chgData name="Danielle" userId="e2554c37-e717-43a0-ba79-1183ca921ccd" providerId="ADAL" clId="{9B921338-D131-4975-AAB6-F9872FC25344}" dt="2020-08-03T10:32:28.880" v="394" actId="47"/>
        <pc:sldMkLst>
          <pc:docMk/>
          <pc:sldMk cId="2870850192" sldId="273"/>
        </pc:sldMkLst>
      </pc:sldChg>
      <pc:sldChg chg="modSp">
        <pc:chgData name="Danielle" userId="e2554c37-e717-43a0-ba79-1183ca921ccd" providerId="ADAL" clId="{9B921338-D131-4975-AAB6-F9872FC25344}" dt="2020-08-03T10:32:06.096" v="392" actId="2711"/>
        <pc:sldMkLst>
          <pc:docMk/>
          <pc:sldMk cId="2005221161" sldId="275"/>
        </pc:sldMkLst>
        <pc:spChg chg="mod">
          <ac:chgData name="Danielle" userId="e2554c37-e717-43a0-ba79-1183ca921ccd" providerId="ADAL" clId="{9B921338-D131-4975-AAB6-F9872FC25344}" dt="2020-08-03T10:32:06.096" v="392" actId="2711"/>
          <ac:spMkLst>
            <pc:docMk/>
            <pc:sldMk cId="2005221161" sldId="275"/>
            <ac:spMk id="4" creationId="{00000000-0000-0000-0000-000000000000}"/>
          </ac:spMkLst>
        </pc:spChg>
        <pc:spChg chg="mod">
          <ac:chgData name="Danielle" userId="e2554c37-e717-43a0-ba79-1183ca921ccd" providerId="ADAL" clId="{9B921338-D131-4975-AAB6-F9872FC25344}" dt="2020-08-03T10:32:06.096" v="392" actId="2711"/>
          <ac:spMkLst>
            <pc:docMk/>
            <pc:sldMk cId="2005221161" sldId="275"/>
            <ac:spMk id="5" creationId="{00000000-0000-0000-0000-000000000000}"/>
          </ac:spMkLst>
        </pc:spChg>
        <pc:picChg chg="mod">
          <ac:chgData name="Danielle" userId="e2554c37-e717-43a0-ba79-1183ca921ccd" providerId="ADAL" clId="{9B921338-D131-4975-AAB6-F9872FC25344}" dt="2020-08-03T10:32:06.096" v="392" actId="2711"/>
          <ac:picMkLst>
            <pc:docMk/>
            <pc:sldMk cId="2005221161" sldId="275"/>
            <ac:picMk id="2" creationId="{00000000-0000-0000-0000-000000000000}"/>
          </ac:picMkLst>
        </pc:picChg>
        <pc:cxnChg chg="mod">
          <ac:chgData name="Danielle" userId="e2554c37-e717-43a0-ba79-1183ca921ccd" providerId="ADAL" clId="{9B921338-D131-4975-AAB6-F9872FC25344}" dt="2020-08-03T10:32:06.096" v="392" actId="2711"/>
          <ac:cxnSpMkLst>
            <pc:docMk/>
            <pc:sldMk cId="2005221161" sldId="275"/>
            <ac:cxnSpMk id="3" creationId="{00000000-0000-0000-0000-000000000000}"/>
          </ac:cxnSpMkLst>
        </pc:cxnChg>
      </pc:sldChg>
      <pc:sldChg chg="modSp mod">
        <pc:chgData name="Danielle" userId="e2554c37-e717-43a0-ba79-1183ca921ccd" providerId="ADAL" clId="{9B921338-D131-4975-AAB6-F9872FC25344}" dt="2020-08-03T10:36:01.545" v="492"/>
        <pc:sldMkLst>
          <pc:docMk/>
          <pc:sldMk cId="566397326" sldId="277"/>
        </pc:sldMkLst>
        <pc:spChg chg="mod">
          <ac:chgData name="Danielle" userId="e2554c37-e717-43a0-ba79-1183ca921ccd" providerId="ADAL" clId="{9B921338-D131-4975-AAB6-F9872FC25344}" dt="2020-08-03T10:34:55.510" v="435" actId="2711"/>
          <ac:spMkLst>
            <pc:docMk/>
            <pc:sldMk cId="566397326" sldId="277"/>
            <ac:spMk id="2" creationId="{00000000-0000-0000-0000-000000000000}"/>
          </ac:spMkLst>
        </pc:spChg>
        <pc:spChg chg="mod">
          <ac:chgData name="Danielle" userId="e2554c37-e717-43a0-ba79-1183ca921ccd" providerId="ADAL" clId="{9B921338-D131-4975-AAB6-F9872FC25344}" dt="2020-08-03T10:35:04.477" v="436" actId="13822"/>
          <ac:spMkLst>
            <pc:docMk/>
            <pc:sldMk cId="566397326" sldId="277"/>
            <ac:spMk id="3" creationId="{00000000-0000-0000-0000-000000000000}"/>
          </ac:spMkLst>
        </pc:spChg>
        <pc:spChg chg="mod">
          <ac:chgData name="Danielle" userId="e2554c37-e717-43a0-ba79-1183ca921ccd" providerId="ADAL" clId="{9B921338-D131-4975-AAB6-F9872FC25344}" dt="2020-08-03T10:35:04.477" v="436" actId="13822"/>
          <ac:spMkLst>
            <pc:docMk/>
            <pc:sldMk cId="566397326" sldId="277"/>
            <ac:spMk id="4" creationId="{00000000-0000-0000-0000-000000000000}"/>
          </ac:spMkLst>
        </pc:spChg>
        <pc:spChg chg="mod">
          <ac:chgData name="Danielle" userId="e2554c37-e717-43a0-ba79-1183ca921ccd" providerId="ADAL" clId="{9B921338-D131-4975-AAB6-F9872FC25344}" dt="2020-08-03T10:35:47.715" v="447" actId="14100"/>
          <ac:spMkLst>
            <pc:docMk/>
            <pc:sldMk cId="566397326" sldId="277"/>
            <ac:spMk id="6" creationId="{00000000-0000-0000-0000-000000000000}"/>
          </ac:spMkLst>
        </pc:spChg>
        <pc:spChg chg="mod">
          <ac:chgData name="Danielle" userId="e2554c37-e717-43a0-ba79-1183ca921ccd" providerId="ADAL" clId="{9B921338-D131-4975-AAB6-F9872FC25344}" dt="2020-08-03T10:35:55.326" v="467"/>
          <ac:spMkLst>
            <pc:docMk/>
            <pc:sldMk cId="566397326" sldId="277"/>
            <ac:spMk id="7" creationId="{00000000-0000-0000-0000-000000000000}"/>
          </ac:spMkLst>
        </pc:spChg>
        <pc:spChg chg="mod">
          <ac:chgData name="Danielle" userId="e2554c37-e717-43a0-ba79-1183ca921ccd" providerId="ADAL" clId="{9B921338-D131-4975-AAB6-F9872FC25344}" dt="2020-08-03T10:36:01.545" v="492"/>
          <ac:spMkLst>
            <pc:docMk/>
            <pc:sldMk cId="566397326" sldId="277"/>
            <ac:spMk id="8" creationId="{00000000-0000-0000-0000-000000000000}"/>
          </ac:spMkLst>
        </pc:spChg>
        <pc:spChg chg="mod">
          <ac:chgData name="Danielle" userId="e2554c37-e717-43a0-ba79-1183ca921ccd" providerId="ADAL" clId="{9B921338-D131-4975-AAB6-F9872FC25344}" dt="2020-08-03T10:35:38.308" v="445"/>
          <ac:spMkLst>
            <pc:docMk/>
            <pc:sldMk cId="566397326" sldId="277"/>
            <ac:spMk id="9" creationId="{00000000-0000-0000-0000-000000000000}"/>
          </ac:spMkLst>
        </pc:spChg>
        <pc:grpChg chg="mod">
          <ac:chgData name="Danielle" userId="e2554c37-e717-43a0-ba79-1183ca921ccd" providerId="ADAL" clId="{9B921338-D131-4975-AAB6-F9872FC25344}" dt="2020-08-03T10:34:55.510" v="435" actId="2711"/>
          <ac:grpSpMkLst>
            <pc:docMk/>
            <pc:sldMk cId="566397326" sldId="277"/>
            <ac:grpSpMk id="5" creationId="{00000000-0000-0000-0000-000000000000}"/>
          </ac:grpSpMkLst>
        </pc:grpChg>
      </pc:sldChg>
      <pc:sldChg chg="addSp modSp mod">
        <pc:chgData name="Danielle" userId="e2554c37-e717-43a0-ba79-1183ca921ccd" providerId="ADAL" clId="{9B921338-D131-4975-AAB6-F9872FC25344}" dt="2020-08-03T10:33:33.942" v="431" actId="1076"/>
        <pc:sldMkLst>
          <pc:docMk/>
          <pc:sldMk cId="303703479" sldId="278"/>
        </pc:sldMkLst>
        <pc:spChg chg="mod">
          <ac:chgData name="Danielle" userId="e2554c37-e717-43a0-ba79-1183ca921ccd" providerId="ADAL" clId="{9B921338-D131-4975-AAB6-F9872FC25344}" dt="2020-08-03T10:32:48.175" v="427" actId="2711"/>
          <ac:spMkLst>
            <pc:docMk/>
            <pc:sldMk cId="303703479" sldId="278"/>
            <ac:spMk id="2" creationId="{00000000-0000-0000-0000-000000000000}"/>
          </ac:spMkLst>
        </pc:spChg>
        <pc:picChg chg="add mod">
          <ac:chgData name="Danielle" userId="e2554c37-e717-43a0-ba79-1183ca921ccd" providerId="ADAL" clId="{9B921338-D131-4975-AAB6-F9872FC25344}" dt="2020-08-03T10:33:33.942" v="431" actId="1076"/>
          <ac:picMkLst>
            <pc:docMk/>
            <pc:sldMk cId="303703479" sldId="278"/>
            <ac:picMk id="1026" creationId="{3BDE5D85-AD92-4DF4-A7D8-D0814CADD9A4}"/>
          </ac:picMkLst>
        </pc:picChg>
      </pc:sldChg>
      <pc:sldChg chg="modSp">
        <pc:chgData name="Danielle" userId="e2554c37-e717-43a0-ba79-1183ca921ccd" providerId="ADAL" clId="{9B921338-D131-4975-AAB6-F9872FC25344}" dt="2020-08-03T10:32:13.938" v="393" actId="2711"/>
        <pc:sldMkLst>
          <pc:docMk/>
          <pc:sldMk cId="2589824360" sldId="281"/>
        </pc:sldMkLst>
        <pc:spChg chg="mod">
          <ac:chgData name="Danielle" userId="e2554c37-e717-43a0-ba79-1183ca921ccd" providerId="ADAL" clId="{9B921338-D131-4975-AAB6-F9872FC25344}" dt="2020-08-03T10:32:13.938" v="393" actId="2711"/>
          <ac:spMkLst>
            <pc:docMk/>
            <pc:sldMk cId="2589824360" sldId="281"/>
            <ac:spMk id="4" creationId="{00000000-0000-0000-0000-000000000000}"/>
          </ac:spMkLst>
        </pc:spChg>
        <pc:spChg chg="mod">
          <ac:chgData name="Danielle" userId="e2554c37-e717-43a0-ba79-1183ca921ccd" providerId="ADAL" clId="{9B921338-D131-4975-AAB6-F9872FC25344}" dt="2020-08-03T10:32:13.938" v="393" actId="2711"/>
          <ac:spMkLst>
            <pc:docMk/>
            <pc:sldMk cId="2589824360" sldId="281"/>
            <ac:spMk id="5" creationId="{00000000-0000-0000-0000-000000000000}"/>
          </ac:spMkLst>
        </pc:spChg>
        <pc:spChg chg="mod">
          <ac:chgData name="Danielle" userId="e2554c37-e717-43a0-ba79-1183ca921ccd" providerId="ADAL" clId="{9B921338-D131-4975-AAB6-F9872FC25344}" dt="2020-08-03T10:32:13.938" v="393" actId="2711"/>
          <ac:spMkLst>
            <pc:docMk/>
            <pc:sldMk cId="2589824360" sldId="281"/>
            <ac:spMk id="6" creationId="{00000000-0000-0000-0000-000000000000}"/>
          </ac:spMkLst>
        </pc:spChg>
        <pc:picChg chg="mod">
          <ac:chgData name="Danielle" userId="e2554c37-e717-43a0-ba79-1183ca921ccd" providerId="ADAL" clId="{9B921338-D131-4975-AAB6-F9872FC25344}" dt="2020-08-03T10:32:13.938" v="393" actId="2711"/>
          <ac:picMkLst>
            <pc:docMk/>
            <pc:sldMk cId="2589824360" sldId="281"/>
            <ac:picMk id="2" creationId="{00000000-0000-0000-0000-000000000000}"/>
          </ac:picMkLst>
        </pc:picChg>
        <pc:cxnChg chg="mod">
          <ac:chgData name="Danielle" userId="e2554c37-e717-43a0-ba79-1183ca921ccd" providerId="ADAL" clId="{9B921338-D131-4975-AAB6-F9872FC25344}" dt="2020-08-03T10:32:13.938" v="393" actId="2711"/>
          <ac:cxnSpMkLst>
            <pc:docMk/>
            <pc:sldMk cId="2589824360" sldId="281"/>
            <ac:cxnSpMk id="3" creationId="{00000000-0000-0000-0000-000000000000}"/>
          </ac:cxnSpMkLst>
        </pc:cxnChg>
      </pc:sldChg>
      <pc:sldMasterChg chg="modSp delSldLayout modSldLayout">
        <pc:chgData name="Danielle" userId="e2554c37-e717-43a0-ba79-1183ca921ccd" providerId="ADAL" clId="{9B921338-D131-4975-AAB6-F9872FC25344}" dt="2020-08-03T10:26:33.588" v="27" actId="1036"/>
        <pc:sldMasterMkLst>
          <pc:docMk/>
          <pc:sldMasterMk cId="530334686" sldId="2147483687"/>
        </pc:sldMasterMkLst>
        <pc:spChg chg="mod">
          <ac:chgData name="Danielle" userId="e2554c37-e717-43a0-ba79-1183ca921ccd" providerId="ADAL" clId="{9B921338-D131-4975-AAB6-F9872FC25344}" dt="2020-08-03T10:26:00.661" v="3" actId="2711"/>
          <ac:spMkLst>
            <pc:docMk/>
            <pc:sldMasterMk cId="530334686" sldId="2147483687"/>
            <ac:spMk id="14" creationId="{00000000-0000-0000-0000-000000000000}"/>
          </ac:spMkLst>
        </pc:spChg>
        <pc:spChg chg="mod">
          <ac:chgData name="Danielle" userId="e2554c37-e717-43a0-ba79-1183ca921ccd" providerId="ADAL" clId="{9B921338-D131-4975-AAB6-F9872FC25344}" dt="2020-08-03T10:26:00.661" v="3" actId="2711"/>
          <ac:spMkLst>
            <pc:docMk/>
            <pc:sldMasterMk cId="530334686" sldId="2147483687"/>
            <ac:spMk id="15" creationId="{00000000-0000-0000-0000-000000000000}"/>
          </ac:spMkLst>
        </pc:spChg>
        <pc:spChg chg="mod">
          <ac:chgData name="Danielle" userId="e2554c37-e717-43a0-ba79-1183ca921ccd" providerId="ADAL" clId="{9B921338-D131-4975-AAB6-F9872FC25344}" dt="2020-08-03T10:26:00.661" v="3" actId="2711"/>
          <ac:spMkLst>
            <pc:docMk/>
            <pc:sldMasterMk cId="530334686" sldId="2147483687"/>
            <ac:spMk id="16" creationId="{00000000-0000-0000-0000-000000000000}"/>
          </ac:spMkLst>
        </pc:spChg>
        <pc:spChg chg="mod">
          <ac:chgData name="Danielle" userId="e2554c37-e717-43a0-ba79-1183ca921ccd" providerId="ADAL" clId="{9B921338-D131-4975-AAB6-F9872FC25344}" dt="2020-08-03T10:26:00.661" v="3" actId="2711"/>
          <ac:spMkLst>
            <pc:docMk/>
            <pc:sldMasterMk cId="530334686" sldId="2147483687"/>
            <ac:spMk id="17" creationId="{00000000-0000-0000-0000-000000000000}"/>
          </ac:spMkLst>
        </pc:spChg>
        <pc:spChg chg="mod">
          <ac:chgData name="Danielle" userId="e2554c37-e717-43a0-ba79-1183ca921ccd" providerId="ADAL" clId="{9B921338-D131-4975-AAB6-F9872FC25344}" dt="2020-08-03T10:26:00.661" v="3" actId="2711"/>
          <ac:spMkLst>
            <pc:docMk/>
            <pc:sldMasterMk cId="530334686" sldId="2147483687"/>
            <ac:spMk id="18" creationId="{00000000-0000-0000-0000-000000000000}"/>
          </ac:spMkLst>
        </pc:spChg>
        <pc:picChg chg="mod">
          <ac:chgData name="Danielle" userId="e2554c37-e717-43a0-ba79-1183ca921ccd" providerId="ADAL" clId="{9B921338-D131-4975-AAB6-F9872FC25344}" dt="2020-08-03T10:26:00.661" v="3" actId="2711"/>
          <ac:picMkLst>
            <pc:docMk/>
            <pc:sldMasterMk cId="530334686" sldId="2147483687"/>
            <ac:picMk id="13" creationId="{00000000-0000-0000-0000-000000000000}"/>
          </ac:picMkLst>
        </pc:picChg>
        <pc:picChg chg="mod">
          <ac:chgData name="Danielle" userId="e2554c37-e717-43a0-ba79-1183ca921ccd" providerId="ADAL" clId="{9B921338-D131-4975-AAB6-F9872FC25344}" dt="2020-08-03T10:26:00.661" v="3" actId="2711"/>
          <ac:picMkLst>
            <pc:docMk/>
            <pc:sldMasterMk cId="530334686" sldId="2147483687"/>
            <ac:picMk id="29" creationId="{00000000-0000-0000-0000-000000000000}"/>
          </ac:picMkLst>
        </pc:picChg>
        <pc:picChg chg="mod">
          <ac:chgData name="Danielle" userId="e2554c37-e717-43a0-ba79-1183ca921ccd" providerId="ADAL" clId="{9B921338-D131-4975-AAB6-F9872FC25344}" dt="2020-08-03T10:26:00.661" v="3" actId="2711"/>
          <ac:picMkLst>
            <pc:docMk/>
            <pc:sldMasterMk cId="530334686" sldId="2147483687"/>
            <ac:picMk id="31" creationId="{00000000-0000-0000-0000-000000000000}"/>
          </ac:picMkLst>
        </pc:picChg>
        <pc:picChg chg="mod">
          <ac:chgData name="Danielle" userId="e2554c37-e717-43a0-ba79-1183ca921ccd" providerId="ADAL" clId="{9B921338-D131-4975-AAB6-F9872FC25344}" dt="2020-08-03T10:26:00.661" v="3" actId="2711"/>
          <ac:picMkLst>
            <pc:docMk/>
            <pc:sldMasterMk cId="530334686" sldId="2147483687"/>
            <ac:picMk id="32" creationId="{00000000-0000-0000-0000-000000000000}"/>
          </ac:picMkLst>
        </pc:picChg>
        <pc:picChg chg="mod">
          <ac:chgData name="Danielle" userId="e2554c37-e717-43a0-ba79-1183ca921ccd" providerId="ADAL" clId="{9B921338-D131-4975-AAB6-F9872FC25344}" dt="2020-08-03T10:26:00.661" v="3" actId="2711"/>
          <ac:picMkLst>
            <pc:docMk/>
            <pc:sldMasterMk cId="530334686" sldId="2147483687"/>
            <ac:picMk id="33" creationId="{00000000-0000-0000-0000-000000000000}"/>
          </ac:picMkLst>
        </pc:picChg>
        <pc:picChg chg="mod">
          <ac:chgData name="Danielle" userId="e2554c37-e717-43a0-ba79-1183ca921ccd" providerId="ADAL" clId="{9B921338-D131-4975-AAB6-F9872FC25344}" dt="2020-08-03T10:26:00.661" v="3" actId="2711"/>
          <ac:picMkLst>
            <pc:docMk/>
            <pc:sldMasterMk cId="530334686" sldId="2147483687"/>
            <ac:picMk id="34" creationId="{00000000-0000-0000-0000-000000000000}"/>
          </ac:picMkLst>
        </pc:picChg>
        <pc:picChg chg="mod">
          <ac:chgData name="Danielle" userId="e2554c37-e717-43a0-ba79-1183ca921ccd" providerId="ADAL" clId="{9B921338-D131-4975-AAB6-F9872FC25344}" dt="2020-08-03T10:26:00.661" v="3" actId="2711"/>
          <ac:picMkLst>
            <pc:docMk/>
            <pc:sldMasterMk cId="530334686" sldId="2147483687"/>
            <ac:picMk id="35" creationId="{00000000-0000-0000-0000-000000000000}"/>
          </ac:picMkLst>
        </pc:picChg>
        <pc:sldLayoutChg chg="modSp">
          <pc:chgData name="Danielle" userId="e2554c37-e717-43a0-ba79-1183ca921ccd" providerId="ADAL" clId="{9B921338-D131-4975-AAB6-F9872FC25344}" dt="2020-08-03T10:26:07.599" v="4" actId="2711"/>
          <pc:sldLayoutMkLst>
            <pc:docMk/>
            <pc:sldMasterMk cId="530334686" sldId="2147483687"/>
            <pc:sldLayoutMk cId="1623847230" sldId="2147483689"/>
          </pc:sldLayoutMkLst>
          <pc:spChg chg="mod">
            <ac:chgData name="Danielle" userId="e2554c37-e717-43a0-ba79-1183ca921ccd" providerId="ADAL" clId="{9B921338-D131-4975-AAB6-F9872FC25344}" dt="2020-08-03T10:26:07.599" v="4" actId="2711"/>
            <ac:spMkLst>
              <pc:docMk/>
              <pc:sldMasterMk cId="530334686" sldId="2147483687"/>
              <pc:sldLayoutMk cId="1623847230" sldId="2147483689"/>
              <ac:spMk id="7" creationId="{00000000-0000-0000-0000-000000000000}"/>
            </ac:spMkLst>
          </pc:spChg>
        </pc:sldLayoutChg>
        <pc:sldLayoutChg chg="modSp mod">
          <pc:chgData name="Danielle" userId="e2554c37-e717-43a0-ba79-1183ca921ccd" providerId="ADAL" clId="{9B921338-D131-4975-AAB6-F9872FC25344}" dt="2020-08-03T10:26:33.588" v="27" actId="1036"/>
          <pc:sldLayoutMkLst>
            <pc:docMk/>
            <pc:sldMasterMk cId="530334686" sldId="2147483687"/>
            <pc:sldLayoutMk cId="3701863696" sldId="2147483691"/>
          </pc:sldLayoutMkLst>
          <pc:spChg chg="mod">
            <ac:chgData name="Danielle" userId="e2554c37-e717-43a0-ba79-1183ca921ccd" providerId="ADAL" clId="{9B921338-D131-4975-AAB6-F9872FC25344}" dt="2020-08-03T10:26:33.588" v="27" actId="1036"/>
            <ac:spMkLst>
              <pc:docMk/>
              <pc:sldMasterMk cId="530334686" sldId="2147483687"/>
              <pc:sldLayoutMk cId="3701863696" sldId="2147483691"/>
              <ac:spMk id="2" creationId="{00000000-0000-0000-0000-000000000000}"/>
            </ac:spMkLst>
          </pc:spChg>
          <pc:spChg chg="mod">
            <ac:chgData name="Danielle" userId="e2554c37-e717-43a0-ba79-1183ca921ccd" providerId="ADAL" clId="{9B921338-D131-4975-AAB6-F9872FC25344}" dt="2020-08-03T10:26:33.588" v="27" actId="1036"/>
            <ac:spMkLst>
              <pc:docMk/>
              <pc:sldMasterMk cId="530334686" sldId="2147483687"/>
              <pc:sldLayoutMk cId="3701863696" sldId="2147483691"/>
              <ac:spMk id="3" creationId="{00000000-0000-0000-0000-000000000000}"/>
            </ac:spMkLst>
          </pc:spChg>
        </pc:sldLayoutChg>
        <pc:sldLayoutChg chg="del">
          <pc:chgData name="Danielle" userId="e2554c37-e717-43a0-ba79-1183ca921ccd" providerId="ADAL" clId="{9B921338-D131-4975-AAB6-F9872FC25344}" dt="2020-08-03T10:25:48.410" v="2" actId="2696"/>
          <pc:sldLayoutMkLst>
            <pc:docMk/>
            <pc:sldMasterMk cId="530334686" sldId="2147483687"/>
            <pc:sldLayoutMk cId="653392749" sldId="2147483692"/>
          </pc:sldLayoutMkLst>
        </pc:sldLayoutChg>
      </pc:sldMasterChg>
      <pc:sldMasterChg chg="modSp mod">
        <pc:chgData name="Danielle" userId="e2554c37-e717-43a0-ba79-1183ca921ccd" providerId="ADAL" clId="{9B921338-D131-4975-AAB6-F9872FC25344}" dt="2020-08-03T10:25:42.210" v="1" actId="20577"/>
        <pc:sldMasterMkLst>
          <pc:docMk/>
          <pc:sldMasterMk cId="1268722674" sldId="2147483693"/>
        </pc:sldMasterMkLst>
        <pc:spChg chg="mod">
          <ac:chgData name="Danielle" userId="e2554c37-e717-43a0-ba79-1183ca921ccd" providerId="ADAL" clId="{9B921338-D131-4975-AAB6-F9872FC25344}" dt="2020-08-03T10:25:39.278" v="0" actId="2711"/>
          <ac:spMkLst>
            <pc:docMk/>
            <pc:sldMasterMk cId="1268722674" sldId="2147483693"/>
            <ac:spMk id="18" creationId="{00000000-0000-0000-0000-000000000000}"/>
          </ac:spMkLst>
        </pc:spChg>
        <pc:spChg chg="mod">
          <ac:chgData name="Danielle" userId="e2554c37-e717-43a0-ba79-1183ca921ccd" providerId="ADAL" clId="{9B921338-D131-4975-AAB6-F9872FC25344}" dt="2020-08-03T10:25:42.210" v="1" actId="20577"/>
          <ac:spMkLst>
            <pc:docMk/>
            <pc:sldMasterMk cId="1268722674" sldId="2147483693"/>
            <ac:spMk id="19" creationId="{00000000-0000-0000-0000-000000000000}"/>
          </ac:spMkLst>
        </pc:spChg>
        <pc:picChg chg="mod">
          <ac:chgData name="Danielle" userId="e2554c37-e717-43a0-ba79-1183ca921ccd" providerId="ADAL" clId="{9B921338-D131-4975-AAB6-F9872FC25344}" dt="2020-08-03T10:25:39.278" v="0" actId="2711"/>
          <ac:picMkLst>
            <pc:docMk/>
            <pc:sldMasterMk cId="1268722674" sldId="2147483693"/>
            <ac:picMk id="14" creationId="{00000000-0000-0000-0000-000000000000}"/>
          </ac:picMkLst>
        </pc:picChg>
        <pc:picChg chg="mod">
          <ac:chgData name="Danielle" userId="e2554c37-e717-43a0-ba79-1183ca921ccd" providerId="ADAL" clId="{9B921338-D131-4975-AAB6-F9872FC25344}" dt="2020-08-03T10:25:39.278" v="0" actId="2711"/>
          <ac:picMkLst>
            <pc:docMk/>
            <pc:sldMasterMk cId="1268722674" sldId="2147483693"/>
            <ac:picMk id="15" creationId="{00000000-0000-0000-0000-000000000000}"/>
          </ac:picMkLst>
        </pc:picChg>
        <pc:picChg chg="mod">
          <ac:chgData name="Danielle" userId="e2554c37-e717-43a0-ba79-1183ca921ccd" providerId="ADAL" clId="{9B921338-D131-4975-AAB6-F9872FC25344}" dt="2020-08-03T10:25:39.278" v="0" actId="2711"/>
          <ac:picMkLst>
            <pc:docMk/>
            <pc:sldMasterMk cId="1268722674" sldId="2147483693"/>
            <ac:picMk id="16" creationId="{00000000-0000-0000-0000-000000000000}"/>
          </ac:picMkLst>
        </pc:picChg>
        <pc:picChg chg="mod">
          <ac:chgData name="Danielle" userId="e2554c37-e717-43a0-ba79-1183ca921ccd" providerId="ADAL" clId="{9B921338-D131-4975-AAB6-F9872FC25344}" dt="2020-08-03T10:25:39.278" v="0" actId="2711"/>
          <ac:picMkLst>
            <pc:docMk/>
            <pc:sldMasterMk cId="1268722674" sldId="2147483693"/>
            <ac:picMk id="17" creationId="{00000000-0000-0000-0000-000000000000}"/>
          </ac:picMkLst>
        </pc:picChg>
        <pc:picChg chg="mod">
          <ac:chgData name="Danielle" userId="e2554c37-e717-43a0-ba79-1183ca921ccd" providerId="ADAL" clId="{9B921338-D131-4975-AAB6-F9872FC25344}" dt="2020-08-03T10:25:39.278" v="0" actId="2711"/>
          <ac:picMkLst>
            <pc:docMk/>
            <pc:sldMasterMk cId="1268722674" sldId="2147483693"/>
            <ac:picMk id="21" creationId="{00000000-0000-0000-0000-000000000000}"/>
          </ac:picMkLst>
        </pc:picChg>
      </pc:sldMasterChg>
    </pc:docChg>
  </pc:docChgLst>
  <pc:docChgLst>
    <pc:chgData name="Danielle" userId="e2554c37-e717-43a0-ba79-1183ca921ccd" providerId="ADAL" clId="{EB247B59-22F4-4CDB-B2A1-22C6733BA416}"/>
    <pc:docChg chg="modSld">
      <pc:chgData name="Danielle" userId="e2554c37-e717-43a0-ba79-1183ca921ccd" providerId="ADAL" clId="{EB247B59-22F4-4CDB-B2A1-22C6733BA416}" dt="2021-06-17T08:30:21.117" v="16" actId="20577"/>
      <pc:docMkLst>
        <pc:docMk/>
      </pc:docMkLst>
      <pc:sldChg chg="modSp mod">
        <pc:chgData name="Danielle" userId="e2554c37-e717-43a0-ba79-1183ca921ccd" providerId="ADAL" clId="{EB247B59-22F4-4CDB-B2A1-22C6733BA416}" dt="2021-06-17T08:30:21.117" v="16" actId="20577"/>
        <pc:sldMkLst>
          <pc:docMk/>
          <pc:sldMk cId="2672062002" sldId="284"/>
        </pc:sldMkLst>
        <pc:spChg chg="mod">
          <ac:chgData name="Danielle" userId="e2554c37-e717-43a0-ba79-1183ca921ccd" providerId="ADAL" clId="{EB247B59-22F4-4CDB-B2A1-22C6733BA416}" dt="2021-06-17T08:30:21.117" v="16" actId="20577"/>
          <ac:spMkLst>
            <pc:docMk/>
            <pc:sldMk cId="2672062002" sldId="284"/>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9466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473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AC2839CE-D6BD-4C88-9C80-CA95C4F65FD8}" type="datetimeFigureOut">
              <a:rPr lang="en-GB" smtClean="0"/>
              <a:t>17/06/2021</a:t>
            </a:fld>
            <a:endParaRPr lang="en-GB" dirty="0"/>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GB" dirty="0"/>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075396EF-1C0A-4A69-A73C-281A14AF7EBE}" type="slidenum">
              <a:rPr lang="en-GB" smtClean="0"/>
              <a:t>‹#›</a:t>
            </a:fld>
            <a:endParaRPr lang="en-GB" dirty="0"/>
          </a:p>
        </p:txBody>
      </p:sp>
    </p:spTree>
    <p:extLst>
      <p:ext uri="{BB962C8B-B14F-4D97-AF65-F5344CB8AC3E}">
        <p14:creationId xmlns:p14="http://schemas.microsoft.com/office/powerpoint/2010/main" val="1832763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618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a:latin typeface="Comic Sans MS" pitchFamily="66" charset="0"/>
              </a:rPr>
              <a:t>Probing questions to check understanding:</a:t>
            </a:r>
          </a:p>
          <a:p>
            <a:endParaRPr lang="en-GB" sz="2000" u="none" dirty="0">
              <a:latin typeface="Comic Sans MS" pitchFamily="66" charset="0"/>
            </a:endParaRPr>
          </a:p>
          <a:p>
            <a:endParaRPr lang="en-GB" sz="2000" u="none" dirty="0">
              <a:latin typeface="Comic Sans MS" pitchFamily="66"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1191598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p>
        </p:txBody>
      </p:sp>
      <p:sp>
        <p:nvSpPr>
          <p:cNvPr id="4"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9F68A810-34DC-449B-8F4B-441BE6D271AD}" type="slidenum">
              <a:rPr lang="en-GB"/>
              <a:pPr>
                <a:defRPr/>
              </a:pPr>
              <a:t>‹#›</a:t>
            </a:fld>
            <a:endParaRPr lang="en-GB"/>
          </a:p>
        </p:txBody>
      </p:sp>
    </p:spTree>
    <p:extLst>
      <p:ext uri="{BB962C8B-B14F-4D97-AF65-F5344CB8AC3E}">
        <p14:creationId xmlns:p14="http://schemas.microsoft.com/office/powerpoint/2010/main" val="1072116224"/>
      </p:ext>
    </p:extLst>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Arial" panose="020B0604020202020204" pitchFamily="34" charset="0"/>
                <a:cs typeface="Arial" panose="020B0604020202020204" pitchFamily="34" charset="0"/>
              </a:rPr>
              <a:t>How </a:t>
            </a:r>
            <a:r>
              <a:rPr lang="en-GB" b="1" u="sng" dirty="0">
                <a:latin typeface="Arial" panose="020B0604020202020204" pitchFamily="34" charset="0"/>
                <a:cs typeface="Arial" panose="020B0604020202020204" pitchFamily="34" charset="0"/>
              </a:rPr>
              <a:t>confident</a:t>
            </a:r>
            <a:r>
              <a:rPr lang="en-GB" dirty="0">
                <a:latin typeface="Arial" panose="020B0604020202020204" pitchFamily="34" charset="0"/>
                <a:cs typeface="Arial" panose="020B0604020202020204" pitchFamily="34" charset="0"/>
              </a:rPr>
              <a:t> do you feel with this topic?</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dirty="0">
                <a:latin typeface="Arial" panose="020B0604020202020204" pitchFamily="34" charset="0"/>
                <a:cs typeface="Arial" panose="020B0604020202020204" pitchFamily="34" charset="0"/>
              </a:rPr>
              <a:t>Write </a:t>
            </a:r>
            <a:r>
              <a:rPr lang="en-GB" dirty="0">
                <a:solidFill>
                  <a:srgbClr val="FF0000"/>
                </a:solidFill>
                <a:latin typeface="Arial" panose="020B0604020202020204" pitchFamily="34" charset="0"/>
                <a:cs typeface="Arial" panose="020B0604020202020204" pitchFamily="34" charset="0"/>
              </a:rPr>
              <a:t>red</a:t>
            </a:r>
            <a:r>
              <a:rPr lang="en-GB" dirty="0">
                <a:latin typeface="Arial" panose="020B0604020202020204" pitchFamily="34" charset="0"/>
                <a:cs typeface="Arial" panose="020B0604020202020204" pitchFamily="34" charset="0"/>
              </a:rPr>
              <a:t>, </a:t>
            </a:r>
            <a:r>
              <a:rPr lang="en-GB" dirty="0">
                <a:solidFill>
                  <a:srgbClr val="FFC000"/>
                </a:solidFill>
                <a:latin typeface="Arial" panose="020B0604020202020204" pitchFamily="34" charset="0"/>
                <a:cs typeface="Arial" panose="020B0604020202020204" pitchFamily="34" charset="0"/>
              </a:rPr>
              <a:t>amber</a:t>
            </a:r>
            <a:r>
              <a:rPr lang="en-GB" dirty="0">
                <a:latin typeface="Arial" panose="020B0604020202020204" pitchFamily="34" charset="0"/>
                <a:cs typeface="Arial" panose="020B0604020202020204" pitchFamily="34" charset="0"/>
              </a:rPr>
              <a:t> or </a:t>
            </a:r>
            <a:r>
              <a:rPr lang="en-GB" dirty="0">
                <a:solidFill>
                  <a:srgbClr val="00B050"/>
                </a:solidFill>
                <a:latin typeface="Arial" panose="020B0604020202020204" pitchFamily="34" charset="0"/>
                <a:cs typeface="Arial" panose="020B0604020202020204" pitchFamily="34" charset="0"/>
              </a:rPr>
              <a:t>green</a:t>
            </a:r>
            <a:r>
              <a:rPr lang="en-GB" dirty="0">
                <a:latin typeface="Arial" panose="020B0604020202020204" pitchFamily="34" charset="0"/>
                <a:cs typeface="Arial" panose="020B0604020202020204" pitchFamily="34" charset="0"/>
              </a:rPr>
              <a:t> in your book!</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b="1" dirty="0">
                <a:latin typeface="Arial" panose="020B0604020202020204" pitchFamily="34" charset="0"/>
                <a:cs typeface="Arial" panose="020B0604020202020204" pitchFamily="34" charset="0"/>
              </a:rPr>
              <a:t>Complete the corresponding activity </a:t>
            </a:r>
            <a:r>
              <a:rPr lang="en-GB" b="1" dirty="0">
                <a:latin typeface="Arial" panose="020B0604020202020204" pitchFamily="34" charset="0"/>
                <a:cs typeface="Arial" panose="020B0604020202020204" pitchFamily="34" charset="0"/>
                <a:sym typeface="Wingdings" pitchFamily="2" charset="2"/>
              </a:rPr>
              <a:t></a:t>
            </a:r>
          </a:p>
          <a:p>
            <a:pPr algn="ctr" eaLnBrk="1" hangingPunct="1"/>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162384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grpSp>
        <p:nvGrpSpPr>
          <p:cNvPr id="11" name="Group 10"/>
          <p:cNvGrpSpPr/>
          <p:nvPr/>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charset="0"/>
                <a:ea typeface="Microsoft YaHei" charset="-122"/>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sp>
          <p:nvSpPr>
            <p:cNvPr id="8" name="TextBox 7"/>
            <p:cNvSpPr txBox="1"/>
            <p:nvPr userDrawn="1"/>
          </p:nvSpPr>
          <p:spPr>
            <a:xfrm>
              <a:off x="5615217" y="4365104"/>
              <a:ext cx="412792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3 things you knew already</a:t>
              </a:r>
            </a:p>
          </p:txBody>
        </p:sp>
        <p:sp>
          <p:nvSpPr>
            <p:cNvPr id="9" name="TextBox 8"/>
            <p:cNvSpPr txBox="1"/>
            <p:nvPr userDrawn="1"/>
          </p:nvSpPr>
          <p:spPr>
            <a:xfrm>
              <a:off x="6479199" y="2996956"/>
              <a:ext cx="211196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2 things you learnt today</a:t>
              </a:r>
            </a:p>
          </p:txBody>
        </p:sp>
        <p:sp>
          <p:nvSpPr>
            <p:cNvPr id="10" name="TextBox 9"/>
            <p:cNvSpPr txBox="1"/>
            <p:nvPr userDrawn="1"/>
          </p:nvSpPr>
          <p:spPr>
            <a:xfrm>
              <a:off x="6394406" y="1412779"/>
              <a:ext cx="229275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latin typeface="Comic Sans MS" pitchFamily="66" charset="0"/>
                </a:rPr>
                <a:t>1 question about today’s topic</a:t>
              </a:r>
            </a:p>
          </p:txBody>
        </p:sp>
      </p:grpSp>
    </p:spTree>
    <p:extLst>
      <p:ext uri="{BB962C8B-B14F-4D97-AF65-F5344CB8AC3E}">
        <p14:creationId xmlns:p14="http://schemas.microsoft.com/office/powerpoint/2010/main" val="340299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Vertical Title and Text">
    <p:spTree>
      <p:nvGrpSpPr>
        <p:cNvPr id="1" name=""/>
        <p:cNvGrpSpPr/>
        <p:nvPr/>
      </p:nvGrpSpPr>
      <p:grpSpPr>
        <a:xfrm>
          <a:off x="0" y="0"/>
          <a:ext cx="0" cy="0"/>
          <a:chOff x="0" y="0"/>
          <a:chExt cx="0" cy="0"/>
        </a:xfrm>
      </p:grpSpPr>
      <p:sp>
        <p:nvSpPr>
          <p:cNvPr id="2" name="TextBox 1"/>
          <p:cNvSpPr txBox="1"/>
          <p:nvPr/>
        </p:nvSpPr>
        <p:spPr>
          <a:xfrm>
            <a:off x="2042195" y="1164496"/>
            <a:ext cx="6922293" cy="523220"/>
          </a:xfrm>
          <a:prstGeom prst="rect">
            <a:avLst/>
          </a:prstGeom>
          <a:noFill/>
        </p:spPr>
        <p:txBody>
          <a:bodyPr wrap="square" rtlCol="0">
            <a:spAutoFit/>
          </a:bodyPr>
          <a:lstStyle/>
          <a:p>
            <a:pPr algn="ctr"/>
            <a:r>
              <a:rPr lang="en-GB" sz="2800" u="sng" dirty="0">
                <a:latin typeface="Arial" panose="020B0604020202020204" pitchFamily="34" charset="0"/>
                <a:cs typeface="Arial" panose="020B0604020202020204" pitchFamily="34" charset="0"/>
              </a:rPr>
              <a:t>Plenary</a:t>
            </a:r>
          </a:p>
        </p:txBody>
      </p:sp>
      <p:sp>
        <p:nvSpPr>
          <p:cNvPr id="3" name="TextBox 2"/>
          <p:cNvSpPr txBox="1"/>
          <p:nvPr/>
        </p:nvSpPr>
        <p:spPr>
          <a:xfrm>
            <a:off x="2052882" y="2172607"/>
            <a:ext cx="6911606" cy="2677656"/>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2 stars (</a:t>
            </a: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rPr>
              <a:t> and a wish (</a:t>
            </a: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p>
          <a:p>
            <a:pPr algn="ctr"/>
            <a:endParaRPr lang="en-GB" sz="2400" dirty="0">
              <a:latin typeface="Arial" panose="020B0604020202020204" pitchFamily="34" charset="0"/>
              <a:cs typeface="Arial" panose="020B0604020202020204" pitchFamily="34" charset="0"/>
            </a:endParaRP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brilliant at...</a:t>
            </a: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good at...</a:t>
            </a:r>
          </a:p>
          <a:p>
            <a:pPr algn="ctr"/>
            <a:endParaRPr lang="en-GB" sz="2400" dirty="0">
              <a:latin typeface="Arial" panose="020B0604020202020204" pitchFamily="34" charset="0"/>
              <a:cs typeface="Arial" panose="020B0604020202020204" pitchFamily="34" charset="0"/>
              <a:sym typeface="Wingdings"/>
            </a:endParaRPr>
          </a:p>
          <a:p>
            <a:pPr algn="ct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a:t>
            </a:r>
            <a:r>
              <a:rPr lang="en-GB" sz="2400" dirty="0">
                <a:latin typeface="Arial" panose="020B0604020202020204" pitchFamily="34" charset="0"/>
                <a:cs typeface="Arial" panose="020B0604020202020204" pitchFamily="34" charset="0"/>
              </a:rPr>
              <a:t>Something I need to work on is...</a:t>
            </a:r>
          </a:p>
          <a:p>
            <a:pPr algn="ct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186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927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71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41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101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9255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p:nvPicPr>
        <p:blipFill rotWithShape="1">
          <a:blip r:embed="rId13">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rotWithShape="1">
          <a:blip r:embed="rId14">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rotWithShape="1">
          <a:blip r:embed="rId14">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rotWithShape="1">
          <a:blip r:embed="rId14">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rotWithShape="1">
          <a:blip r:embed="rId14">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rotWithShape="1">
          <a:blip r:embed="rId14">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Thursday, 17 June 2021</a:t>
            </a:fld>
            <a:endParaRPr lang="en-GB" sz="1600" dirty="0">
              <a:latin typeface="Arial" panose="020B0604020202020204" pitchFamily="34" charset="0"/>
              <a:cs typeface="Arial" panose="020B0604020202020204" pitchFamily="34" charset="0"/>
            </a:endParaRPr>
          </a:p>
        </p:txBody>
      </p:sp>
      <p:sp>
        <p:nvSpPr>
          <p:cNvPr id="15" name="TextBox 14"/>
          <p:cNvSpPr txBox="1"/>
          <p:nvPr/>
        </p:nvSpPr>
        <p:spPr>
          <a:xfrm>
            <a:off x="2051721" y="372730"/>
            <a:ext cx="3348372" cy="338554"/>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Pythagoras’ Theorem</a:t>
            </a:r>
          </a:p>
        </p:txBody>
      </p:sp>
      <p:sp>
        <p:nvSpPr>
          <p:cNvPr id="17" name="TextBox 16"/>
          <p:cNvSpPr txBox="1"/>
          <p:nvPr/>
        </p:nvSpPr>
        <p:spPr>
          <a:xfrm>
            <a:off x="2036821" y="5949281"/>
            <a:ext cx="6918077" cy="1077218"/>
          </a:xfrm>
          <a:prstGeom prst="rect">
            <a:avLst/>
          </a:prstGeom>
          <a:noFill/>
        </p:spPr>
        <p:txBody>
          <a:bodyPr wrap="square" rtlCol="0">
            <a:spAutoFit/>
          </a:bodyPr>
          <a:lstStyle/>
          <a:p>
            <a:r>
              <a:rPr lang="en-GB" sz="1600" u="sng" dirty="0">
                <a:latin typeface="Arial" panose="020B0604020202020204" pitchFamily="34" charset="0"/>
                <a:cs typeface="Arial" panose="020B0604020202020204" pitchFamily="34" charset="0"/>
              </a:rPr>
              <a:t>Keywords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u="none" dirty="0">
                <a:latin typeface="Arial" panose="020B0604020202020204" pitchFamily="34" charset="0"/>
                <a:cs typeface="Arial" panose="020B0604020202020204" pitchFamily="34" charset="0"/>
              </a:rPr>
              <a:t>Right-angled</a:t>
            </a:r>
            <a:r>
              <a:rPr lang="en-GB" sz="1600" u="none" baseline="0" dirty="0">
                <a:latin typeface="Arial" panose="020B0604020202020204" pitchFamily="34" charset="0"/>
                <a:cs typeface="Arial" panose="020B0604020202020204" pitchFamily="34" charset="0"/>
              </a:rPr>
              <a:t> triangle, Pythagoras, hypotenuse, side, length, square, square root, calculate</a:t>
            </a:r>
            <a:endParaRPr lang="en-GB" sz="1600" u="none"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16" name="TextBox 15"/>
          <p:cNvSpPr txBox="1"/>
          <p:nvPr/>
        </p:nvSpPr>
        <p:spPr>
          <a:xfrm>
            <a:off x="179512" y="1165852"/>
            <a:ext cx="1714500" cy="584775"/>
          </a:xfrm>
          <a:prstGeom prst="rect">
            <a:avLst/>
          </a:prstGeom>
          <a:noFill/>
        </p:spPr>
        <p:txBody>
          <a:bodyPr wrap="square" rtlCol="0">
            <a:spAutoFit/>
          </a:bodyPr>
          <a:lstStyle/>
          <a:p>
            <a:pPr algn="ctr"/>
            <a:r>
              <a:rPr lang="en-GB" sz="1600" u="sng" dirty="0">
                <a:latin typeface="Arial" panose="020B0604020202020204" pitchFamily="34" charset="0"/>
                <a:cs typeface="Arial" panose="020B0604020202020204" pitchFamily="34" charset="0"/>
              </a:rPr>
              <a:t>Lesson Objectives</a:t>
            </a:r>
            <a:r>
              <a:rPr lang="en-GB" sz="1600" dirty="0">
                <a:latin typeface="Arial" panose="020B0604020202020204" pitchFamily="34" charset="0"/>
                <a:cs typeface="Arial" panose="020B0604020202020204" pitchFamily="34" charset="0"/>
              </a:rPr>
              <a:t>:</a:t>
            </a:r>
          </a:p>
        </p:txBody>
      </p:sp>
      <p:sp>
        <p:nvSpPr>
          <p:cNvPr id="18" name="TextBox 17"/>
          <p:cNvSpPr txBox="1"/>
          <p:nvPr/>
        </p:nvSpPr>
        <p:spPr>
          <a:xfrm>
            <a:off x="179513" y="1844824"/>
            <a:ext cx="1714499" cy="483209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Developing students will be able to </a:t>
            </a:r>
            <a:r>
              <a:rPr lang="en-GB" sz="1400" baseline="0" dirty="0">
                <a:solidFill>
                  <a:schemeClr val="tx1"/>
                </a:solidFill>
                <a:latin typeface="Arial" panose="020B0604020202020204" pitchFamily="34" charset="0"/>
                <a:cs typeface="Arial" panose="020B0604020202020204" pitchFamily="34" charset="0"/>
              </a:rPr>
              <a:t>calculate the length of the longest side of a right-angled triangle.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Secure students will be able to </a:t>
            </a:r>
            <a:r>
              <a:rPr lang="en-GB" sz="1400" baseline="0" dirty="0">
                <a:solidFill>
                  <a:schemeClr val="tx1"/>
                </a:solidFill>
                <a:latin typeface="Arial" panose="020B0604020202020204" pitchFamily="34" charset="0"/>
                <a:cs typeface="Arial" panose="020B0604020202020204" pitchFamily="34" charset="0"/>
              </a:rPr>
              <a:t>calculate the length of any of the longest side of a right-angled triangle.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Excelling students will be able to answer worded questions on Pythagoras’ Theorem.</a:t>
            </a:r>
          </a:p>
        </p:txBody>
      </p:sp>
    </p:spTree>
    <p:extLst>
      <p:ext uri="{BB962C8B-B14F-4D97-AF65-F5344CB8AC3E}">
        <p14:creationId xmlns:p14="http://schemas.microsoft.com/office/powerpoint/2010/main" val="53033468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704" r:id="rId5"/>
    <p:sldLayoutId id="2147483705" r:id="rId6"/>
    <p:sldLayoutId id="2147483706" r:id="rId7"/>
    <p:sldLayoutId id="2147483707" r:id="rId8"/>
    <p:sldLayoutId id="2147483709" r:id="rId9"/>
    <p:sldLayoutId id="2147483710" r:id="rId10"/>
    <p:sldLayoutId id="21474837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Thursday, 17 June 2021</a:t>
            </a:fld>
            <a:endParaRPr lang="en-GB" sz="1600" dirty="0">
              <a:latin typeface="Arial" panose="020B0604020202020204" pitchFamily="34" charset="0"/>
              <a:cs typeface="Arial" panose="020B0604020202020204" pitchFamily="34" charset="0"/>
            </a:endParaRPr>
          </a:p>
        </p:txBody>
      </p:sp>
      <p:sp>
        <p:nvSpPr>
          <p:cNvPr id="19" name="TextBox 18"/>
          <p:cNvSpPr txBox="1"/>
          <p:nvPr/>
        </p:nvSpPr>
        <p:spPr>
          <a:xfrm>
            <a:off x="2051721" y="372730"/>
            <a:ext cx="3348372" cy="338554"/>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Pythagoras’ Theorem</a:t>
            </a:r>
          </a:p>
        </p:txBody>
      </p:sp>
    </p:spTree>
    <p:extLst>
      <p:ext uri="{BB962C8B-B14F-4D97-AF65-F5344CB8AC3E}">
        <p14:creationId xmlns:p14="http://schemas.microsoft.com/office/powerpoint/2010/main" val="126872267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71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png"/><Relationship Id="rId1" Type="http://schemas.openxmlformats.org/officeDocument/2006/relationships/slideLayout" Target="../slideLayouts/slideLayout10.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52.png"/><Relationship Id="rId18" Type="http://schemas.openxmlformats.org/officeDocument/2006/relationships/image" Target="../media/image57.png"/><Relationship Id="rId3" Type="http://schemas.openxmlformats.org/officeDocument/2006/relationships/image" Target="../media/image42.png"/><Relationship Id="rId7" Type="http://schemas.openxmlformats.org/officeDocument/2006/relationships/image" Target="../media/image46.png"/><Relationship Id="rId12" Type="http://schemas.openxmlformats.org/officeDocument/2006/relationships/image" Target="../media/image51.png"/><Relationship Id="rId17" Type="http://schemas.openxmlformats.org/officeDocument/2006/relationships/image" Target="../media/image56.png"/><Relationship Id="rId2" Type="http://schemas.openxmlformats.org/officeDocument/2006/relationships/image" Target="../media/image41.png"/><Relationship Id="rId16" Type="http://schemas.openxmlformats.org/officeDocument/2006/relationships/image" Target="../media/image55.png"/><Relationship Id="rId1" Type="http://schemas.openxmlformats.org/officeDocument/2006/relationships/slideLayout" Target="../slideLayouts/slideLayout14.xml"/><Relationship Id="rId6" Type="http://schemas.openxmlformats.org/officeDocument/2006/relationships/image" Target="../media/image45.png"/><Relationship Id="rId11" Type="http://schemas.openxmlformats.org/officeDocument/2006/relationships/image" Target="../media/image50.png"/><Relationship Id="rId5" Type="http://schemas.openxmlformats.org/officeDocument/2006/relationships/image" Target="../media/image44.png"/><Relationship Id="rId15" Type="http://schemas.openxmlformats.org/officeDocument/2006/relationships/image" Target="../media/image54.png"/><Relationship Id="rId10" Type="http://schemas.openxmlformats.org/officeDocument/2006/relationships/image" Target="../media/image49.png"/><Relationship Id="rId4" Type="http://schemas.openxmlformats.org/officeDocument/2006/relationships/image" Target="../media/image43.png"/><Relationship Id="rId9" Type="http://schemas.openxmlformats.org/officeDocument/2006/relationships/image" Target="../media/image48.png"/><Relationship Id="rId14" Type="http://schemas.openxmlformats.org/officeDocument/2006/relationships/image" Target="../media/image5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8.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15.png"/><Relationship Id="rId4" Type="http://schemas.openxmlformats.org/officeDocument/2006/relationships/image" Target="../media/image20.png"/><Relationship Id="rId9"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9.xml"/><Relationship Id="rId6" Type="http://schemas.openxmlformats.org/officeDocument/2006/relationships/image" Target="../media/image30.png"/><Relationship Id="rId5" Type="http://schemas.openxmlformats.org/officeDocument/2006/relationships/image" Target="../media/image29.png"/><Relationship Id="rId10" Type="http://schemas.openxmlformats.org/officeDocument/2006/relationships/image" Target="../media/image15.png"/><Relationship Id="rId4" Type="http://schemas.openxmlformats.org/officeDocument/2006/relationships/image" Target="../media/image28.png"/><Relationship Id="rId9"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Box 5"/>
              <p:cNvSpPr txBox="1"/>
              <p:nvPr/>
            </p:nvSpPr>
            <p:spPr>
              <a:xfrm>
                <a:off x="2090791" y="1120462"/>
                <a:ext cx="6806630" cy="3893182"/>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Starter </a:t>
                </a:r>
              </a:p>
              <a:p>
                <a:pPr algn="ct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Use your calculator to answer the following questions. Where appropriate, give your answers correct to 2 decimal places.</a:t>
                </a:r>
              </a:p>
              <a:p>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 </a:t>
                </a:r>
                <a14:m>
                  <m:oMath xmlns:m="http://schemas.openxmlformats.org/officeDocument/2006/math">
                    <m:sSup>
                      <m:sSupPr>
                        <m:ctrlPr>
                          <a:rPr lang="en-GB" sz="2000" i="1" smtClean="0">
                            <a:latin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cs typeface="Arial" panose="020B0604020202020204" pitchFamily="34" charset="0"/>
                          </a:rPr>
                          <m:t>18</m:t>
                        </m:r>
                      </m:e>
                      <m:sup>
                        <m:r>
                          <a:rPr lang="en-GB" sz="2000" b="0" i="1" smtClean="0">
                            <a:latin typeface="Cambria Math" panose="02040503050406030204" pitchFamily="18" charset="0"/>
                            <a:cs typeface="Arial" panose="020B0604020202020204" pitchFamily="34" charset="0"/>
                          </a:rPr>
                          <m:t>2</m:t>
                        </m:r>
                      </m:sup>
                    </m:sSup>
                  </m:oMath>
                </a14:m>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 </a:t>
                </a:r>
                <a14:m>
                  <m:oMath xmlns:m="http://schemas.openxmlformats.org/officeDocument/2006/math">
                    <m:rad>
                      <m:radPr>
                        <m:degHide m:val="on"/>
                        <m:ctrlPr>
                          <a:rPr lang="en-GB" sz="2000" i="1" smtClean="0">
                            <a:latin typeface="Cambria Math" panose="02040503050406030204" pitchFamily="18" charset="0"/>
                            <a:cs typeface="Arial" panose="020B0604020202020204" pitchFamily="34" charset="0"/>
                          </a:rPr>
                        </m:ctrlPr>
                      </m:radPr>
                      <m:deg/>
                      <m:e>
                        <m:r>
                          <a:rPr lang="en-GB" sz="2000" b="0" i="1" smtClean="0">
                            <a:latin typeface="Cambria Math" panose="02040503050406030204" pitchFamily="18" charset="0"/>
                            <a:cs typeface="Arial" panose="020B0604020202020204" pitchFamily="34" charset="0"/>
                          </a:rPr>
                          <m:t>352</m:t>
                        </m:r>
                      </m:e>
                    </m:rad>
                  </m:oMath>
                </a14:m>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 </a:t>
                </a:r>
                <a14:m>
                  <m:oMath xmlns:m="http://schemas.openxmlformats.org/officeDocument/2006/math">
                    <m:sSup>
                      <m:sSupPr>
                        <m:ctrlPr>
                          <a:rPr lang="en-GB" sz="2000" i="1" smtClean="0">
                            <a:latin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cs typeface="Arial" panose="020B0604020202020204" pitchFamily="34" charset="0"/>
                          </a:rPr>
                          <m:t>3.4</m:t>
                        </m:r>
                      </m:e>
                      <m:sup>
                        <m:r>
                          <a:rPr lang="en-GB" sz="2000" b="0" i="1" smtClean="0">
                            <a:latin typeface="Cambria Math" panose="02040503050406030204" pitchFamily="18" charset="0"/>
                            <a:cs typeface="Arial" panose="020B0604020202020204" pitchFamily="34" charset="0"/>
                          </a:rPr>
                          <m:t>2</m:t>
                        </m:r>
                      </m:sup>
                    </m:sSup>
                  </m:oMath>
                </a14:m>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cs typeface="Arial" panose="020B0604020202020204" pitchFamily="34" charset="0"/>
                  </a:rPr>
                  <a:t> </a:t>
                </a:r>
                <a14:m>
                  <m:oMath xmlns:m="http://schemas.openxmlformats.org/officeDocument/2006/math">
                    <m:sSup>
                      <m:sSupPr>
                        <m:ctrlPr>
                          <a:rPr lang="en-GB" sz="2000" i="1" smtClean="0">
                            <a:latin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cs typeface="Arial" panose="020B0604020202020204" pitchFamily="34" charset="0"/>
                          </a:rPr>
                          <m:t>14.2</m:t>
                        </m:r>
                      </m:e>
                      <m:sup>
                        <m:r>
                          <a:rPr lang="en-GB" sz="2000" b="0" i="1" smtClean="0">
                            <a:latin typeface="Cambria Math" panose="02040503050406030204" pitchFamily="18" charset="0"/>
                            <a:cs typeface="Arial" panose="020B0604020202020204" pitchFamily="34" charset="0"/>
                          </a:rPr>
                          <m:t>2</m:t>
                        </m:r>
                      </m:sup>
                    </m:sSup>
                  </m:oMath>
                </a14:m>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 </a:t>
                </a:r>
                <a14:m>
                  <m:oMath xmlns:m="http://schemas.openxmlformats.org/officeDocument/2006/math">
                    <m:rad>
                      <m:radPr>
                        <m:degHide m:val="on"/>
                        <m:ctrlPr>
                          <a:rPr lang="en-GB" sz="2000" i="1" smtClean="0">
                            <a:latin typeface="Cambria Math" panose="02040503050406030204" pitchFamily="18" charset="0"/>
                            <a:cs typeface="Arial" panose="020B0604020202020204" pitchFamily="34" charset="0"/>
                          </a:rPr>
                        </m:ctrlPr>
                      </m:radPr>
                      <m:deg/>
                      <m:e>
                        <m:r>
                          <a:rPr lang="en-GB" sz="2000" b="0" i="1" smtClean="0">
                            <a:latin typeface="Cambria Math" panose="02040503050406030204" pitchFamily="18" charset="0"/>
                            <a:cs typeface="Arial" panose="020B0604020202020204" pitchFamily="34" charset="0"/>
                          </a:rPr>
                          <m:t>105</m:t>
                        </m:r>
                      </m:e>
                    </m:rad>
                  </m:oMath>
                </a14:m>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 </a:t>
                </a:r>
                <a14:m>
                  <m:oMath xmlns:m="http://schemas.openxmlformats.org/officeDocument/2006/math">
                    <m:rad>
                      <m:radPr>
                        <m:degHide m:val="on"/>
                        <m:ctrlPr>
                          <a:rPr lang="en-GB" sz="2000" i="1" smtClean="0">
                            <a:latin typeface="Cambria Math" panose="02040503050406030204" pitchFamily="18" charset="0"/>
                            <a:cs typeface="Arial" panose="020B0604020202020204" pitchFamily="34" charset="0"/>
                          </a:rPr>
                        </m:ctrlPr>
                      </m:radPr>
                      <m:deg/>
                      <m:e>
                        <m:r>
                          <a:rPr lang="en-GB" sz="2000" b="0" i="1" smtClean="0">
                            <a:latin typeface="Cambria Math" panose="02040503050406030204" pitchFamily="18" charset="0"/>
                            <a:cs typeface="Arial" panose="020B0604020202020204" pitchFamily="34" charset="0"/>
                          </a:rPr>
                          <m:t>13.2</m:t>
                        </m:r>
                      </m:e>
                    </m:rad>
                  </m:oMath>
                </a14:m>
                <a:endParaRPr lang="en-GB" sz="2000" dirty="0">
                  <a:latin typeface="Arial" panose="020B0604020202020204" pitchFamily="34" charset="0"/>
                  <a:cs typeface="Arial" panose="020B0604020202020204" pitchFamily="34"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090791" y="1120462"/>
                <a:ext cx="6806630" cy="3893182"/>
              </a:xfrm>
              <a:prstGeom prst="rect">
                <a:avLst/>
              </a:prstGeom>
              <a:blipFill>
                <a:blip r:embed="rId2"/>
                <a:stretch>
                  <a:fillRect l="-985" t="-784" r="-1074" b="-1254"/>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9283EE13-5558-4881-819C-BC45192E25A4}"/>
              </a:ext>
            </a:extLst>
          </p:cNvPr>
          <p:cNvSpPr txBox="1"/>
          <p:nvPr/>
        </p:nvSpPr>
        <p:spPr>
          <a:xfrm>
            <a:off x="4027470" y="2948683"/>
            <a:ext cx="2034283" cy="2031325"/>
          </a:xfrm>
          <a:prstGeom prst="rect">
            <a:avLst/>
          </a:prstGeom>
          <a:noFill/>
        </p:spPr>
        <p:txBody>
          <a:bodyPr wrap="square" rtlCol="0">
            <a:spAutoFit/>
          </a:bodyPr>
          <a:lstStyle/>
          <a:p>
            <a:r>
              <a:rPr lang="en-GB" sz="2100" b="1" dirty="0">
                <a:solidFill>
                  <a:srgbClr val="FF0000"/>
                </a:solidFill>
                <a:latin typeface="Arial" panose="020B0604020202020204" pitchFamily="34" charset="0"/>
                <a:cs typeface="Arial" panose="020B0604020202020204" pitchFamily="34" charset="0"/>
              </a:rPr>
              <a:t>= 324</a:t>
            </a:r>
          </a:p>
          <a:p>
            <a:r>
              <a:rPr lang="en-GB" sz="2100" b="1" dirty="0">
                <a:solidFill>
                  <a:srgbClr val="FF0000"/>
                </a:solidFill>
                <a:latin typeface="Arial" panose="020B0604020202020204" pitchFamily="34" charset="0"/>
                <a:cs typeface="Arial" panose="020B0604020202020204" pitchFamily="34" charset="0"/>
              </a:rPr>
              <a:t>= 18.76</a:t>
            </a:r>
          </a:p>
          <a:p>
            <a:r>
              <a:rPr lang="en-GB" sz="2100" b="1" dirty="0">
                <a:solidFill>
                  <a:srgbClr val="FF0000"/>
                </a:solidFill>
                <a:latin typeface="Arial" panose="020B0604020202020204" pitchFamily="34" charset="0"/>
                <a:cs typeface="Arial" panose="020B0604020202020204" pitchFamily="34" charset="0"/>
              </a:rPr>
              <a:t>= 11.56</a:t>
            </a:r>
          </a:p>
          <a:p>
            <a:r>
              <a:rPr lang="en-GB" sz="2100" b="1" dirty="0">
                <a:solidFill>
                  <a:srgbClr val="FF0000"/>
                </a:solidFill>
                <a:latin typeface="Arial" panose="020B0604020202020204" pitchFamily="34" charset="0"/>
                <a:cs typeface="Arial" panose="020B0604020202020204" pitchFamily="34" charset="0"/>
              </a:rPr>
              <a:t>= 201.64</a:t>
            </a:r>
          </a:p>
          <a:p>
            <a:r>
              <a:rPr lang="en-GB" sz="2100" b="1" dirty="0">
                <a:solidFill>
                  <a:srgbClr val="FF0000"/>
                </a:solidFill>
                <a:latin typeface="Arial" panose="020B0604020202020204" pitchFamily="34" charset="0"/>
                <a:cs typeface="Arial" panose="020B0604020202020204" pitchFamily="34" charset="0"/>
              </a:rPr>
              <a:t>= 10.25</a:t>
            </a:r>
          </a:p>
          <a:p>
            <a:r>
              <a:rPr lang="en-GB" sz="2100" b="1" dirty="0">
                <a:solidFill>
                  <a:srgbClr val="FF0000"/>
                </a:solidFill>
                <a:latin typeface="Arial" panose="020B0604020202020204" pitchFamily="34" charset="0"/>
                <a:cs typeface="Arial" panose="020B0604020202020204" pitchFamily="34" charset="0"/>
              </a:rPr>
              <a:t>= 3.63</a:t>
            </a:r>
          </a:p>
        </p:txBody>
      </p:sp>
    </p:spTree>
    <p:extLst>
      <p:ext uri="{BB962C8B-B14F-4D97-AF65-F5344CB8AC3E}">
        <p14:creationId xmlns:p14="http://schemas.microsoft.com/office/powerpoint/2010/main" val="35939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140758" y="2492885"/>
            <a:ext cx="2392007" cy="2658412"/>
            <a:chOff x="3094393" y="2966005"/>
            <a:chExt cx="1154090" cy="1282624"/>
          </a:xfrm>
          <a:solidFill>
            <a:schemeClr val="bg1"/>
          </a:solidFill>
        </p:grpSpPr>
        <p:sp>
          <p:nvSpPr>
            <p:cNvPr id="3" name="Isosceles Triangle 2"/>
            <p:cNvSpPr/>
            <p:nvPr/>
          </p:nvSpPr>
          <p:spPr bwMode="auto">
            <a:xfrm>
              <a:off x="3094393" y="2966005"/>
              <a:ext cx="1154090" cy="1282624"/>
            </a:xfrm>
            <a:prstGeom prst="triangle">
              <a:avLst>
                <a:gd name="adj" fmla="val 0"/>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 name="Rectangle 3"/>
            <p:cNvSpPr/>
            <p:nvPr/>
          </p:nvSpPr>
          <p:spPr bwMode="auto">
            <a:xfrm>
              <a:off x="3094393" y="4100762"/>
              <a:ext cx="147866" cy="14786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grpSp>
      <mc:AlternateContent xmlns:mc="http://schemas.openxmlformats.org/markup-compatibility/2006" xmlns:a14="http://schemas.microsoft.com/office/drawing/2010/main">
        <mc:Choice Requires="a14">
          <p:sp>
            <p:nvSpPr>
              <p:cNvPr id="5" name="TextBox 4"/>
              <p:cNvSpPr txBox="1"/>
              <p:nvPr/>
            </p:nvSpPr>
            <p:spPr>
              <a:xfrm>
                <a:off x="3526248" y="5161875"/>
                <a:ext cx="1204413" cy="461665"/>
              </a:xfrm>
              <a:prstGeom prst="rect">
                <a:avLst/>
              </a:prstGeom>
              <a:noFill/>
            </p:spPr>
            <p:txBody>
              <a:bodyPr wrap="square" rtlCol="0">
                <a:spAutoFit/>
              </a:bodyPr>
              <a:lstStyle/>
              <a:p>
                <a:pPr algn="r"/>
                <a14:m>
                  <m:oMath xmlns:m="http://schemas.openxmlformats.org/officeDocument/2006/math">
                    <m:r>
                      <a:rPr lang="en-GB" sz="2400" i="1" dirty="0" smtClean="0">
                        <a:latin typeface="Cambria Math" panose="02040503050406030204" pitchFamily="18" charset="0"/>
                        <a:cs typeface="Arial" panose="020B0604020202020204" pitchFamily="34" charset="0"/>
                      </a:rPr>
                      <m:t>5</m:t>
                    </m:r>
                  </m:oMath>
                </a14:m>
                <a:r>
                  <a:rPr lang="en-GB" sz="2400" dirty="0">
                    <a:latin typeface="Arial" panose="020B0604020202020204" pitchFamily="34" charset="0"/>
                    <a:cs typeface="Arial" panose="020B0604020202020204" pitchFamily="34" charset="0"/>
                  </a:rPr>
                  <a:t> cm</a:t>
                </a:r>
              </a:p>
            </p:txBody>
          </p:sp>
        </mc:Choice>
        <mc:Fallback xmlns="">
          <p:sp>
            <p:nvSpPr>
              <p:cNvPr id="5" name="TextBox 4"/>
              <p:cNvSpPr txBox="1">
                <a:spLocks noRot="1" noChangeAspect="1" noMove="1" noResize="1" noEditPoints="1" noAdjustHandles="1" noChangeArrowheads="1" noChangeShapeType="1" noTextEdit="1"/>
              </p:cNvSpPr>
              <p:nvPr/>
            </p:nvSpPr>
            <p:spPr>
              <a:xfrm>
                <a:off x="3526248" y="5161875"/>
                <a:ext cx="1204413" cy="461665"/>
              </a:xfrm>
              <a:prstGeom prst="rect">
                <a:avLst/>
              </a:prstGeom>
              <a:blipFill>
                <a:blip r:embed="rId2"/>
                <a:stretch>
                  <a:fillRect t="-9333" r="-7576" b="-32000"/>
                </a:stretch>
              </a:blipFill>
            </p:spPr>
            <p:txBody>
              <a:bodyPr/>
              <a:lstStyle/>
              <a:p>
                <a:r>
                  <a:rPr lang="en-GB">
                    <a:noFill/>
                  </a:rPr>
                  <a:t> </a:t>
                </a:r>
              </a:p>
            </p:txBody>
          </p:sp>
        </mc:Fallback>
      </mc:AlternateContent>
      <p:sp>
        <p:nvSpPr>
          <p:cNvPr id="6" name="TextBox 5"/>
          <p:cNvSpPr txBox="1"/>
          <p:nvPr/>
        </p:nvSpPr>
        <p:spPr>
          <a:xfrm>
            <a:off x="2635545" y="3711042"/>
            <a:ext cx="1204413"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7" name="TextBox 6"/>
              <p:cNvSpPr txBox="1"/>
              <p:nvPr/>
            </p:nvSpPr>
            <p:spPr>
              <a:xfrm>
                <a:off x="4539159" y="3560481"/>
                <a:ext cx="120441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13</m:t>
                    </m:r>
                  </m:oMath>
                </a14:m>
                <a:r>
                  <a:rPr lang="en-GB" sz="2400" dirty="0">
                    <a:latin typeface="Arial" panose="020B0604020202020204" pitchFamily="34" charset="0"/>
                    <a:cs typeface="Arial" panose="020B0604020202020204" pitchFamily="34" charset="0"/>
                  </a:rPr>
                  <a:t> cm</a:t>
                </a:r>
              </a:p>
            </p:txBody>
          </p:sp>
        </mc:Choice>
        <mc:Fallback xmlns="">
          <p:sp>
            <p:nvSpPr>
              <p:cNvPr id="7" name="TextBox 6"/>
              <p:cNvSpPr txBox="1">
                <a:spLocks noRot="1" noChangeAspect="1" noMove="1" noResize="1" noEditPoints="1" noAdjustHandles="1" noChangeArrowheads="1" noChangeShapeType="1" noTextEdit="1"/>
              </p:cNvSpPr>
              <p:nvPr/>
            </p:nvSpPr>
            <p:spPr>
              <a:xfrm>
                <a:off x="4539159" y="3560481"/>
                <a:ext cx="1204413" cy="461665"/>
              </a:xfrm>
              <a:prstGeom prst="rect">
                <a:avLst/>
              </a:prstGeom>
              <a:blipFill>
                <a:blip r:embed="rId3"/>
                <a:stretch>
                  <a:fillRect l="-1523"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742079" y="2636672"/>
                <a:ext cx="185610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13²−5²</m:t>
                    </m:r>
                  </m:oMath>
                </a14:m>
                <a:r>
                  <a:rPr lang="en-GB" sz="2400" dirty="0">
                    <a:latin typeface="Arial" panose="020B0604020202020204" pitchFamily="34" charset="0"/>
                    <a:cs typeface="Arial" panose="020B0604020202020204" pitchFamily="34" charset="0"/>
                  </a:rPr>
                  <a:t> </a:t>
                </a:r>
              </a:p>
            </p:txBody>
          </p:sp>
        </mc:Choice>
        <mc:Fallback xmlns="">
          <p:sp>
            <p:nvSpPr>
              <p:cNvPr id="9" name="TextBox 8"/>
              <p:cNvSpPr txBox="1">
                <a:spLocks noRot="1" noChangeAspect="1" noMove="1" noResize="1" noEditPoints="1" noAdjustHandles="1" noChangeArrowheads="1" noChangeShapeType="1" noTextEdit="1"/>
              </p:cNvSpPr>
              <p:nvPr/>
            </p:nvSpPr>
            <p:spPr>
              <a:xfrm>
                <a:off x="5742079" y="2636672"/>
                <a:ext cx="1856103" cy="461665"/>
              </a:xfrm>
              <a:prstGeom prst="rect">
                <a:avLst/>
              </a:prstGeom>
              <a:blipFill>
                <a:blip r:embed="rId4"/>
                <a:stretch>
                  <a:fillRect l="-1974"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7014967" y="2629250"/>
                <a:ext cx="2384717"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=169−25</m:t>
                    </m:r>
                  </m:oMath>
                </a14:m>
                <a:r>
                  <a:rPr lang="en-GB" sz="2400" dirty="0">
                    <a:latin typeface="Arial" panose="020B0604020202020204" pitchFamily="34" charset="0"/>
                    <a:cs typeface="Arial" panose="020B0604020202020204" pitchFamily="34" charset="0"/>
                  </a:rPr>
                  <a:t> </a:t>
                </a:r>
              </a:p>
            </p:txBody>
          </p:sp>
        </mc:Choice>
        <mc:Fallback xmlns="">
          <p:sp>
            <p:nvSpPr>
              <p:cNvPr id="10" name="TextBox 9"/>
              <p:cNvSpPr txBox="1">
                <a:spLocks noRot="1" noChangeAspect="1" noMove="1" noResize="1" noEditPoints="1" noAdjustHandles="1" noChangeArrowheads="1" noChangeShapeType="1" noTextEdit="1"/>
              </p:cNvSpPr>
              <p:nvPr/>
            </p:nvSpPr>
            <p:spPr>
              <a:xfrm>
                <a:off x="7014967" y="2629250"/>
                <a:ext cx="2384717" cy="46166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7014966" y="3004118"/>
                <a:ext cx="2384717"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=144</m:t>
                    </m:r>
                  </m:oMath>
                </a14:m>
                <a:r>
                  <a:rPr lang="en-GB" sz="2400" dirty="0">
                    <a:latin typeface="Arial" panose="020B0604020202020204" pitchFamily="34" charset="0"/>
                    <a:cs typeface="Arial" panose="020B0604020202020204" pitchFamily="34" charset="0"/>
                  </a:rPr>
                  <a:t> </a:t>
                </a:r>
              </a:p>
            </p:txBody>
          </p:sp>
        </mc:Choice>
        <mc:Fallback xmlns="">
          <p:sp>
            <p:nvSpPr>
              <p:cNvPr id="11" name="TextBox 10"/>
              <p:cNvSpPr txBox="1">
                <a:spLocks noRot="1" noChangeAspect="1" noMove="1" noResize="1" noEditPoints="1" noAdjustHandles="1" noChangeArrowheads="1" noChangeShapeType="1" noTextEdit="1"/>
              </p:cNvSpPr>
              <p:nvPr/>
            </p:nvSpPr>
            <p:spPr>
              <a:xfrm>
                <a:off x="7014966" y="3004118"/>
                <a:ext cx="2384717" cy="461665"/>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158503" y="3429000"/>
                <a:ext cx="1569500" cy="505203"/>
              </a:xfrm>
              <a:prstGeom prst="rect">
                <a:avLst/>
              </a:prstGeom>
              <a:noFill/>
            </p:spPr>
            <p:txBody>
              <a:bodyPr wrap="square" rtlCol="0">
                <a:spAutoFit/>
              </a:bodyPr>
              <a:lstStyle/>
              <a:p>
                <a14:m>
                  <m:oMath xmlns:m="http://schemas.openxmlformats.org/officeDocument/2006/math">
                    <m:rad>
                      <m:radPr>
                        <m:degHide m:val="on"/>
                        <m:ctrlPr>
                          <a:rPr lang="en-GB" sz="2400" i="1" smtClean="0">
                            <a:latin typeface="Cambria Math" panose="02040503050406030204" pitchFamily="18" charset="0"/>
                            <a:cs typeface="Arial" panose="020B0604020202020204" pitchFamily="34" charset="0"/>
                          </a:rPr>
                        </m:ctrlPr>
                      </m:radPr>
                      <m:deg/>
                      <m:e>
                        <m:r>
                          <a:rPr lang="en-GB" sz="2400" b="0" i="1" smtClean="0">
                            <a:latin typeface="Cambria Math" panose="02040503050406030204" pitchFamily="18" charset="0"/>
                            <a:cs typeface="Arial" panose="020B0604020202020204" pitchFamily="34" charset="0"/>
                          </a:rPr>
                          <m:t>144</m:t>
                        </m:r>
                      </m:e>
                    </m:rad>
                  </m:oMath>
                </a14:m>
                <a:r>
                  <a:rPr lang="en-GB" sz="2400" dirty="0">
                    <a:latin typeface="Arial" panose="020B0604020202020204" pitchFamily="34" charset="0"/>
                    <a:cs typeface="Arial" panose="020B0604020202020204" pitchFamily="34" charset="0"/>
                  </a:rPr>
                  <a:t> </a:t>
                </a:r>
              </a:p>
            </p:txBody>
          </p:sp>
        </mc:Choice>
        <mc:Fallback xmlns="">
          <p:sp>
            <p:nvSpPr>
              <p:cNvPr id="12" name="TextBox 11"/>
              <p:cNvSpPr txBox="1">
                <a:spLocks noRot="1" noChangeAspect="1" noMove="1" noResize="1" noEditPoints="1" noAdjustHandles="1" noChangeArrowheads="1" noChangeShapeType="1" noTextEdit="1"/>
              </p:cNvSpPr>
              <p:nvPr/>
            </p:nvSpPr>
            <p:spPr>
              <a:xfrm>
                <a:off x="6158503" y="3429000"/>
                <a:ext cx="1569500" cy="505203"/>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013139" y="3461536"/>
                <a:ext cx="1891645"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=12</m:t>
                    </m:r>
                  </m:oMath>
                </a14:m>
                <a:r>
                  <a:rPr lang="en-GB" sz="2400" dirty="0">
                    <a:latin typeface="Arial" panose="020B0604020202020204" pitchFamily="34" charset="0"/>
                    <a:cs typeface="Arial" panose="020B0604020202020204" pitchFamily="34" charset="0"/>
                  </a:rPr>
                  <a:t> cm</a:t>
                </a:r>
              </a:p>
            </p:txBody>
          </p:sp>
        </mc:Choice>
        <mc:Fallback xmlns="">
          <p:sp>
            <p:nvSpPr>
              <p:cNvPr id="13" name="TextBox 12"/>
              <p:cNvSpPr txBox="1">
                <a:spLocks noRot="1" noChangeAspect="1" noMove="1" noResize="1" noEditPoints="1" noAdjustHandles="1" noChangeArrowheads="1" noChangeShapeType="1" noTextEdit="1"/>
              </p:cNvSpPr>
              <p:nvPr/>
            </p:nvSpPr>
            <p:spPr>
              <a:xfrm>
                <a:off x="7013139" y="3461536"/>
                <a:ext cx="1891645" cy="461665"/>
              </a:xfrm>
              <a:prstGeom prst="rect">
                <a:avLst/>
              </a:prstGeom>
              <a:blipFill>
                <a:blip r:embed="rId8"/>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1C5818F-0EFA-4DD3-A7EE-EFE79766DF33}"/>
                  </a:ext>
                </a:extLst>
              </p:cNvPr>
              <p:cNvSpPr txBox="1"/>
              <p:nvPr/>
            </p:nvSpPr>
            <p:spPr>
              <a:xfrm>
                <a:off x="3967466" y="1267591"/>
                <a:ext cx="3119739"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sz="3600" i="1" dirty="0" smtClean="0">
                          <a:latin typeface="Cambria Math" panose="02040503050406030204" pitchFamily="18" charset="0"/>
                          <a:cs typeface="Arial" panose="020B0604020202020204" pitchFamily="34" charset="0"/>
                        </a:rPr>
                        <m:t>𝑎</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𝑏</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𝑐</m:t>
                      </m:r>
                      <m:r>
                        <a:rPr lang="en-GB" sz="3600" i="1" dirty="0" smtClean="0">
                          <a:latin typeface="Cambria Math" panose="02040503050406030204" pitchFamily="18" charset="0"/>
                          <a:cs typeface="Arial" panose="020B0604020202020204" pitchFamily="34" charset="0"/>
                        </a:rPr>
                        <m:t>²</m:t>
                      </m:r>
                    </m:oMath>
                  </m:oMathPara>
                </a14:m>
                <a:endParaRPr lang="en-GB" sz="3600" dirty="0">
                  <a:latin typeface="Arial" panose="020B0604020202020204" pitchFamily="34" charset="0"/>
                  <a:cs typeface="Arial" panose="020B0604020202020204" pitchFamily="34" charset="0"/>
                </a:endParaRPr>
              </a:p>
            </p:txBody>
          </p:sp>
        </mc:Choice>
        <mc:Fallback xmlns="">
          <p:sp>
            <p:nvSpPr>
              <p:cNvPr id="14" name="TextBox 13">
                <a:extLst>
                  <a:ext uri="{FF2B5EF4-FFF2-40B4-BE49-F238E27FC236}">
                    <a16:creationId xmlns:a16="http://schemas.microsoft.com/office/drawing/2014/main" id="{61C5818F-0EFA-4DD3-A7EE-EFE79766DF33}"/>
                  </a:ext>
                </a:extLst>
              </p:cNvPr>
              <p:cNvSpPr txBox="1">
                <a:spLocks noRot="1" noChangeAspect="1" noMove="1" noResize="1" noEditPoints="1" noAdjustHandles="1" noChangeArrowheads="1" noChangeShapeType="1" noTextEdit="1"/>
              </p:cNvSpPr>
              <p:nvPr/>
            </p:nvSpPr>
            <p:spPr>
              <a:xfrm>
                <a:off x="3967466" y="1267591"/>
                <a:ext cx="3119739" cy="646331"/>
              </a:xfrm>
              <a:prstGeom prst="rect">
                <a:avLst/>
              </a:prstGeom>
              <a:blipFill>
                <a:blip r:embed="rId9"/>
                <a:stretch>
                  <a:fillRect/>
                </a:stretch>
              </a:blipFill>
              <a:ln/>
            </p:spPr>
            <p:txBody>
              <a:bodyPr/>
              <a:lstStyle/>
              <a:p>
                <a:r>
                  <a:rPr lang="en-GB">
                    <a:noFill/>
                  </a:rPr>
                  <a:t> </a:t>
                </a:r>
              </a:p>
            </p:txBody>
          </p:sp>
        </mc:Fallback>
      </mc:AlternateContent>
      <p:sp>
        <p:nvSpPr>
          <p:cNvPr id="18" name="Thought Bubble: Cloud 17">
            <a:extLst>
              <a:ext uri="{FF2B5EF4-FFF2-40B4-BE49-F238E27FC236}">
                <a16:creationId xmlns:a16="http://schemas.microsoft.com/office/drawing/2014/main" id="{C732F563-A395-4ABC-9842-20F327FC9A07}"/>
              </a:ext>
            </a:extLst>
          </p:cNvPr>
          <p:cNvSpPr/>
          <p:nvPr/>
        </p:nvSpPr>
        <p:spPr>
          <a:xfrm>
            <a:off x="6050768" y="1806242"/>
            <a:ext cx="3609789" cy="1416423"/>
          </a:xfrm>
          <a:prstGeom prst="cloudCallout">
            <a:avLst>
              <a:gd name="adj1" fmla="val -48438"/>
              <a:gd name="adj2" fmla="val 92880"/>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chemeClr val="tx1"/>
                </a:solidFill>
                <a:latin typeface="Arial" panose="020B0604020202020204" pitchFamily="34" charset="0"/>
                <a:cs typeface="Arial" panose="020B0604020202020204" pitchFamily="34" charset="0"/>
              </a:rPr>
              <a:t>What’s different this time?</a:t>
            </a:r>
          </a:p>
        </p:txBody>
      </p:sp>
    </p:spTree>
    <p:extLst>
      <p:ext uri="{BB962C8B-B14F-4D97-AF65-F5344CB8AC3E}">
        <p14:creationId xmlns:p14="http://schemas.microsoft.com/office/powerpoint/2010/main" val="118856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8" grpId="0" animBg="1"/>
      <p:bldP spid="1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148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5152" y="1146219"/>
            <a:ext cx="8707719" cy="461665"/>
          </a:xfrm>
          <a:prstGeom prst="rect">
            <a:avLst/>
          </a:prstGeom>
          <a:noFill/>
        </p:spPr>
        <p:txBody>
          <a:bodyPr wrap="square" rtlCol="0">
            <a:spAutoFit/>
          </a:bodyPr>
          <a:lstStyle/>
          <a:p>
            <a:pPr algn="ctr"/>
            <a:r>
              <a:rPr lang="en-GB" sz="2400" u="sng" dirty="0">
                <a:latin typeface="Arial" panose="020B0604020202020204" pitchFamily="34" charset="0"/>
                <a:cs typeface="Arial" panose="020B0604020202020204" pitchFamily="34" charset="0"/>
              </a:rPr>
              <a:t>Answers</a:t>
            </a:r>
          </a:p>
        </p:txBody>
      </p:sp>
      <p:sp>
        <p:nvSpPr>
          <p:cNvPr id="2" name="Rectangle 1"/>
          <p:cNvSpPr/>
          <p:nvPr/>
        </p:nvSpPr>
        <p:spPr bwMode="auto">
          <a:xfrm>
            <a:off x="215152" y="2737003"/>
            <a:ext cx="8707719" cy="753035"/>
          </a:xfrm>
          <a:prstGeom prst="rect">
            <a:avLst/>
          </a:prstGeom>
          <a:noFill/>
          <a:ln w="76200"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449263" rtl="0" eaLnBrk="1" fontAlgn="base" latinLnBrk="0" hangingPunct="0">
              <a:spcBef>
                <a:spcPct val="0"/>
              </a:spcBef>
              <a:spcAft>
                <a:spcPct val="0"/>
              </a:spcAft>
              <a:buClr>
                <a:srgbClr val="000000"/>
              </a:buClr>
              <a:buSzPct val="100000"/>
              <a:tabLst/>
            </a:pP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2.</a:t>
            </a:r>
          </a:p>
          <a:p>
            <a:pPr marR="0" algn="l" defTabSz="449263" rtl="0" eaLnBrk="1" fontAlgn="base" latinLnBrk="0" hangingPunct="0">
              <a:spcBef>
                <a:spcPct val="0"/>
              </a:spcBef>
              <a:spcAft>
                <a:spcPct val="0"/>
              </a:spcAft>
              <a:buClr>
                <a:srgbClr val="000000"/>
              </a:buClr>
              <a:buSzPct val="100000"/>
              <a:tabLst/>
            </a:pP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a)	8.1 cm			b)	9.4 cm			c)	1</a:t>
            </a:r>
            <a:r>
              <a:rPr lang="en-GB" sz="2000" dirty="0">
                <a:latin typeface="Arial" panose="020B0604020202020204" pitchFamily="34" charset="0"/>
                <a:ea typeface="Microsoft YaHei" charset="-122"/>
                <a:cs typeface="Arial" panose="020B0604020202020204" pitchFamily="34" charset="0"/>
              </a:rPr>
              <a:t>3.6 m			d)	</a:t>
            </a: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12.1 cm</a:t>
            </a:r>
          </a:p>
        </p:txBody>
      </p:sp>
      <p:sp>
        <p:nvSpPr>
          <p:cNvPr id="4" name="Rectangle 3"/>
          <p:cNvSpPr/>
          <p:nvPr/>
        </p:nvSpPr>
        <p:spPr bwMode="auto">
          <a:xfrm>
            <a:off x="215152" y="1882583"/>
            <a:ext cx="8707719" cy="753035"/>
          </a:xfrm>
          <a:prstGeom prst="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449263" rtl="0" eaLnBrk="1" fontAlgn="base" latinLnBrk="0" hangingPunct="0">
              <a:spcBef>
                <a:spcPct val="0"/>
              </a:spcBef>
              <a:spcAft>
                <a:spcPct val="0"/>
              </a:spcAft>
              <a:buClr>
                <a:srgbClr val="000000"/>
              </a:buClr>
              <a:buSzPct val="100000"/>
              <a:tabLst/>
            </a:pP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1.</a:t>
            </a:r>
          </a:p>
          <a:p>
            <a:pPr marR="0" algn="l" defTabSz="449263" rtl="0" eaLnBrk="1" fontAlgn="base" latinLnBrk="0" hangingPunct="0">
              <a:spcBef>
                <a:spcPct val="0"/>
              </a:spcBef>
              <a:spcAft>
                <a:spcPct val="0"/>
              </a:spcAft>
              <a:buClr>
                <a:srgbClr val="000000"/>
              </a:buClr>
              <a:buSzPct val="100000"/>
              <a:tabLst/>
            </a:pP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a)	5 cm			b)	</a:t>
            </a:r>
            <a:r>
              <a:rPr lang="en-GB" sz="2000" dirty="0">
                <a:latin typeface="Arial" panose="020B0604020202020204" pitchFamily="34" charset="0"/>
                <a:ea typeface="Microsoft YaHei" charset="-122"/>
                <a:cs typeface="Arial" panose="020B0604020202020204" pitchFamily="34" charset="0"/>
              </a:rPr>
              <a:t>10 m			c)	</a:t>
            </a: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13 cm			d)	</a:t>
            </a:r>
            <a:r>
              <a:rPr lang="en-GB" sz="2000" dirty="0">
                <a:latin typeface="Arial" panose="020B0604020202020204" pitchFamily="34" charset="0"/>
                <a:ea typeface="Microsoft YaHei" charset="-122"/>
                <a:cs typeface="Arial" panose="020B0604020202020204" pitchFamily="34" charset="0"/>
              </a:rPr>
              <a:t>6.5 mm</a:t>
            </a:r>
          </a:p>
          <a:p>
            <a:pPr marL="0" marR="0" indent="0" algn="l" defTabSz="449263" rtl="0" eaLnBrk="1" fontAlgn="base" latinLnBrk="0" hangingPunct="0">
              <a:spcBef>
                <a:spcPct val="0"/>
              </a:spcBef>
              <a:spcAft>
                <a:spcPct val="0"/>
              </a:spcAft>
              <a:buClr>
                <a:srgbClr val="000000"/>
              </a:buClr>
              <a:buSzPct val="100000"/>
              <a:buFont typeface="Times New Roman" pitchFamily="16" charset="0"/>
              <a:buNone/>
              <a:tabLst/>
            </a:pPr>
            <a:endParaRPr lang="en-GB" sz="2000" dirty="0">
              <a:latin typeface="Arial" panose="020B0604020202020204" pitchFamily="34" charset="0"/>
              <a:ea typeface="Microsoft YaHei" charset="-122"/>
              <a:cs typeface="Arial" panose="020B0604020202020204" pitchFamily="34" charset="0"/>
            </a:endParaRPr>
          </a:p>
        </p:txBody>
      </p:sp>
      <p:sp>
        <p:nvSpPr>
          <p:cNvPr id="5" name="Rectangle 4"/>
          <p:cNvSpPr/>
          <p:nvPr/>
        </p:nvSpPr>
        <p:spPr bwMode="auto">
          <a:xfrm>
            <a:off x="215153" y="4745092"/>
            <a:ext cx="8707718" cy="1643742"/>
          </a:xfrm>
          <a:prstGeom prst="rect">
            <a:avLst/>
          </a:prstGeom>
          <a:noFill/>
          <a:ln w="762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449263" rtl="0" eaLnBrk="1" fontAlgn="base" latinLnBrk="0" hangingPunct="0">
              <a:spcBef>
                <a:spcPct val="0"/>
              </a:spcBef>
              <a:spcAft>
                <a:spcPct val="0"/>
              </a:spcAft>
              <a:buClr>
                <a:srgbClr val="000000"/>
              </a:buClr>
              <a:buSzPct val="100000"/>
              <a:tabLst/>
            </a:pPr>
            <a:r>
              <a:rPr lang="en-GB" sz="2000" dirty="0">
                <a:latin typeface="Arial" panose="020B0604020202020204" pitchFamily="34" charset="0"/>
                <a:ea typeface="Microsoft YaHei" charset="-122"/>
                <a:cs typeface="Arial" panose="020B0604020202020204" pitchFamily="34" charset="0"/>
              </a:rPr>
              <a:t>4.	</a:t>
            </a: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26 km</a:t>
            </a:r>
          </a:p>
          <a:p>
            <a:pPr marR="0" algn="l" defTabSz="449263" rtl="0" eaLnBrk="1" fontAlgn="base" latinLnBrk="0" hangingPunct="0">
              <a:spcBef>
                <a:spcPct val="0"/>
              </a:spcBef>
              <a:spcAft>
                <a:spcPct val="0"/>
              </a:spcAft>
              <a:buClr>
                <a:srgbClr val="000000"/>
              </a:buClr>
              <a:buSzPct val="100000"/>
              <a:tabLst/>
            </a:pPr>
            <a:r>
              <a:rPr lang="en-GB" sz="2000" dirty="0">
                <a:latin typeface="Arial" panose="020B0604020202020204" pitchFamily="34" charset="0"/>
                <a:ea typeface="Microsoft YaHei" charset="-122"/>
                <a:cs typeface="Arial" panose="020B0604020202020204" pitchFamily="34" charset="0"/>
              </a:rPr>
              <a:t>5.	2.7 m</a:t>
            </a:r>
          </a:p>
          <a:p>
            <a:pPr marR="0" algn="l" defTabSz="449263" rtl="0" eaLnBrk="1" fontAlgn="base" latinLnBrk="0" hangingPunct="0">
              <a:spcBef>
                <a:spcPct val="0"/>
              </a:spcBef>
              <a:spcAft>
                <a:spcPct val="0"/>
              </a:spcAft>
              <a:buClr>
                <a:srgbClr val="000000"/>
              </a:buClr>
              <a:buSzPct val="100000"/>
              <a:tabLst/>
            </a:pPr>
            <a:r>
              <a:rPr lang="en-GB" sz="2000" dirty="0">
                <a:latin typeface="Arial" panose="020B0604020202020204" pitchFamily="34" charset="0"/>
                <a:ea typeface="Microsoft YaHei" charset="-122"/>
                <a:cs typeface="Arial" panose="020B0604020202020204" pitchFamily="34" charset="0"/>
              </a:rPr>
              <a:t>6.	13.4 cm</a:t>
            </a:r>
          </a:p>
          <a:p>
            <a:pPr marR="0" algn="l" defTabSz="449263" rtl="0" eaLnBrk="1" fontAlgn="base" latinLnBrk="0" hangingPunct="0">
              <a:spcBef>
                <a:spcPct val="0"/>
              </a:spcBef>
              <a:spcAft>
                <a:spcPct val="0"/>
              </a:spcAft>
              <a:buClr>
                <a:srgbClr val="000000"/>
              </a:buClr>
              <a:buSzPct val="100000"/>
              <a:tabLst/>
            </a:pPr>
            <a:r>
              <a:rPr lang="en-GB" sz="2000" dirty="0">
                <a:latin typeface="Arial" panose="020B0604020202020204" pitchFamily="34" charset="0"/>
                <a:ea typeface="Microsoft YaHei" charset="-122"/>
                <a:cs typeface="Arial" panose="020B0604020202020204" pitchFamily="34" charset="0"/>
              </a:rPr>
              <a:t>7.	No, the pencil is 1cm too long.</a:t>
            </a:r>
          </a:p>
          <a:p>
            <a:pPr marR="0" algn="l" defTabSz="449263" rtl="0" eaLnBrk="1" fontAlgn="base" latinLnBrk="0" hangingPunct="0">
              <a:spcBef>
                <a:spcPct val="0"/>
              </a:spcBef>
              <a:spcAft>
                <a:spcPct val="0"/>
              </a:spcAft>
              <a:buClr>
                <a:srgbClr val="000000"/>
              </a:buClr>
              <a:buSzPct val="100000"/>
              <a:tabLst/>
            </a:pPr>
            <a:r>
              <a:rPr lang="en-GB" sz="2000" dirty="0">
                <a:latin typeface="Arial" panose="020B0604020202020204" pitchFamily="34" charset="0"/>
                <a:ea typeface="Microsoft YaHei" charset="-122"/>
                <a:cs typeface="Arial" panose="020B0604020202020204" pitchFamily="34" charset="0"/>
              </a:rPr>
              <a:t>8.	4.3 cm </a:t>
            </a:r>
            <a:r>
              <a:rPr lang="en-GB" sz="2000">
                <a:latin typeface="Arial" panose="020B0604020202020204" pitchFamily="34" charset="0"/>
                <a:ea typeface="Microsoft YaHei" charset="-122"/>
                <a:cs typeface="Arial" panose="020B0604020202020204" pitchFamily="34" charset="0"/>
              </a:rPr>
              <a:t>and 10.8 </a:t>
            </a:r>
            <a:r>
              <a:rPr lang="en-GB" sz="2000" dirty="0">
                <a:latin typeface="Arial" panose="020B0604020202020204" pitchFamily="34" charset="0"/>
                <a:ea typeface="Microsoft YaHei" charset="-122"/>
                <a:cs typeface="Arial" panose="020B0604020202020204" pitchFamily="34" charset="0"/>
              </a:rPr>
              <a:t>cm²</a:t>
            </a:r>
          </a:p>
        </p:txBody>
      </p:sp>
      <p:sp>
        <p:nvSpPr>
          <p:cNvPr id="7" name="Rectangle 6"/>
          <p:cNvSpPr/>
          <p:nvPr/>
        </p:nvSpPr>
        <p:spPr bwMode="auto">
          <a:xfrm>
            <a:off x="215152" y="3591423"/>
            <a:ext cx="8707719" cy="1052284"/>
          </a:xfrm>
          <a:prstGeom prst="rect">
            <a:avLst/>
          </a:prstGeom>
          <a:noFill/>
          <a:ln w="762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449263" rtl="0" eaLnBrk="1" fontAlgn="base" latinLnBrk="0" hangingPunct="0">
              <a:spcBef>
                <a:spcPct val="0"/>
              </a:spcBef>
              <a:spcAft>
                <a:spcPct val="0"/>
              </a:spcAft>
              <a:buClr>
                <a:srgbClr val="000000"/>
              </a:buClr>
              <a:buSzPct val="100000"/>
              <a:tabLst/>
            </a:pP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3.</a:t>
            </a:r>
          </a:p>
          <a:p>
            <a:pPr marR="0" algn="l" defTabSz="449263" rtl="0" eaLnBrk="1" fontAlgn="base" latinLnBrk="0" hangingPunct="0">
              <a:spcBef>
                <a:spcPct val="0"/>
              </a:spcBef>
              <a:spcAft>
                <a:spcPct val="0"/>
              </a:spcAft>
              <a:buClr>
                <a:srgbClr val="000000"/>
              </a:buClr>
              <a:buSzPct val="100000"/>
              <a:tabLst/>
            </a:pP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a)	13.3 cm		b)	</a:t>
            </a:r>
            <a:r>
              <a:rPr lang="en-GB" sz="2000" dirty="0">
                <a:latin typeface="Arial" panose="020B0604020202020204" pitchFamily="34" charset="0"/>
                <a:ea typeface="Microsoft YaHei" charset="-122"/>
                <a:cs typeface="Arial" panose="020B0604020202020204" pitchFamily="34" charset="0"/>
              </a:rPr>
              <a:t>12.0 cm		c)	</a:t>
            </a: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19.4 cm		d)	</a:t>
            </a:r>
            <a:r>
              <a:rPr lang="en-GB" sz="2000" dirty="0">
                <a:latin typeface="Arial" panose="020B0604020202020204" pitchFamily="34" charset="0"/>
                <a:ea typeface="Microsoft YaHei" charset="-122"/>
                <a:cs typeface="Arial" panose="020B0604020202020204" pitchFamily="34" charset="0"/>
              </a:rPr>
              <a:t>12.3 m</a:t>
            </a:r>
          </a:p>
          <a:p>
            <a:pPr marR="0" algn="l" defTabSz="449263" rtl="0" eaLnBrk="1" fontAlgn="base" latinLnBrk="0" hangingPunct="0">
              <a:spcBef>
                <a:spcPct val="0"/>
              </a:spcBef>
              <a:spcAft>
                <a:spcPct val="0"/>
              </a:spcAft>
              <a:buClr>
                <a:srgbClr val="000000"/>
              </a:buClr>
              <a:buSzPct val="100000"/>
              <a:tabLst/>
            </a:pPr>
            <a:r>
              <a:rPr lang="en-GB" sz="2000" dirty="0">
                <a:latin typeface="Arial" panose="020B0604020202020204" pitchFamily="34" charset="0"/>
                <a:ea typeface="Microsoft YaHei" charset="-122"/>
                <a:cs typeface="Arial" panose="020B0604020202020204" pitchFamily="34" charset="0"/>
              </a:rPr>
              <a:t>e)	</a:t>
            </a: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7.9 cm			f)	</a:t>
            </a:r>
            <a:r>
              <a:rPr lang="en-GB" sz="2000" dirty="0">
                <a:latin typeface="Arial" panose="020B0604020202020204" pitchFamily="34" charset="0"/>
                <a:ea typeface="Microsoft YaHei" charset="-122"/>
                <a:cs typeface="Arial" panose="020B0604020202020204" pitchFamily="34" charset="0"/>
              </a:rPr>
              <a:t>3.5 cm			g)	</a:t>
            </a:r>
            <a:r>
              <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rPr>
              <a:t>1.1 m			h)	</a:t>
            </a:r>
            <a:r>
              <a:rPr lang="en-GB" sz="2000" dirty="0">
                <a:latin typeface="Arial" panose="020B0604020202020204" pitchFamily="34" charset="0"/>
                <a:ea typeface="Microsoft YaHei" charset="-122"/>
                <a:cs typeface="Arial" panose="020B0604020202020204" pitchFamily="34" charset="0"/>
              </a:rPr>
              <a:t>38.4 mm</a:t>
            </a:r>
            <a:endParaRPr kumimoji="0" lang="en-GB" sz="2000" b="0" i="0" u="none" strike="noStrike" cap="none" normalizeH="0" baseline="0" dirty="0">
              <a:ln>
                <a:noFill/>
              </a:ln>
              <a:effectLst/>
              <a:latin typeface="Arial" panose="020B0604020202020204" pitchFamily="34" charset="0"/>
              <a:ea typeface="Microsoft YaHei" charset="-122"/>
              <a:cs typeface="Arial" panose="020B0604020202020204" pitchFamily="34" charset="0"/>
            </a:endParaRPr>
          </a:p>
        </p:txBody>
      </p:sp>
    </p:spTree>
    <p:extLst>
      <p:ext uri="{BB962C8B-B14F-4D97-AF65-F5344CB8AC3E}">
        <p14:creationId xmlns:p14="http://schemas.microsoft.com/office/powerpoint/2010/main" val="2672062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20F5FFD-057F-45EB-AED2-007218360F77}"/>
              </a:ext>
            </a:extLst>
          </p:cNvPr>
          <p:cNvGrpSpPr/>
          <p:nvPr/>
        </p:nvGrpSpPr>
        <p:grpSpPr>
          <a:xfrm>
            <a:off x="508739" y="797849"/>
            <a:ext cx="4108062" cy="4108062"/>
            <a:chOff x="596069" y="844082"/>
            <a:chExt cx="4633645" cy="4633645"/>
          </a:xfrm>
        </p:grpSpPr>
        <p:pic>
          <p:nvPicPr>
            <p:cNvPr id="8" name="Picture 2" descr="A4 Exercise Books 5mm Squared Orange Cover 80 Page (Pack of 4 ...">
              <a:extLst>
                <a:ext uri="{FF2B5EF4-FFF2-40B4-BE49-F238E27FC236}">
                  <a16:creationId xmlns:a16="http://schemas.microsoft.com/office/drawing/2014/main" id="{AB363373-1AAC-434E-8C68-36023B8BF069}"/>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6069" y="844082"/>
              <a:ext cx="4633645" cy="463364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BC29047F-A5A1-4855-92E1-691B2A4B879B}"/>
                </a:ext>
              </a:extLst>
            </p:cNvPr>
            <p:cNvCxnSpPr>
              <a:cxnSpLocks/>
            </p:cNvCxnSpPr>
            <p:nvPr/>
          </p:nvCxnSpPr>
          <p:spPr>
            <a:xfrm>
              <a:off x="636998" y="2321960"/>
              <a:ext cx="4515492" cy="1417833"/>
            </a:xfrm>
            <a:prstGeom prst="straightConnector1">
              <a:avLst/>
            </a:prstGeom>
            <a:ln w="57150">
              <a:headEnd type="arrow"/>
              <a:tailEnd type="arrow"/>
            </a:ln>
          </p:spPr>
          <p:style>
            <a:lnRef idx="1">
              <a:schemeClr val="dk1"/>
            </a:lnRef>
            <a:fillRef idx="0">
              <a:schemeClr val="dk1"/>
            </a:fillRef>
            <a:effectRef idx="0">
              <a:schemeClr val="dk1"/>
            </a:effectRef>
            <a:fontRef idx="minor">
              <a:schemeClr val="tx1"/>
            </a:fontRef>
          </p:style>
        </p:cxnSp>
      </p:grpSp>
      <p:sp>
        <p:nvSpPr>
          <p:cNvPr id="10" name="TextBox 9">
            <a:extLst>
              <a:ext uri="{FF2B5EF4-FFF2-40B4-BE49-F238E27FC236}">
                <a16:creationId xmlns:a16="http://schemas.microsoft.com/office/drawing/2014/main" id="{A7EC54ED-CF5D-466E-BDEA-B0178E07CC6F}"/>
              </a:ext>
            </a:extLst>
          </p:cNvPr>
          <p:cNvSpPr txBox="1"/>
          <p:nvPr/>
        </p:nvSpPr>
        <p:spPr>
          <a:xfrm>
            <a:off x="4900773" y="1159240"/>
            <a:ext cx="3981857" cy="3785652"/>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What will I be able to do by the end of the lesson?</a:t>
            </a:r>
          </a:p>
          <a:p>
            <a:pPr algn="ctr"/>
            <a:endParaRPr lang="en-GB" sz="2400" dirty="0">
              <a:latin typeface="Arial" panose="020B0604020202020204" pitchFamily="34" charset="0"/>
              <a:cs typeface="Arial" panose="020B0604020202020204" pitchFamily="34" charset="0"/>
            </a:endParaRPr>
          </a:p>
          <a:p>
            <a:pPr algn="ctr"/>
            <a:r>
              <a:rPr lang="en-GB" altLang="en-US" sz="2400" dirty="0">
                <a:latin typeface="Arial" panose="020B0604020202020204" pitchFamily="34" charset="0"/>
                <a:cs typeface="Arial" panose="020B0604020202020204" pitchFamily="34" charset="0"/>
              </a:rPr>
              <a:t>Find out the diagonal length of your exercise book without measuring it.</a:t>
            </a:r>
          </a:p>
          <a:p>
            <a:pPr algn="ctr"/>
            <a:endParaRPr lang="en-GB" altLang="en-US" sz="2400" dirty="0">
              <a:latin typeface="Arial" panose="020B0604020202020204" pitchFamily="34" charset="0"/>
              <a:cs typeface="Arial" panose="020B0604020202020204" pitchFamily="34" charset="0"/>
            </a:endParaRPr>
          </a:p>
          <a:p>
            <a:pPr algn="ctr"/>
            <a:r>
              <a:rPr lang="en-GB" altLang="en-US" sz="2400" dirty="0">
                <a:latin typeface="Arial" panose="020B0604020202020204" pitchFamily="34" charset="0"/>
                <a:cs typeface="Arial" panose="020B0604020202020204" pitchFamily="34" charset="0"/>
              </a:rPr>
              <a:t>You’re allowed to measure the length and width though! </a:t>
            </a:r>
            <a:r>
              <a:rPr lang="en-GB" altLang="en-US" sz="2400" dirty="0">
                <a:latin typeface="Arial" panose="020B0604020202020204" pitchFamily="34" charset="0"/>
                <a:cs typeface="Arial" panose="020B0604020202020204" pitchFamily="34" charset="0"/>
                <a:sym typeface="Wingdings" panose="05000000000000000000" pitchFamily="2" charset="2"/>
              </a:rPr>
              <a:t></a:t>
            </a:r>
            <a:endParaRPr lang="en-GB"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9824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6A6EF8E0-31C2-4EFE-ADEE-DDA16F32755E}"/>
                  </a:ext>
                </a:extLst>
              </p:cNvPr>
              <p:cNvSpPr txBox="1"/>
              <p:nvPr/>
            </p:nvSpPr>
            <p:spPr>
              <a:xfrm>
                <a:off x="4470400" y="1119074"/>
                <a:ext cx="4452472" cy="4476482"/>
              </a:xfrm>
              <a:prstGeom prst="rect">
                <a:avLst/>
              </a:prstGeom>
              <a:noFill/>
            </p:spPr>
            <p:txBody>
              <a:bodyPr wrap="square">
                <a:spAutoFit/>
              </a:bodyPr>
              <a:lstStyle/>
              <a:p>
                <a:r>
                  <a:rPr lang="en-GB" sz="2000" u="sng" dirty="0">
                    <a:latin typeface="Arial" panose="020B0604020202020204" pitchFamily="34" charset="0"/>
                    <a:cs typeface="Arial" panose="020B0604020202020204" pitchFamily="34" charset="0"/>
                  </a:rPr>
                  <a:t>Example</a:t>
                </a:r>
              </a:p>
              <a:p>
                <a:r>
                  <a:rPr lang="en-GB" sz="2000" dirty="0">
                    <a:latin typeface="Arial" panose="020B0604020202020204" pitchFamily="34" charset="0"/>
                    <a:cs typeface="Arial" panose="020B0604020202020204" pitchFamily="34" charset="0"/>
                  </a:rPr>
                  <a:t>Calculate the length </a:t>
                </a:r>
                <a14:m>
                  <m:oMath xmlns:m="http://schemas.openxmlformats.org/officeDocument/2006/math">
                    <m:r>
                      <a:rPr lang="en-GB" sz="2000" i="1" dirty="0" smtClean="0">
                        <a:latin typeface="Cambria Math" panose="02040503050406030204" pitchFamily="18" charset="0"/>
                        <a:cs typeface="Arial" panose="020B0604020202020204" pitchFamily="34" charset="0"/>
                      </a:rPr>
                      <m:t>𝐴𝐹</m:t>
                    </m:r>
                  </m:oMath>
                </a14:m>
                <a:r>
                  <a:rPr lang="en-GB" sz="2000" dirty="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i="1" dirty="0" smtClean="0">
                        <a:latin typeface="Cambria Math" panose="02040503050406030204" pitchFamily="18" charset="0"/>
                        <a:cs typeface="Arial" panose="020B0604020202020204" pitchFamily="34" charset="0"/>
                      </a:rPr>
                      <m:t>𝐴𝐶</m:t>
                    </m:r>
                    <m:r>
                      <a:rPr lang="en-GB" sz="2000" i="1" dirty="0" smtClean="0">
                        <a:latin typeface="Cambria Math" panose="02040503050406030204" pitchFamily="18" charset="0"/>
                        <a:cs typeface="Arial" panose="020B0604020202020204" pitchFamily="34" charset="0"/>
                      </a:rPr>
                      <m:t>=</m:t>
                    </m:r>
                    <m:rad>
                      <m:radPr>
                        <m:degHide m:val="on"/>
                        <m:ctrlPr>
                          <a:rPr lang="en-GB" sz="2000" i="1" dirty="0" smtClean="0">
                            <a:latin typeface="Cambria Math" panose="02040503050406030204" pitchFamily="18" charset="0"/>
                            <a:cs typeface="Arial" panose="020B0604020202020204" pitchFamily="34" charset="0"/>
                          </a:rPr>
                        </m:ctrlPr>
                      </m:radPr>
                      <m:deg/>
                      <m:e>
                        <m:sSup>
                          <m:sSupPr>
                            <m:ctrlPr>
                              <a:rPr lang="en-GB" sz="2000" i="1" dirty="0" smtClean="0">
                                <a:latin typeface="Cambria Math" panose="02040503050406030204" pitchFamily="18" charset="0"/>
                                <a:cs typeface="Arial" panose="020B0604020202020204" pitchFamily="34" charset="0"/>
                              </a:rPr>
                            </m:ctrlPr>
                          </m:sSupPr>
                          <m:e>
                            <m:r>
                              <a:rPr lang="en-GB" sz="2000" b="0" i="1" dirty="0" smtClean="0">
                                <a:latin typeface="Cambria Math" panose="02040503050406030204" pitchFamily="18" charset="0"/>
                                <a:cs typeface="Arial" panose="020B0604020202020204" pitchFamily="34" charset="0"/>
                              </a:rPr>
                              <m:t>6</m:t>
                            </m:r>
                          </m:e>
                          <m:sup>
                            <m:r>
                              <a:rPr lang="en-GB" sz="2000" b="0" i="1" dirty="0" smtClean="0">
                                <a:latin typeface="Cambria Math" panose="02040503050406030204" pitchFamily="18" charset="0"/>
                                <a:cs typeface="Arial" panose="020B0604020202020204" pitchFamily="34" charset="0"/>
                              </a:rPr>
                              <m:t>2</m:t>
                            </m:r>
                          </m:sup>
                        </m:sSup>
                        <m:r>
                          <a:rPr lang="en-GB" sz="2000" b="0" i="1" dirty="0" smtClean="0">
                            <a:latin typeface="Cambria Math" panose="02040503050406030204" pitchFamily="18" charset="0"/>
                            <a:cs typeface="Arial" panose="020B0604020202020204" pitchFamily="34" charset="0"/>
                          </a:rPr>
                          <m:t>+</m:t>
                        </m:r>
                        <m:sSup>
                          <m:sSupPr>
                            <m:ctrlPr>
                              <a:rPr lang="en-GB" sz="2000" b="0" i="1" dirty="0" smtClean="0">
                                <a:latin typeface="Cambria Math" panose="02040503050406030204" pitchFamily="18" charset="0"/>
                                <a:cs typeface="Arial" panose="020B0604020202020204" pitchFamily="34" charset="0"/>
                              </a:rPr>
                            </m:ctrlPr>
                          </m:sSupPr>
                          <m:e>
                            <m:r>
                              <a:rPr lang="en-GB" sz="2000" b="0" i="1" dirty="0" smtClean="0">
                                <a:latin typeface="Cambria Math" panose="02040503050406030204" pitchFamily="18" charset="0"/>
                                <a:cs typeface="Arial" panose="020B0604020202020204" pitchFamily="34" charset="0"/>
                              </a:rPr>
                              <m:t>8</m:t>
                            </m:r>
                          </m:e>
                          <m:sup>
                            <m:r>
                              <a:rPr lang="en-GB" sz="2000" b="0" i="1" dirty="0" smtClean="0">
                                <a:latin typeface="Cambria Math" panose="02040503050406030204" pitchFamily="18" charset="0"/>
                                <a:cs typeface="Arial" panose="020B0604020202020204" pitchFamily="34" charset="0"/>
                              </a:rPr>
                              <m:t>2</m:t>
                            </m:r>
                          </m:sup>
                        </m:sSup>
                      </m:e>
                    </m:rad>
                    <m:r>
                      <a:rPr lang="en-GB" sz="2000" b="0" i="1" dirty="0" smtClean="0">
                        <a:latin typeface="Cambria Math" panose="02040503050406030204" pitchFamily="18" charset="0"/>
                        <a:cs typeface="Arial" panose="020B0604020202020204" pitchFamily="34" charset="0"/>
                      </a:rPr>
                      <m:t>=</m:t>
                    </m:r>
                    <m:rad>
                      <m:radPr>
                        <m:degHide m:val="on"/>
                        <m:ctrlPr>
                          <a:rPr lang="en-GB" sz="2000" b="0" i="1" dirty="0" smtClean="0">
                            <a:latin typeface="Cambria Math" panose="02040503050406030204" pitchFamily="18" charset="0"/>
                            <a:cs typeface="Arial" panose="020B0604020202020204" pitchFamily="34" charset="0"/>
                          </a:rPr>
                        </m:ctrlPr>
                      </m:radPr>
                      <m:deg/>
                      <m:e>
                        <m:r>
                          <a:rPr lang="en-GB" sz="2000" b="0" i="1" dirty="0" smtClean="0">
                            <a:latin typeface="Cambria Math" panose="02040503050406030204" pitchFamily="18" charset="0"/>
                            <a:cs typeface="Arial" panose="020B0604020202020204" pitchFamily="34" charset="0"/>
                          </a:rPr>
                          <m:t>100</m:t>
                        </m:r>
                      </m:e>
                    </m:rad>
                    <m:r>
                      <a:rPr lang="en-GB" sz="2000" b="0" i="1" dirty="0" smtClean="0">
                        <a:latin typeface="Cambria Math" panose="02040503050406030204" pitchFamily="18" charset="0"/>
                        <a:cs typeface="Arial" panose="020B0604020202020204" pitchFamily="34" charset="0"/>
                      </a:rPr>
                      <m:t>=10</m:t>
                    </m:r>
                  </m:oMath>
                </a14:m>
                <a:r>
                  <a:rPr lang="en-GB" sz="2000" dirty="0">
                    <a:latin typeface="Arial" panose="020B0604020202020204" pitchFamily="34" charset="0"/>
                    <a:cs typeface="Arial" panose="020B0604020202020204" pitchFamily="34" charset="0"/>
                  </a:rPr>
                  <a:t> cm</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i="1" dirty="0">
                        <a:latin typeface="Cambria Math" panose="02040503050406030204" pitchFamily="18" charset="0"/>
                        <a:cs typeface="Arial" panose="020B0604020202020204" pitchFamily="34" charset="0"/>
                      </a:rPr>
                      <m:t>𝐴</m:t>
                    </m:r>
                    <m:r>
                      <a:rPr lang="en-GB" sz="2000" b="0" i="1" dirty="0" smtClean="0">
                        <a:latin typeface="Cambria Math" panose="02040503050406030204" pitchFamily="18" charset="0"/>
                        <a:cs typeface="Arial" panose="020B0604020202020204" pitchFamily="34" charset="0"/>
                      </a:rPr>
                      <m:t>𝐹</m:t>
                    </m:r>
                    <m:r>
                      <a:rPr lang="en-GB" sz="2000" i="1" dirty="0">
                        <a:latin typeface="Cambria Math" panose="02040503050406030204" pitchFamily="18" charset="0"/>
                        <a:cs typeface="Arial" panose="020B0604020202020204" pitchFamily="34" charset="0"/>
                      </a:rPr>
                      <m:t>=</m:t>
                    </m:r>
                    <m:rad>
                      <m:radPr>
                        <m:degHide m:val="on"/>
                        <m:ctrlPr>
                          <a:rPr lang="en-GB" sz="2000" i="1" dirty="0">
                            <a:latin typeface="Cambria Math" panose="02040503050406030204" pitchFamily="18" charset="0"/>
                            <a:cs typeface="Arial" panose="020B0604020202020204" pitchFamily="34" charset="0"/>
                          </a:rPr>
                        </m:ctrlPr>
                      </m:radPr>
                      <m:deg/>
                      <m:e>
                        <m:sSup>
                          <m:sSupPr>
                            <m:ctrlPr>
                              <a:rPr lang="en-GB" sz="2000" i="1" dirty="0">
                                <a:latin typeface="Cambria Math" panose="02040503050406030204" pitchFamily="18" charset="0"/>
                                <a:cs typeface="Arial" panose="020B0604020202020204" pitchFamily="34" charset="0"/>
                              </a:rPr>
                            </m:ctrlPr>
                          </m:sSupPr>
                          <m:e>
                            <m:r>
                              <a:rPr lang="en-GB" sz="2000" b="0" i="1" dirty="0" smtClean="0">
                                <a:latin typeface="Cambria Math" panose="02040503050406030204" pitchFamily="18" charset="0"/>
                                <a:cs typeface="Arial" panose="020B0604020202020204" pitchFamily="34" charset="0"/>
                              </a:rPr>
                              <m:t>10</m:t>
                            </m:r>
                          </m:e>
                          <m:sup>
                            <m:r>
                              <a:rPr lang="en-GB" sz="2000" i="1" dirty="0">
                                <a:latin typeface="Cambria Math" panose="02040503050406030204" pitchFamily="18" charset="0"/>
                                <a:cs typeface="Arial" panose="020B0604020202020204" pitchFamily="34" charset="0"/>
                              </a:rPr>
                              <m:t>2</m:t>
                            </m:r>
                          </m:sup>
                        </m:sSup>
                        <m:r>
                          <a:rPr lang="en-GB" sz="2000" i="1" dirty="0">
                            <a:latin typeface="Cambria Math" panose="02040503050406030204" pitchFamily="18" charset="0"/>
                            <a:cs typeface="Arial" panose="020B0604020202020204" pitchFamily="34" charset="0"/>
                          </a:rPr>
                          <m:t>+</m:t>
                        </m:r>
                        <m:sSup>
                          <m:sSupPr>
                            <m:ctrlPr>
                              <a:rPr lang="en-GB" sz="2000" i="1" dirty="0" smtClean="0">
                                <a:latin typeface="Cambria Math" panose="02040503050406030204" pitchFamily="18" charset="0"/>
                                <a:cs typeface="Arial" panose="020B0604020202020204" pitchFamily="34" charset="0"/>
                              </a:rPr>
                            </m:ctrlPr>
                          </m:sSupPr>
                          <m:e>
                            <m:r>
                              <a:rPr lang="en-GB" sz="2000" b="0" i="1" dirty="0" smtClean="0">
                                <a:latin typeface="Cambria Math" panose="02040503050406030204" pitchFamily="18" charset="0"/>
                                <a:cs typeface="Arial" panose="020B0604020202020204" pitchFamily="34" charset="0"/>
                              </a:rPr>
                              <m:t>7</m:t>
                            </m:r>
                          </m:e>
                          <m:sup>
                            <m:r>
                              <a:rPr lang="en-GB" sz="2000" i="1" dirty="0">
                                <a:latin typeface="Cambria Math" panose="02040503050406030204" pitchFamily="18" charset="0"/>
                                <a:cs typeface="Arial" panose="020B0604020202020204" pitchFamily="34" charset="0"/>
                              </a:rPr>
                              <m:t>2</m:t>
                            </m:r>
                          </m:sup>
                        </m:sSup>
                      </m:e>
                    </m:rad>
                    <m:r>
                      <a:rPr lang="en-GB" sz="2000" i="1" dirty="0">
                        <a:latin typeface="Cambria Math" panose="02040503050406030204" pitchFamily="18" charset="0"/>
                        <a:cs typeface="Arial" panose="020B0604020202020204" pitchFamily="34" charset="0"/>
                      </a:rPr>
                      <m:t>=</m:t>
                    </m:r>
                    <m:rad>
                      <m:radPr>
                        <m:degHide m:val="on"/>
                        <m:ctrlPr>
                          <a:rPr lang="en-GB" sz="2000" i="1" dirty="0">
                            <a:latin typeface="Cambria Math" panose="02040503050406030204" pitchFamily="18" charset="0"/>
                            <a:cs typeface="Arial" panose="020B0604020202020204" pitchFamily="34" charset="0"/>
                          </a:rPr>
                        </m:ctrlPr>
                      </m:radPr>
                      <m:deg/>
                      <m:e>
                        <m:r>
                          <a:rPr lang="en-GB" sz="2000" i="1" dirty="0">
                            <a:latin typeface="Cambria Math" panose="02040503050406030204" pitchFamily="18" charset="0"/>
                            <a:cs typeface="Arial" panose="020B0604020202020204" pitchFamily="34" charset="0"/>
                          </a:rPr>
                          <m:t>1</m:t>
                        </m:r>
                        <m:r>
                          <a:rPr lang="en-GB" sz="2000" b="0" i="1" dirty="0" smtClean="0">
                            <a:latin typeface="Cambria Math" panose="02040503050406030204" pitchFamily="18" charset="0"/>
                            <a:cs typeface="Arial" panose="020B0604020202020204" pitchFamily="34" charset="0"/>
                          </a:rPr>
                          <m:t>49</m:t>
                        </m:r>
                      </m:e>
                    </m:rad>
                    <m:r>
                      <a:rPr lang="en-GB" sz="2000" i="1" dirty="0">
                        <a:latin typeface="Cambria Math" panose="02040503050406030204" pitchFamily="18" charset="0"/>
                        <a:cs typeface="Arial" panose="020B0604020202020204" pitchFamily="34" charset="0"/>
                      </a:rPr>
                      <m:t>=</m:t>
                    </m:r>
                    <m:r>
                      <a:rPr lang="en-GB" sz="2000" b="0" i="1" dirty="0" smtClean="0">
                        <a:latin typeface="Cambria Math" panose="02040503050406030204" pitchFamily="18" charset="0"/>
                        <a:cs typeface="Arial" panose="020B0604020202020204" pitchFamily="34" charset="0"/>
                      </a:rPr>
                      <m:t>12.21</m:t>
                    </m:r>
                  </m:oMath>
                </a14:m>
                <a:r>
                  <a:rPr lang="en-GB" sz="2000" dirty="0">
                    <a:latin typeface="Arial" panose="020B0604020202020204" pitchFamily="34" charset="0"/>
                    <a:cs typeface="Arial" panose="020B0604020202020204" pitchFamily="34" charset="0"/>
                  </a:rPr>
                  <a:t> cm</a:t>
                </a:r>
              </a:p>
              <a:p>
                <a:r>
                  <a:rPr lang="en-GB" sz="2000" dirty="0">
                    <a:latin typeface="Arial" panose="020B0604020202020204" pitchFamily="34" charset="0"/>
                    <a:cs typeface="Arial" panose="020B0604020202020204" pitchFamily="34" charset="0"/>
                  </a:rPr>
                  <a:t>			    (</a:t>
                </a:r>
                <a14:m>
                  <m:oMath xmlns:m="http://schemas.openxmlformats.org/officeDocument/2006/math">
                    <m:r>
                      <a:rPr lang="en-GB" sz="2000" b="0" i="1" smtClean="0">
                        <a:latin typeface="Cambria Math" panose="02040503050406030204" pitchFamily="18" charset="0"/>
                        <a:cs typeface="Arial" panose="020B0604020202020204" pitchFamily="34" charset="0"/>
                      </a:rPr>
                      <m:t>2</m:t>
                    </m:r>
                  </m:oMath>
                </a14:m>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d.p.</a:t>
                </a:r>
                <a:r>
                  <a:rPr lang="en-GB" sz="2000" dirty="0">
                    <a:latin typeface="Arial" panose="020B0604020202020204" pitchFamily="34" charset="0"/>
                    <a:cs typeface="Arial" panose="020B0604020202020204" pitchFamily="34" charset="0"/>
                  </a:rPr>
                  <a:t>)</a:t>
                </a:r>
              </a:p>
            </p:txBody>
          </p:sp>
        </mc:Choice>
        <mc:Fallback xmlns="">
          <p:sp>
            <p:nvSpPr>
              <p:cNvPr id="30" name="TextBox 29">
                <a:extLst>
                  <a:ext uri="{FF2B5EF4-FFF2-40B4-BE49-F238E27FC236}">
                    <a16:creationId xmlns:a16="http://schemas.microsoft.com/office/drawing/2014/main" id="{6A6EF8E0-31C2-4EFE-ADEE-DDA16F32755E}"/>
                  </a:ext>
                </a:extLst>
              </p:cNvPr>
              <p:cNvSpPr txBox="1">
                <a:spLocks noRot="1" noChangeAspect="1" noMove="1" noResize="1" noEditPoints="1" noAdjustHandles="1" noChangeArrowheads="1" noChangeShapeType="1" noTextEdit="1"/>
              </p:cNvSpPr>
              <p:nvPr/>
            </p:nvSpPr>
            <p:spPr>
              <a:xfrm>
                <a:off x="4470400" y="1119074"/>
                <a:ext cx="4452472" cy="4476482"/>
              </a:xfrm>
              <a:prstGeom prst="rect">
                <a:avLst/>
              </a:prstGeom>
              <a:blipFill>
                <a:blip r:embed="rId2"/>
                <a:stretch>
                  <a:fillRect l="-1368" t="-681" b="-1635"/>
                </a:stretch>
              </a:blipFill>
            </p:spPr>
            <p:txBody>
              <a:bodyPr/>
              <a:lstStyle/>
              <a:p>
                <a:r>
                  <a:rPr lang="en-GB">
                    <a:noFill/>
                  </a:rPr>
                  <a:t> </a:t>
                </a:r>
              </a:p>
            </p:txBody>
          </p:sp>
        </mc:Fallback>
      </mc:AlternateContent>
      <p:grpSp>
        <p:nvGrpSpPr>
          <p:cNvPr id="3" name="Group 2">
            <a:extLst>
              <a:ext uri="{FF2B5EF4-FFF2-40B4-BE49-F238E27FC236}">
                <a16:creationId xmlns:a16="http://schemas.microsoft.com/office/drawing/2014/main" id="{1111BBB3-1C4C-4B17-9FFD-4DB072B5FA41}"/>
              </a:ext>
            </a:extLst>
          </p:cNvPr>
          <p:cNvGrpSpPr/>
          <p:nvPr/>
        </p:nvGrpSpPr>
        <p:grpSpPr>
          <a:xfrm>
            <a:off x="185054" y="1287436"/>
            <a:ext cx="4354699" cy="3633146"/>
            <a:chOff x="468313" y="1346484"/>
            <a:chExt cx="5040313" cy="4205158"/>
          </a:xfrm>
        </p:grpSpPr>
        <p:sp>
          <p:nvSpPr>
            <p:cNvPr id="2073" name="AutoShape 4"/>
            <p:cNvSpPr>
              <a:spLocks noChangeArrowheads="1"/>
            </p:cNvSpPr>
            <p:nvPr/>
          </p:nvSpPr>
          <p:spPr bwMode="auto">
            <a:xfrm>
              <a:off x="684213" y="1596736"/>
              <a:ext cx="3960812" cy="3529013"/>
            </a:xfrm>
            <a:prstGeom prst="cube">
              <a:avLst>
                <a:gd name="adj" fmla="val 25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GB">
                <a:latin typeface="Arial" panose="020B0604020202020204" pitchFamily="34" charset="0"/>
                <a:cs typeface="Arial" panose="020B0604020202020204" pitchFamily="34" charset="0"/>
              </a:endParaRPr>
            </a:p>
          </p:txBody>
        </p:sp>
        <p:sp>
          <p:nvSpPr>
            <p:cNvPr id="2074" name="Line 5"/>
            <p:cNvSpPr>
              <a:spLocks noChangeShapeType="1"/>
            </p:cNvSpPr>
            <p:nvPr/>
          </p:nvSpPr>
          <p:spPr bwMode="auto">
            <a:xfrm>
              <a:off x="1547812" y="1596737"/>
              <a:ext cx="9481" cy="266223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dirty="0">
                <a:latin typeface="Arial" panose="020B0604020202020204" pitchFamily="34" charset="0"/>
                <a:cs typeface="Arial" panose="020B0604020202020204" pitchFamily="34" charset="0"/>
              </a:endParaRPr>
            </a:p>
          </p:txBody>
        </p:sp>
        <p:sp>
          <p:nvSpPr>
            <p:cNvPr id="2075" name="Line 6"/>
            <p:cNvSpPr>
              <a:spLocks noChangeShapeType="1"/>
            </p:cNvSpPr>
            <p:nvPr/>
          </p:nvSpPr>
          <p:spPr bwMode="auto">
            <a:xfrm flipH="1">
              <a:off x="684213" y="4260561"/>
              <a:ext cx="862013" cy="86359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Arial" panose="020B0604020202020204" pitchFamily="34" charset="0"/>
                <a:cs typeface="Arial" panose="020B0604020202020204" pitchFamily="34" charset="0"/>
              </a:endParaRPr>
            </a:p>
          </p:txBody>
        </p:sp>
        <p:sp>
          <p:nvSpPr>
            <p:cNvPr id="2076" name="Line 7"/>
            <p:cNvSpPr>
              <a:spLocks noChangeShapeType="1"/>
            </p:cNvSpPr>
            <p:nvPr/>
          </p:nvSpPr>
          <p:spPr bwMode="auto">
            <a:xfrm flipV="1">
              <a:off x="1547813" y="4260561"/>
              <a:ext cx="30956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GB">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077" name="Text Box 9"/>
                <p:cNvSpPr txBox="1">
                  <a:spLocks noChangeArrowheads="1"/>
                </p:cNvSpPr>
                <p:nvPr/>
              </p:nvSpPr>
              <p:spPr bwMode="auto">
                <a:xfrm>
                  <a:off x="468313" y="5124161"/>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𝑨</m:t>
                        </m:r>
                      </m:oMath>
                    </m:oMathPara>
                  </a14:m>
                  <a:endParaRPr lang="en-US" b="1" dirty="0">
                    <a:latin typeface="Arial" panose="020B0604020202020204" pitchFamily="34" charset="0"/>
                    <a:cs typeface="Arial" panose="020B0604020202020204" pitchFamily="34" charset="0"/>
                  </a:endParaRPr>
                </a:p>
              </p:txBody>
            </p:sp>
          </mc:Choice>
          <mc:Fallback xmlns="">
            <p:sp>
              <p:nvSpPr>
                <p:cNvPr id="2077" name="Text Box 9"/>
                <p:cNvSpPr txBox="1">
                  <a:spLocks noRot="1" noChangeAspect="1" noMove="1" noResize="1" noEditPoints="1" noAdjustHandles="1" noChangeArrowheads="1" noChangeShapeType="1" noTextEdit="1"/>
                </p:cNvSpPr>
                <p:nvPr/>
              </p:nvSpPr>
              <p:spPr bwMode="auto">
                <a:xfrm>
                  <a:off x="468313" y="5124161"/>
                  <a:ext cx="504825" cy="427481"/>
                </a:xfrm>
                <a:prstGeom prst="rect">
                  <a:avLst/>
                </a:prstGeom>
                <a:blipFill>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78" name="Text Box 10"/>
                <p:cNvSpPr txBox="1">
                  <a:spLocks noChangeArrowheads="1"/>
                </p:cNvSpPr>
                <p:nvPr/>
              </p:nvSpPr>
              <p:spPr bwMode="auto">
                <a:xfrm>
                  <a:off x="4659951" y="4112924"/>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𝑪</m:t>
                        </m:r>
                      </m:oMath>
                    </m:oMathPara>
                  </a14:m>
                  <a:endParaRPr lang="en-US" b="1" dirty="0">
                    <a:latin typeface="Arial" panose="020B0604020202020204" pitchFamily="34" charset="0"/>
                    <a:cs typeface="Arial" panose="020B0604020202020204" pitchFamily="34" charset="0"/>
                  </a:endParaRPr>
                </a:p>
              </p:txBody>
            </p:sp>
          </mc:Choice>
          <mc:Fallback xmlns="">
            <p:sp>
              <p:nvSpPr>
                <p:cNvPr id="2078" name="Text Box 10"/>
                <p:cNvSpPr txBox="1">
                  <a:spLocks noRot="1" noChangeAspect="1" noMove="1" noResize="1" noEditPoints="1" noAdjustHandles="1" noChangeArrowheads="1" noChangeShapeType="1" noTextEdit="1"/>
                </p:cNvSpPr>
                <p:nvPr/>
              </p:nvSpPr>
              <p:spPr bwMode="auto">
                <a:xfrm>
                  <a:off x="4659951" y="4112924"/>
                  <a:ext cx="504825" cy="427481"/>
                </a:xfrm>
                <a:prstGeom prst="rect">
                  <a:avLst/>
                </a:prstGeom>
                <a:blipFill>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79" name="Text Box 11"/>
                <p:cNvSpPr txBox="1">
                  <a:spLocks noChangeArrowheads="1"/>
                </p:cNvSpPr>
                <p:nvPr/>
              </p:nvSpPr>
              <p:spPr bwMode="auto">
                <a:xfrm>
                  <a:off x="3563938" y="5124161"/>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𝑫</m:t>
                        </m:r>
                      </m:oMath>
                    </m:oMathPara>
                  </a14:m>
                  <a:endParaRPr lang="en-US" b="1" dirty="0">
                    <a:latin typeface="Arial" panose="020B0604020202020204" pitchFamily="34" charset="0"/>
                    <a:cs typeface="Arial" panose="020B0604020202020204" pitchFamily="34" charset="0"/>
                  </a:endParaRPr>
                </a:p>
              </p:txBody>
            </p:sp>
          </mc:Choice>
          <mc:Fallback xmlns="">
            <p:sp>
              <p:nvSpPr>
                <p:cNvPr id="2079" name="Text Box 11"/>
                <p:cNvSpPr txBox="1">
                  <a:spLocks noRot="1" noChangeAspect="1" noMove="1" noResize="1" noEditPoints="1" noAdjustHandles="1" noChangeArrowheads="1" noChangeShapeType="1" noTextEdit="1"/>
                </p:cNvSpPr>
                <p:nvPr/>
              </p:nvSpPr>
              <p:spPr bwMode="auto">
                <a:xfrm>
                  <a:off x="3563938" y="5124161"/>
                  <a:ext cx="504825" cy="427481"/>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80" name="Text Box 12"/>
                <p:cNvSpPr txBox="1">
                  <a:spLocks noChangeArrowheads="1"/>
                </p:cNvSpPr>
                <p:nvPr/>
              </p:nvSpPr>
              <p:spPr bwMode="auto">
                <a:xfrm>
                  <a:off x="4608512" y="1379962"/>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𝑭</m:t>
                        </m:r>
                      </m:oMath>
                    </m:oMathPara>
                  </a14:m>
                  <a:endParaRPr lang="en-US" b="1" dirty="0">
                    <a:latin typeface="Arial" panose="020B0604020202020204" pitchFamily="34" charset="0"/>
                    <a:cs typeface="Arial" panose="020B0604020202020204" pitchFamily="34" charset="0"/>
                  </a:endParaRPr>
                </a:p>
              </p:txBody>
            </p:sp>
          </mc:Choice>
          <mc:Fallback xmlns="">
            <p:sp>
              <p:nvSpPr>
                <p:cNvPr id="2080" name="Text Box 12"/>
                <p:cNvSpPr txBox="1">
                  <a:spLocks noRot="1" noChangeAspect="1" noMove="1" noResize="1" noEditPoints="1" noAdjustHandles="1" noChangeArrowheads="1" noChangeShapeType="1" noTextEdit="1"/>
                </p:cNvSpPr>
                <p:nvPr/>
              </p:nvSpPr>
              <p:spPr bwMode="auto">
                <a:xfrm>
                  <a:off x="4608512" y="1379962"/>
                  <a:ext cx="504825" cy="427481"/>
                </a:xfrm>
                <a:prstGeom prst="rect">
                  <a:avLst/>
                </a:prstGeom>
                <a:blipFill>
                  <a:blip r:embed="rId6"/>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81" name="Text Box 13"/>
                <p:cNvSpPr txBox="1">
                  <a:spLocks noChangeArrowheads="1"/>
                </p:cNvSpPr>
                <p:nvPr/>
              </p:nvSpPr>
              <p:spPr bwMode="auto">
                <a:xfrm>
                  <a:off x="1115219" y="4007603"/>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𝑩</m:t>
                        </m:r>
                      </m:oMath>
                    </m:oMathPara>
                  </a14:m>
                  <a:endParaRPr lang="en-US" b="1" dirty="0">
                    <a:latin typeface="Arial" panose="020B0604020202020204" pitchFamily="34" charset="0"/>
                    <a:cs typeface="Arial" panose="020B0604020202020204" pitchFamily="34" charset="0"/>
                  </a:endParaRPr>
                </a:p>
              </p:txBody>
            </p:sp>
          </mc:Choice>
          <mc:Fallback xmlns="">
            <p:sp>
              <p:nvSpPr>
                <p:cNvPr id="2081" name="Text Box 13"/>
                <p:cNvSpPr txBox="1">
                  <a:spLocks noRot="1" noChangeAspect="1" noMove="1" noResize="1" noEditPoints="1" noAdjustHandles="1" noChangeArrowheads="1" noChangeShapeType="1" noTextEdit="1"/>
                </p:cNvSpPr>
                <p:nvPr/>
              </p:nvSpPr>
              <p:spPr bwMode="auto">
                <a:xfrm>
                  <a:off x="1115219" y="4007603"/>
                  <a:ext cx="504825" cy="427481"/>
                </a:xfrm>
                <a:prstGeom prst="rect">
                  <a:avLst/>
                </a:prstGeom>
                <a:blipFill>
                  <a:blip r:embed="rId7"/>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82" name="Text Box 14"/>
                <p:cNvSpPr txBox="1">
                  <a:spLocks noChangeArrowheads="1"/>
                </p:cNvSpPr>
                <p:nvPr/>
              </p:nvSpPr>
              <p:spPr bwMode="auto">
                <a:xfrm>
                  <a:off x="1041401" y="1346484"/>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𝑮</m:t>
                        </m:r>
                      </m:oMath>
                    </m:oMathPara>
                  </a14:m>
                  <a:endParaRPr lang="en-US" b="1" dirty="0">
                    <a:latin typeface="Arial" panose="020B0604020202020204" pitchFamily="34" charset="0"/>
                    <a:cs typeface="Arial" panose="020B0604020202020204" pitchFamily="34" charset="0"/>
                  </a:endParaRPr>
                </a:p>
              </p:txBody>
            </p:sp>
          </mc:Choice>
          <mc:Fallback xmlns="">
            <p:sp>
              <p:nvSpPr>
                <p:cNvPr id="2082" name="Text Box 14"/>
                <p:cNvSpPr txBox="1">
                  <a:spLocks noRot="1" noChangeAspect="1" noMove="1" noResize="1" noEditPoints="1" noAdjustHandles="1" noChangeArrowheads="1" noChangeShapeType="1" noTextEdit="1"/>
                </p:cNvSpPr>
                <p:nvPr/>
              </p:nvSpPr>
              <p:spPr bwMode="auto">
                <a:xfrm>
                  <a:off x="1041401" y="1346484"/>
                  <a:ext cx="504825" cy="427481"/>
                </a:xfrm>
                <a:prstGeom prst="rect">
                  <a:avLst/>
                </a:prstGeom>
                <a:blipFill>
                  <a:blip r:embed="rId8"/>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83" name="Text Box 15"/>
                <p:cNvSpPr txBox="1">
                  <a:spLocks noChangeArrowheads="1"/>
                </p:cNvSpPr>
                <p:nvPr/>
              </p:nvSpPr>
              <p:spPr bwMode="auto">
                <a:xfrm>
                  <a:off x="3708400" y="2388899"/>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𝑬</m:t>
                        </m:r>
                      </m:oMath>
                    </m:oMathPara>
                  </a14:m>
                  <a:endParaRPr lang="en-US" b="1" dirty="0">
                    <a:latin typeface="Arial" panose="020B0604020202020204" pitchFamily="34" charset="0"/>
                    <a:cs typeface="Arial" panose="020B0604020202020204" pitchFamily="34" charset="0"/>
                  </a:endParaRPr>
                </a:p>
              </p:txBody>
            </p:sp>
          </mc:Choice>
          <mc:Fallback xmlns="">
            <p:sp>
              <p:nvSpPr>
                <p:cNvPr id="2083" name="Text Box 15"/>
                <p:cNvSpPr txBox="1">
                  <a:spLocks noRot="1" noChangeAspect="1" noMove="1" noResize="1" noEditPoints="1" noAdjustHandles="1" noChangeArrowheads="1" noChangeShapeType="1" noTextEdit="1"/>
                </p:cNvSpPr>
                <p:nvPr/>
              </p:nvSpPr>
              <p:spPr bwMode="auto">
                <a:xfrm>
                  <a:off x="3708400" y="2388899"/>
                  <a:ext cx="504825" cy="427481"/>
                </a:xfrm>
                <a:prstGeom prst="rect">
                  <a:avLst/>
                </a:prstGeom>
                <a:blipFill>
                  <a:blip r:embed="rId9"/>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84" name="Text Box 16"/>
                <p:cNvSpPr txBox="1">
                  <a:spLocks noChangeArrowheads="1"/>
                </p:cNvSpPr>
                <p:nvPr/>
              </p:nvSpPr>
              <p:spPr bwMode="auto">
                <a:xfrm>
                  <a:off x="684213" y="2460336"/>
                  <a:ext cx="504825" cy="4274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𝑯</m:t>
                        </m:r>
                      </m:oMath>
                    </m:oMathPara>
                  </a14:m>
                  <a:endParaRPr lang="en-US" b="1" dirty="0">
                    <a:latin typeface="Arial" panose="020B0604020202020204" pitchFamily="34" charset="0"/>
                    <a:cs typeface="Arial" panose="020B0604020202020204" pitchFamily="34" charset="0"/>
                  </a:endParaRPr>
                </a:p>
              </p:txBody>
            </p:sp>
          </mc:Choice>
          <mc:Fallback xmlns="">
            <p:sp>
              <p:nvSpPr>
                <p:cNvPr id="2084" name="Text Box 16"/>
                <p:cNvSpPr txBox="1">
                  <a:spLocks noRot="1" noChangeAspect="1" noMove="1" noResize="1" noEditPoints="1" noAdjustHandles="1" noChangeArrowheads="1" noChangeShapeType="1" noTextEdit="1"/>
                </p:cNvSpPr>
                <p:nvPr/>
              </p:nvSpPr>
              <p:spPr bwMode="auto">
                <a:xfrm>
                  <a:off x="684213" y="2460336"/>
                  <a:ext cx="504825" cy="427481"/>
                </a:xfrm>
                <a:prstGeom prst="rect">
                  <a:avLst/>
                </a:prstGeom>
                <a:blipFill>
                  <a:blip r:embed="rId10"/>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 Box 18"/>
                <p:cNvSpPr txBox="1">
                  <a:spLocks noChangeArrowheads="1"/>
                </p:cNvSpPr>
                <p:nvPr/>
              </p:nvSpPr>
              <p:spPr bwMode="auto">
                <a:xfrm>
                  <a:off x="4716463" y="2820699"/>
                  <a:ext cx="792163" cy="366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 xmlns:m="http://schemas.openxmlformats.org/officeDocument/2006/math">
                      <m:r>
                        <a:rPr lang="en-GB" i="1" dirty="0" smtClean="0">
                          <a:latin typeface="Cambria Math" panose="02040503050406030204" pitchFamily="18" charset="0"/>
                          <a:cs typeface="Arial" panose="020B0604020202020204" pitchFamily="34" charset="0"/>
                        </a:rPr>
                        <m:t>7</m:t>
                      </m:r>
                    </m:oMath>
                  </a14:m>
                  <a:r>
                    <a:rPr lang="en-GB" dirty="0">
                      <a:latin typeface="Arial" panose="020B0604020202020204" pitchFamily="34" charset="0"/>
                      <a:cs typeface="Arial" panose="020B0604020202020204" pitchFamily="34" charset="0"/>
                    </a:rPr>
                    <a:t> cm</a:t>
                  </a:r>
                  <a:endParaRPr lang="en-US" dirty="0">
                    <a:latin typeface="Arial" panose="020B0604020202020204" pitchFamily="34" charset="0"/>
                    <a:cs typeface="Arial" panose="020B0604020202020204" pitchFamily="34" charset="0"/>
                  </a:endParaRPr>
                </a:p>
              </p:txBody>
            </p:sp>
          </mc:Choice>
          <mc:Fallback xmlns="">
            <p:sp>
              <p:nvSpPr>
                <p:cNvPr id="8" name="Text Box 18"/>
                <p:cNvSpPr txBox="1">
                  <a:spLocks noRot="1" noChangeAspect="1" noMove="1" noResize="1" noEditPoints="1" noAdjustHandles="1" noChangeArrowheads="1" noChangeShapeType="1" noTextEdit="1"/>
                </p:cNvSpPr>
                <p:nvPr/>
              </p:nvSpPr>
              <p:spPr bwMode="auto">
                <a:xfrm>
                  <a:off x="4716463" y="2820699"/>
                  <a:ext cx="792163" cy="366713"/>
                </a:xfrm>
                <a:prstGeom prst="rect">
                  <a:avLst/>
                </a:prstGeom>
                <a:blipFill>
                  <a:blip r:embed="rId11"/>
                  <a:stretch>
                    <a:fillRect t="-9615" r="-7080" b="-4615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 Box 19"/>
                <p:cNvSpPr txBox="1">
                  <a:spLocks noChangeArrowheads="1"/>
                </p:cNvSpPr>
                <p:nvPr/>
              </p:nvSpPr>
              <p:spPr bwMode="auto">
                <a:xfrm>
                  <a:off x="1871662" y="5111257"/>
                  <a:ext cx="792163" cy="366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 xmlns:m="http://schemas.openxmlformats.org/officeDocument/2006/math">
                      <m:r>
                        <a:rPr lang="en-GB" i="1" dirty="0" smtClean="0">
                          <a:latin typeface="Cambria Math" panose="02040503050406030204" pitchFamily="18" charset="0"/>
                          <a:cs typeface="Arial" panose="020B0604020202020204" pitchFamily="34" charset="0"/>
                        </a:rPr>
                        <m:t>6</m:t>
                      </m:r>
                    </m:oMath>
                  </a14:m>
                  <a:r>
                    <a:rPr lang="en-GB" dirty="0">
                      <a:latin typeface="Arial" panose="020B0604020202020204" pitchFamily="34" charset="0"/>
                      <a:cs typeface="Arial" panose="020B0604020202020204" pitchFamily="34" charset="0"/>
                    </a:rPr>
                    <a:t> cm</a:t>
                  </a:r>
                  <a:endParaRPr lang="en-US" dirty="0">
                    <a:latin typeface="Arial" panose="020B0604020202020204" pitchFamily="34" charset="0"/>
                    <a:cs typeface="Arial" panose="020B0604020202020204" pitchFamily="34" charset="0"/>
                  </a:endParaRPr>
                </a:p>
              </p:txBody>
            </p:sp>
          </mc:Choice>
          <mc:Fallback xmlns="">
            <p:sp>
              <p:nvSpPr>
                <p:cNvPr id="9" name="Text Box 19"/>
                <p:cNvSpPr txBox="1">
                  <a:spLocks noRot="1" noChangeAspect="1" noMove="1" noResize="1" noEditPoints="1" noAdjustHandles="1" noChangeArrowheads="1" noChangeShapeType="1" noTextEdit="1"/>
                </p:cNvSpPr>
                <p:nvPr/>
              </p:nvSpPr>
              <p:spPr bwMode="auto">
                <a:xfrm>
                  <a:off x="1871662" y="5111257"/>
                  <a:ext cx="792163" cy="366713"/>
                </a:xfrm>
                <a:prstGeom prst="rect">
                  <a:avLst/>
                </a:prstGeom>
                <a:blipFill>
                  <a:blip r:embed="rId12"/>
                  <a:stretch>
                    <a:fillRect t="-11538" r="-7080" b="-4615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72" name="Text Box 20"/>
                <p:cNvSpPr txBox="1">
                  <a:spLocks noChangeArrowheads="1"/>
                </p:cNvSpPr>
                <p:nvPr/>
              </p:nvSpPr>
              <p:spPr bwMode="auto">
                <a:xfrm>
                  <a:off x="4132662" y="4644643"/>
                  <a:ext cx="792163" cy="366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 xmlns:m="http://schemas.openxmlformats.org/officeDocument/2006/math">
                      <m:r>
                        <a:rPr lang="en-GB" i="1" dirty="0" smtClean="0">
                          <a:latin typeface="Cambria Math" panose="02040503050406030204" pitchFamily="18" charset="0"/>
                          <a:cs typeface="Arial" panose="020B0604020202020204" pitchFamily="34" charset="0"/>
                        </a:rPr>
                        <m:t>8</m:t>
                      </m:r>
                    </m:oMath>
                  </a14:m>
                  <a:r>
                    <a:rPr lang="en-GB" dirty="0">
                      <a:latin typeface="Arial" panose="020B0604020202020204" pitchFamily="34" charset="0"/>
                      <a:cs typeface="Arial" panose="020B0604020202020204" pitchFamily="34" charset="0"/>
                    </a:rPr>
                    <a:t> cm</a:t>
                  </a:r>
                  <a:endParaRPr lang="en-US" dirty="0">
                    <a:latin typeface="Arial" panose="020B0604020202020204" pitchFamily="34" charset="0"/>
                    <a:cs typeface="Arial" panose="020B0604020202020204" pitchFamily="34" charset="0"/>
                  </a:endParaRPr>
                </a:p>
              </p:txBody>
            </p:sp>
          </mc:Choice>
          <mc:Fallback xmlns="">
            <p:sp>
              <p:nvSpPr>
                <p:cNvPr id="2072" name="Text Box 20"/>
                <p:cNvSpPr txBox="1">
                  <a:spLocks noRot="1" noChangeAspect="1" noMove="1" noResize="1" noEditPoints="1" noAdjustHandles="1" noChangeArrowheads="1" noChangeShapeType="1" noTextEdit="1"/>
                </p:cNvSpPr>
                <p:nvPr/>
              </p:nvSpPr>
              <p:spPr bwMode="auto">
                <a:xfrm>
                  <a:off x="4132662" y="4644643"/>
                  <a:ext cx="792163" cy="366713"/>
                </a:xfrm>
                <a:prstGeom prst="rect">
                  <a:avLst/>
                </a:prstGeom>
                <a:blipFill>
                  <a:blip r:embed="rId13"/>
                  <a:stretch>
                    <a:fillRect t="-11538" r="-7143" b="-4615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
          <p:nvSpPr>
            <p:cNvPr id="2063" name="Line 44"/>
            <p:cNvSpPr>
              <a:spLocks noChangeShapeType="1"/>
            </p:cNvSpPr>
            <p:nvPr/>
          </p:nvSpPr>
          <p:spPr bwMode="auto">
            <a:xfrm>
              <a:off x="4643438" y="1596736"/>
              <a:ext cx="0" cy="26638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latin typeface="Arial" panose="020B0604020202020204" pitchFamily="34" charset="0"/>
                <a:cs typeface="Arial" panose="020B0604020202020204" pitchFamily="34" charset="0"/>
              </a:endParaRPr>
            </a:p>
          </p:txBody>
        </p:sp>
      </p:grpSp>
      <p:grpSp>
        <p:nvGrpSpPr>
          <p:cNvPr id="14" name="Group 13">
            <a:extLst>
              <a:ext uri="{FF2B5EF4-FFF2-40B4-BE49-F238E27FC236}">
                <a16:creationId xmlns:a16="http://schemas.microsoft.com/office/drawing/2014/main" id="{FC844A79-8D3B-4435-8ECB-E27B70DC7375}"/>
              </a:ext>
            </a:extLst>
          </p:cNvPr>
          <p:cNvGrpSpPr/>
          <p:nvPr/>
        </p:nvGrpSpPr>
        <p:grpSpPr>
          <a:xfrm>
            <a:off x="5065161" y="1931765"/>
            <a:ext cx="3260064" cy="1827627"/>
            <a:chOff x="5201697" y="2332106"/>
            <a:chExt cx="3490059" cy="2572207"/>
          </a:xfrm>
        </p:grpSpPr>
        <p:sp>
          <p:nvSpPr>
            <p:cNvPr id="47" name="Rectangle 46"/>
            <p:cNvSpPr/>
            <p:nvPr/>
          </p:nvSpPr>
          <p:spPr bwMode="auto">
            <a:xfrm>
              <a:off x="7524584" y="4212418"/>
              <a:ext cx="320668" cy="408482"/>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0" name="Right Triangle 9"/>
            <p:cNvSpPr/>
            <p:nvPr/>
          </p:nvSpPr>
          <p:spPr bwMode="auto">
            <a:xfrm rot="16200000">
              <a:off x="5848586" y="2624233"/>
              <a:ext cx="1800200" cy="2193132"/>
            </a:xfrm>
            <a:prstGeom prst="rtTriangl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mc:AlternateContent xmlns:mc="http://schemas.openxmlformats.org/markup-compatibility/2006" xmlns:a14="http://schemas.microsoft.com/office/drawing/2010/main">
          <mc:Choice Requires="a14">
            <p:sp>
              <p:nvSpPr>
                <p:cNvPr id="39" name="Text Box 18"/>
                <p:cNvSpPr txBox="1">
                  <a:spLocks noChangeArrowheads="1"/>
                </p:cNvSpPr>
                <p:nvPr/>
              </p:nvSpPr>
              <p:spPr bwMode="auto">
                <a:xfrm>
                  <a:off x="7899593" y="3486715"/>
                  <a:ext cx="792163" cy="366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 xmlns:m="http://schemas.openxmlformats.org/officeDocument/2006/math">
                      <m:r>
                        <a:rPr lang="en-GB" i="1" dirty="0" smtClean="0">
                          <a:latin typeface="Cambria Math" panose="02040503050406030204" pitchFamily="18" charset="0"/>
                          <a:cs typeface="Arial" panose="020B0604020202020204" pitchFamily="34" charset="0"/>
                        </a:rPr>
                        <m:t>7</m:t>
                      </m:r>
                    </m:oMath>
                  </a14:m>
                  <a:r>
                    <a:rPr lang="en-GB" dirty="0">
                      <a:latin typeface="Arial" panose="020B0604020202020204" pitchFamily="34" charset="0"/>
                      <a:cs typeface="Arial" panose="020B0604020202020204" pitchFamily="34" charset="0"/>
                    </a:rPr>
                    <a:t> cm</a:t>
                  </a:r>
                  <a:endParaRPr lang="en-US" dirty="0">
                    <a:latin typeface="Arial" panose="020B0604020202020204" pitchFamily="34" charset="0"/>
                    <a:cs typeface="Arial" panose="020B0604020202020204" pitchFamily="34" charset="0"/>
                  </a:endParaRPr>
                </a:p>
              </p:txBody>
            </p:sp>
          </mc:Choice>
          <mc:Fallback xmlns="">
            <p:sp>
              <p:nvSpPr>
                <p:cNvPr id="39" name="Text Box 18"/>
                <p:cNvSpPr txBox="1">
                  <a:spLocks noRot="1" noChangeAspect="1" noMove="1" noResize="1" noEditPoints="1" noAdjustHandles="1" noChangeArrowheads="1" noChangeShapeType="1" noTextEdit="1"/>
                </p:cNvSpPr>
                <p:nvPr/>
              </p:nvSpPr>
              <p:spPr bwMode="auto">
                <a:xfrm>
                  <a:off x="7899593" y="3486715"/>
                  <a:ext cx="792163" cy="366713"/>
                </a:xfrm>
                <a:prstGeom prst="rect">
                  <a:avLst/>
                </a:prstGeom>
                <a:blipFill>
                  <a:blip r:embed="rId14"/>
                  <a:stretch>
                    <a:fillRect t="-11628" b="-7674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 Box 9"/>
                <p:cNvSpPr txBox="1">
                  <a:spLocks noChangeArrowheads="1"/>
                </p:cNvSpPr>
                <p:nvPr/>
              </p:nvSpPr>
              <p:spPr bwMode="auto">
                <a:xfrm>
                  <a:off x="5201697" y="4537600"/>
                  <a:ext cx="504825" cy="366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𝑨</m:t>
                        </m:r>
                      </m:oMath>
                    </m:oMathPara>
                  </a14:m>
                  <a:endParaRPr lang="en-US" b="1" dirty="0">
                    <a:latin typeface="Arial" panose="020B0604020202020204" pitchFamily="34" charset="0"/>
                    <a:cs typeface="Arial" panose="020B0604020202020204" pitchFamily="34" charset="0"/>
                  </a:endParaRPr>
                </a:p>
              </p:txBody>
            </p:sp>
          </mc:Choice>
          <mc:Fallback xmlns="">
            <p:sp>
              <p:nvSpPr>
                <p:cNvPr id="40" name="Text Box 9"/>
                <p:cNvSpPr txBox="1">
                  <a:spLocks noRot="1" noChangeAspect="1" noMove="1" noResize="1" noEditPoints="1" noAdjustHandles="1" noChangeArrowheads="1" noChangeShapeType="1" noTextEdit="1"/>
                </p:cNvSpPr>
                <p:nvPr/>
              </p:nvSpPr>
              <p:spPr bwMode="auto">
                <a:xfrm>
                  <a:off x="5201697" y="4537600"/>
                  <a:ext cx="504825" cy="366713"/>
                </a:xfrm>
                <a:prstGeom prst="rect">
                  <a:avLst/>
                </a:prstGeom>
                <a:blipFill>
                  <a:blip r:embed="rId15"/>
                  <a:stretch>
                    <a:fillRect b="-3255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 Box 10"/>
                <p:cNvSpPr txBox="1">
                  <a:spLocks noChangeArrowheads="1"/>
                </p:cNvSpPr>
                <p:nvPr/>
              </p:nvSpPr>
              <p:spPr bwMode="auto">
                <a:xfrm>
                  <a:off x="7746489" y="4515159"/>
                  <a:ext cx="504825" cy="366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𝑪</m:t>
                        </m:r>
                      </m:oMath>
                    </m:oMathPara>
                  </a14:m>
                  <a:endParaRPr lang="en-US" b="1" dirty="0">
                    <a:latin typeface="Arial" panose="020B0604020202020204" pitchFamily="34" charset="0"/>
                    <a:cs typeface="Arial" panose="020B0604020202020204" pitchFamily="34" charset="0"/>
                  </a:endParaRPr>
                </a:p>
              </p:txBody>
            </p:sp>
          </mc:Choice>
          <mc:Fallback xmlns="">
            <p:sp>
              <p:nvSpPr>
                <p:cNvPr id="41" name="Text Box 10"/>
                <p:cNvSpPr txBox="1">
                  <a:spLocks noRot="1" noChangeAspect="1" noMove="1" noResize="1" noEditPoints="1" noAdjustHandles="1" noChangeArrowheads="1" noChangeShapeType="1" noTextEdit="1"/>
                </p:cNvSpPr>
                <p:nvPr/>
              </p:nvSpPr>
              <p:spPr bwMode="auto">
                <a:xfrm>
                  <a:off x="7746489" y="4515159"/>
                  <a:ext cx="504825" cy="366713"/>
                </a:xfrm>
                <a:prstGeom prst="rect">
                  <a:avLst/>
                </a:prstGeom>
                <a:blipFill>
                  <a:blip r:embed="rId16"/>
                  <a:stretch>
                    <a:fillRect b="-3255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 Box 12"/>
                <p:cNvSpPr txBox="1">
                  <a:spLocks noChangeArrowheads="1"/>
                </p:cNvSpPr>
                <p:nvPr/>
              </p:nvSpPr>
              <p:spPr bwMode="auto">
                <a:xfrm>
                  <a:off x="7670904" y="2332106"/>
                  <a:ext cx="504825" cy="3667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Para xmlns:m="http://schemas.openxmlformats.org/officeDocument/2006/math">
                      <m:oMathParaPr>
                        <m:jc m:val="centerGroup"/>
                      </m:oMathParaPr>
                      <m:oMath xmlns:m="http://schemas.openxmlformats.org/officeDocument/2006/math">
                        <m:r>
                          <a:rPr lang="en-GB" b="1" i="1" dirty="0" smtClean="0">
                            <a:latin typeface="Cambria Math" panose="02040503050406030204" pitchFamily="18" charset="0"/>
                            <a:cs typeface="Arial" panose="020B0604020202020204" pitchFamily="34" charset="0"/>
                          </a:rPr>
                          <m:t>𝑭</m:t>
                        </m:r>
                      </m:oMath>
                    </m:oMathPara>
                  </a14:m>
                  <a:endParaRPr lang="en-US" b="1" dirty="0">
                    <a:latin typeface="Arial" panose="020B0604020202020204" pitchFamily="34" charset="0"/>
                    <a:cs typeface="Arial" panose="020B0604020202020204" pitchFamily="34" charset="0"/>
                  </a:endParaRPr>
                </a:p>
              </p:txBody>
            </p:sp>
          </mc:Choice>
          <mc:Fallback xmlns="">
            <p:sp>
              <p:nvSpPr>
                <p:cNvPr id="42" name="Text Box 12"/>
                <p:cNvSpPr txBox="1">
                  <a:spLocks noRot="1" noChangeAspect="1" noMove="1" noResize="1" noEditPoints="1" noAdjustHandles="1" noChangeArrowheads="1" noChangeShapeType="1" noTextEdit="1"/>
                </p:cNvSpPr>
                <p:nvPr/>
              </p:nvSpPr>
              <p:spPr bwMode="auto">
                <a:xfrm>
                  <a:off x="7670904" y="2332106"/>
                  <a:ext cx="504825" cy="366714"/>
                </a:xfrm>
                <a:prstGeom prst="rect">
                  <a:avLst/>
                </a:prstGeom>
                <a:blipFill>
                  <a:blip r:embed="rId17"/>
                  <a:stretch>
                    <a:fillRect b="-3255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grpSp>
      <p:cxnSp>
        <p:nvCxnSpPr>
          <p:cNvPr id="5" name="Straight Connector 4">
            <a:extLst>
              <a:ext uri="{FF2B5EF4-FFF2-40B4-BE49-F238E27FC236}">
                <a16:creationId xmlns:a16="http://schemas.microsoft.com/office/drawing/2014/main" id="{C051563F-E558-4502-B3DB-08559BD9CDE3}"/>
              </a:ext>
            </a:extLst>
          </p:cNvPr>
          <p:cNvCxnSpPr>
            <a:stCxn id="2075" idx="1"/>
            <a:endCxn id="2063" idx="0"/>
          </p:cNvCxnSpPr>
          <p:nvPr/>
        </p:nvCxnSpPr>
        <p:spPr>
          <a:xfrm flipV="1">
            <a:off x="371586" y="1503647"/>
            <a:ext cx="3420667" cy="30476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A8BB22E-D995-47FE-B6B1-B7C508D2C3A4}"/>
              </a:ext>
            </a:extLst>
          </p:cNvPr>
          <p:cNvCxnSpPr>
            <a:cxnSpLocks/>
            <a:stCxn id="2075" idx="1"/>
            <a:endCxn id="2063" idx="1"/>
          </p:cNvCxnSpPr>
          <p:nvPr/>
        </p:nvCxnSpPr>
        <p:spPr>
          <a:xfrm flipV="1">
            <a:off x="371586" y="3805122"/>
            <a:ext cx="3420668" cy="74612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A77B7FF-D314-4819-93CE-4B40D1C347F7}"/>
              </a:ext>
            </a:extLst>
          </p:cNvPr>
          <p:cNvCxnSpPr>
            <a:cxnSpLocks/>
            <a:stCxn id="2063" idx="0"/>
            <a:endCxn id="2063" idx="1"/>
          </p:cNvCxnSpPr>
          <p:nvPr/>
        </p:nvCxnSpPr>
        <p:spPr>
          <a:xfrm>
            <a:off x="3792253" y="1503647"/>
            <a:ext cx="1" cy="23014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 Box 18">
                <a:extLst>
                  <a:ext uri="{FF2B5EF4-FFF2-40B4-BE49-F238E27FC236}">
                    <a16:creationId xmlns:a16="http://schemas.microsoft.com/office/drawing/2014/main" id="{FB9A83A2-D690-442C-8760-1828093B29FE}"/>
                  </a:ext>
                </a:extLst>
              </p:cNvPr>
              <p:cNvSpPr txBox="1">
                <a:spLocks noChangeArrowheads="1"/>
              </p:cNvSpPr>
              <p:nvPr/>
            </p:nvSpPr>
            <p:spPr bwMode="auto">
              <a:xfrm>
                <a:off x="6155146" y="3571252"/>
                <a:ext cx="1079824" cy="3693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14:m>
                  <m:oMath xmlns:m="http://schemas.openxmlformats.org/officeDocument/2006/math">
                    <m:r>
                      <a:rPr lang="en-GB" b="0" i="1" dirty="0" smtClean="0">
                        <a:latin typeface="Cambria Math" panose="02040503050406030204" pitchFamily="18" charset="0"/>
                        <a:cs typeface="Arial" panose="020B0604020202020204" pitchFamily="34" charset="0"/>
                      </a:rPr>
                      <m:t>10</m:t>
                    </m:r>
                  </m:oMath>
                </a14:m>
                <a:r>
                  <a:rPr lang="en-GB" dirty="0">
                    <a:latin typeface="Arial" panose="020B0604020202020204" pitchFamily="34" charset="0"/>
                    <a:cs typeface="Arial" panose="020B0604020202020204" pitchFamily="34" charset="0"/>
                  </a:rPr>
                  <a:t> cm</a:t>
                </a:r>
                <a:endParaRPr lang="en-US" dirty="0">
                  <a:latin typeface="Arial" panose="020B0604020202020204" pitchFamily="34" charset="0"/>
                  <a:cs typeface="Arial" panose="020B0604020202020204" pitchFamily="34" charset="0"/>
                </a:endParaRPr>
              </a:p>
            </p:txBody>
          </p:sp>
        </mc:Choice>
        <mc:Fallback xmlns="">
          <p:sp>
            <p:nvSpPr>
              <p:cNvPr id="15" name="Text Box 18">
                <a:extLst>
                  <a:ext uri="{FF2B5EF4-FFF2-40B4-BE49-F238E27FC236}">
                    <a16:creationId xmlns:a16="http://schemas.microsoft.com/office/drawing/2014/main" id="{FB9A83A2-D690-442C-8760-1828093B29FE}"/>
                  </a:ext>
                </a:extLst>
              </p:cNvPr>
              <p:cNvSpPr txBox="1">
                <a:spLocks noRot="1" noChangeAspect="1" noMove="1" noResize="1" noEditPoints="1" noAdjustHandles="1" noChangeArrowheads="1" noChangeShapeType="1" noTextEdit="1"/>
              </p:cNvSpPr>
              <p:nvPr/>
            </p:nvSpPr>
            <p:spPr bwMode="auto">
              <a:xfrm>
                <a:off x="6155146" y="3571252"/>
                <a:ext cx="1079824" cy="369332"/>
              </a:xfrm>
              <a:prstGeom prst="rect">
                <a:avLst/>
              </a:prstGeom>
              <a:blipFill>
                <a:blip r:embed="rId18"/>
                <a:stretch>
                  <a:fillRect t="-10000" b="-2666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1113178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1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0">
                                            <p:txEl>
                                              <p:pRg st="10" end="10"/>
                                            </p:txEl>
                                          </p:spTgt>
                                        </p:tgtEl>
                                        <p:attrNameLst>
                                          <p:attrName>style.visibility</p:attrName>
                                        </p:attrNameLst>
                                      </p:cBhvr>
                                      <p:to>
                                        <p:strVal val="visible"/>
                                      </p:to>
                                    </p:set>
                                    <p:animEffect transition="in" filter="fade">
                                      <p:cBhvr>
                                        <p:cTn id="25" dur="500"/>
                                        <p:tgtEl>
                                          <p:spTgt spid="30">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0">
                                            <p:txEl>
                                              <p:pRg st="12" end="12"/>
                                            </p:txEl>
                                          </p:spTgt>
                                        </p:tgtEl>
                                        <p:attrNameLst>
                                          <p:attrName>style.visibility</p:attrName>
                                        </p:attrNameLst>
                                      </p:cBhvr>
                                      <p:to>
                                        <p:strVal val="visible"/>
                                      </p:to>
                                    </p:set>
                                    <p:animEffect transition="in" filter="fade">
                                      <p:cBhvr>
                                        <p:cTn id="35" dur="500"/>
                                        <p:tgtEl>
                                          <p:spTgt spid="30">
                                            <p:txEl>
                                              <p:pRg st="12" end="12"/>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0">
                                            <p:txEl>
                                              <p:pRg st="13" end="13"/>
                                            </p:txEl>
                                          </p:spTgt>
                                        </p:tgtEl>
                                        <p:attrNameLst>
                                          <p:attrName>style.visibility</p:attrName>
                                        </p:attrNameLst>
                                      </p:cBhvr>
                                      <p:to>
                                        <p:strVal val="visible"/>
                                      </p:to>
                                    </p:set>
                                    <p:animEffect transition="in" filter="fade">
                                      <p:cBhvr>
                                        <p:cTn id="38" dur="500"/>
                                        <p:tgtEl>
                                          <p:spTgt spid="3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02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5014" y="1146219"/>
            <a:ext cx="6761409" cy="461665"/>
          </a:xfrm>
          <a:prstGeom prst="rect">
            <a:avLst/>
          </a:prstGeom>
          <a:noFill/>
        </p:spPr>
        <p:txBody>
          <a:bodyPr wrap="square" rtlCol="0">
            <a:spAutoFit/>
          </a:bodyPr>
          <a:lstStyle/>
          <a:p>
            <a:pPr algn="ctr"/>
            <a:r>
              <a:rPr lang="en-GB" sz="2400" u="sng" dirty="0">
                <a:latin typeface="Arial" panose="020B0604020202020204" pitchFamily="34" charset="0"/>
                <a:cs typeface="Arial" panose="020B0604020202020204" pitchFamily="34" charset="0"/>
              </a:rPr>
              <a:t>Answers</a:t>
            </a:r>
          </a:p>
        </p:txBody>
      </p:sp>
      <p:sp>
        <p:nvSpPr>
          <p:cNvPr id="3" name="TextBox 2"/>
          <p:cNvSpPr txBox="1"/>
          <p:nvPr/>
        </p:nvSpPr>
        <p:spPr>
          <a:xfrm>
            <a:off x="4417453" y="2421228"/>
            <a:ext cx="2936383" cy="1200329"/>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1.	34.4 cm</a:t>
            </a:r>
          </a:p>
          <a:p>
            <a:pPr marL="342900" indent="-342900">
              <a:buAutoNum type="arabicPeriod"/>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2.	7.84 cm</a:t>
            </a:r>
          </a:p>
        </p:txBody>
      </p:sp>
    </p:spTree>
    <p:extLst>
      <p:ext uri="{BB962C8B-B14F-4D97-AF65-F5344CB8AC3E}">
        <p14:creationId xmlns:p14="http://schemas.microsoft.com/office/powerpoint/2010/main" val="3853868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79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lassicalwisdom.com/wp-content/uploads/2013/06/pythagoras-bu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332" y="3109549"/>
            <a:ext cx="2857500" cy="3409951"/>
          </a:xfrm>
          <a:prstGeom prst="rect">
            <a:avLst/>
          </a:prstGeom>
          <a:noFill/>
          <a:extLst>
            <a:ext uri="{909E8E84-426E-40DD-AFC4-6F175D3DCCD1}">
              <a14:hiddenFill xmlns:a14="http://schemas.microsoft.com/office/drawing/2010/main">
                <a:solidFill>
                  <a:srgbClr val="FFFFFF"/>
                </a:solidFill>
              </a14:hiddenFill>
            </a:ext>
          </a:extLst>
        </p:spPr>
      </p:pic>
      <p:sp>
        <p:nvSpPr>
          <p:cNvPr id="3" name="Oval Callout 2"/>
          <p:cNvSpPr/>
          <p:nvPr/>
        </p:nvSpPr>
        <p:spPr bwMode="auto">
          <a:xfrm>
            <a:off x="3796300" y="1357307"/>
            <a:ext cx="4954307" cy="2957839"/>
          </a:xfrm>
          <a:prstGeom prst="wedgeEllipseCallout">
            <a:avLst>
              <a:gd name="adj1" fmla="val -64761"/>
              <a:gd name="adj2" fmla="val 72609"/>
            </a:avLst>
          </a:prstGeom>
          <a:ln>
            <a:solidFill>
              <a:schemeClr val="tx1"/>
            </a:solid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GB" sz="2000" b="0" i="0" u="none" strike="noStrike" cap="none" normalizeH="0" baseline="0" dirty="0">
                <a:ln>
                  <a:noFill/>
                </a:ln>
                <a:solidFill>
                  <a:schemeClr val="tx1"/>
                </a:solidFill>
                <a:effectLst/>
                <a:latin typeface="Arial" panose="020B0604020202020204" pitchFamily="34" charset="0"/>
                <a:ea typeface="Microsoft YaHei" charset="-122"/>
                <a:cs typeface="Arial" panose="020B0604020202020204" pitchFamily="34" charset="0"/>
              </a:rPr>
              <a:t>I was born at Samos in Greece and lived from 580 to 500 B.C. </a:t>
            </a:r>
            <a:r>
              <a:rPr lang="en-GB" sz="2000" dirty="0">
                <a:solidFill>
                  <a:schemeClr val="tx1"/>
                </a:solidFill>
                <a:latin typeface="Arial" panose="020B0604020202020204" pitchFamily="34" charset="0"/>
                <a:ea typeface="Microsoft YaHei" charset="-122"/>
                <a:cs typeface="Arial" panose="020B0604020202020204" pitchFamily="34" charset="0"/>
              </a:rPr>
              <a:t>I was a mathematician who became famous for discovering something interesting about right-angled triangles.</a:t>
            </a:r>
            <a:endParaRPr kumimoji="0" lang="en-GB" sz="2000" b="0" i="0" u="none" strike="noStrike" cap="none" normalizeH="0" baseline="0" dirty="0">
              <a:ln>
                <a:noFill/>
              </a:ln>
              <a:solidFill>
                <a:schemeClr val="tx1"/>
              </a:solidFill>
              <a:effectLst/>
              <a:latin typeface="Arial" panose="020B0604020202020204" pitchFamily="34" charset="0"/>
              <a:ea typeface="Microsoft YaHei" charset="-122"/>
              <a:cs typeface="Arial" panose="020B0604020202020204" pitchFamily="34" charset="0"/>
            </a:endParaRPr>
          </a:p>
        </p:txBody>
      </p:sp>
    </p:spTree>
    <p:extLst>
      <p:ext uri="{BB962C8B-B14F-4D97-AF65-F5344CB8AC3E}">
        <p14:creationId xmlns:p14="http://schemas.microsoft.com/office/powerpoint/2010/main" val="367947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22DE03C-A50C-4EB4-BD96-F092E1310A84}"/>
              </a:ext>
            </a:extLst>
          </p:cNvPr>
          <p:cNvGrpSpPr/>
          <p:nvPr/>
        </p:nvGrpSpPr>
        <p:grpSpPr>
          <a:xfrm>
            <a:off x="508739" y="797849"/>
            <a:ext cx="4108062" cy="4108062"/>
            <a:chOff x="596069" y="844082"/>
            <a:chExt cx="4633645" cy="4633645"/>
          </a:xfrm>
        </p:grpSpPr>
        <p:pic>
          <p:nvPicPr>
            <p:cNvPr id="1026" name="Picture 2" descr="A4 Exercise Books 5mm Squared Orange Cover 80 Page (Pack of 4 ...">
              <a:extLst>
                <a:ext uri="{FF2B5EF4-FFF2-40B4-BE49-F238E27FC236}">
                  <a16:creationId xmlns:a16="http://schemas.microsoft.com/office/drawing/2014/main" id="{B77EE3D7-5DEA-4390-948B-C1BB1453E9FE}"/>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6069" y="844082"/>
              <a:ext cx="4633645" cy="463364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a:cxnSpLocks/>
            </p:cNvCxnSpPr>
            <p:nvPr/>
          </p:nvCxnSpPr>
          <p:spPr>
            <a:xfrm>
              <a:off x="636998" y="2321960"/>
              <a:ext cx="4515492" cy="1417833"/>
            </a:xfrm>
            <a:prstGeom prst="straightConnector1">
              <a:avLst/>
            </a:prstGeom>
            <a:ln w="57150">
              <a:headEnd type="arrow"/>
              <a:tailEnd type="arrow"/>
            </a:ln>
          </p:spPr>
          <p:style>
            <a:lnRef idx="1">
              <a:schemeClr val="dk1"/>
            </a:lnRef>
            <a:fillRef idx="0">
              <a:schemeClr val="dk1"/>
            </a:fillRef>
            <a:effectRef idx="0">
              <a:schemeClr val="dk1"/>
            </a:effectRef>
            <a:fontRef idx="minor">
              <a:schemeClr val="tx1"/>
            </a:fontRef>
          </p:style>
        </p:cxnSp>
      </p:grpSp>
      <p:sp>
        <p:nvSpPr>
          <p:cNvPr id="5" name="TextBox 4"/>
          <p:cNvSpPr txBox="1"/>
          <p:nvPr/>
        </p:nvSpPr>
        <p:spPr>
          <a:xfrm>
            <a:off x="4900773" y="1159240"/>
            <a:ext cx="3981857" cy="2308324"/>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What will I be able to do by the end of the lesson?</a:t>
            </a:r>
          </a:p>
          <a:p>
            <a:pPr algn="ctr"/>
            <a:endParaRPr lang="en-GB" sz="2400" dirty="0">
              <a:latin typeface="Arial" panose="020B0604020202020204" pitchFamily="34" charset="0"/>
              <a:cs typeface="Arial" panose="020B0604020202020204" pitchFamily="34" charset="0"/>
            </a:endParaRPr>
          </a:p>
          <a:p>
            <a:pPr algn="ctr"/>
            <a:r>
              <a:rPr lang="en-GB" altLang="en-US" sz="2400" dirty="0">
                <a:latin typeface="Arial" panose="020B0604020202020204" pitchFamily="34" charset="0"/>
                <a:cs typeface="Arial" panose="020B0604020202020204" pitchFamily="34" charset="0"/>
              </a:rPr>
              <a:t>Find out the diagonal length of your exercise book without measuring it.</a:t>
            </a:r>
          </a:p>
        </p:txBody>
      </p:sp>
    </p:spTree>
    <p:extLst>
      <p:ext uri="{BB962C8B-B14F-4D97-AF65-F5344CB8AC3E}">
        <p14:creationId xmlns:p14="http://schemas.microsoft.com/office/powerpoint/2010/main" val="200522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39" y="1156700"/>
            <a:ext cx="6745904" cy="1938992"/>
          </a:xfrm>
          <a:prstGeom prst="rect">
            <a:avLst/>
          </a:prstGeom>
        </p:spPr>
        <p:txBody>
          <a:bodyPr wrap="square">
            <a:spAutoFit/>
          </a:bodyPr>
          <a:lstStyle/>
          <a:p>
            <a:r>
              <a:rPr lang="en-GB" altLang="en-US" sz="2400" dirty="0">
                <a:latin typeface="Arial" panose="020B0604020202020204" pitchFamily="34" charset="0"/>
                <a:cs typeface="Arial" panose="020B0604020202020204" pitchFamily="34" charset="0"/>
              </a:rPr>
              <a:t>Pythagoras discovered that for any right angled triangle, the area of the square drawn on the hypotenuse (the longest side, opposite the right angle) is equal to the sum of the areas of the squares drawn on the other two sides…</a:t>
            </a:r>
          </a:p>
        </p:txBody>
      </p:sp>
      <p:pic>
        <p:nvPicPr>
          <p:cNvPr id="1026" name="Picture 2" descr="Exploding Face Emoji [Free Download All Emojis] | Emoji Island">
            <a:extLst>
              <a:ext uri="{FF2B5EF4-FFF2-40B4-BE49-F238E27FC236}">
                <a16:creationId xmlns:a16="http://schemas.microsoft.com/office/drawing/2014/main" id="{3BDE5D85-AD92-4DF4-A7D8-D0814CADD9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01159">
            <a:off x="4446998" y="2688136"/>
            <a:ext cx="3833973" cy="3714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0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2000"/>
                                        <p:tgtEl>
                                          <p:spTgt spid="1026"/>
                                        </p:tgtEl>
                                      </p:cBhvr>
                                    </p:animEffect>
                                    <p:anim calcmode="lin" valueType="num">
                                      <p:cBhvr>
                                        <p:cTn id="16" dur="2000" fill="hold"/>
                                        <p:tgtEl>
                                          <p:spTgt spid="1026"/>
                                        </p:tgtEl>
                                        <p:attrNameLst>
                                          <p:attrName>style.rotation</p:attrName>
                                        </p:attrNameLst>
                                      </p:cBhvr>
                                      <p:tavLst>
                                        <p:tav tm="0">
                                          <p:val>
                                            <p:fltVal val="720"/>
                                          </p:val>
                                        </p:tav>
                                        <p:tav tm="100000">
                                          <p:val>
                                            <p:fltVal val="0"/>
                                          </p:val>
                                        </p:tav>
                                      </p:tavLst>
                                    </p:anim>
                                    <p:anim calcmode="lin" valueType="num">
                                      <p:cBhvr>
                                        <p:cTn id="17" dur="2000" fill="hold"/>
                                        <p:tgtEl>
                                          <p:spTgt spid="1026"/>
                                        </p:tgtEl>
                                        <p:attrNameLst>
                                          <p:attrName>ppt_h</p:attrName>
                                        </p:attrNameLst>
                                      </p:cBhvr>
                                      <p:tavLst>
                                        <p:tav tm="0">
                                          <p:val>
                                            <p:fltVal val="0"/>
                                          </p:val>
                                        </p:tav>
                                        <p:tav tm="100000">
                                          <p:val>
                                            <p:strVal val="#ppt_h"/>
                                          </p:val>
                                        </p:tav>
                                      </p:tavLst>
                                    </p:anim>
                                    <p:anim calcmode="lin" valueType="num">
                                      <p:cBhvr>
                                        <p:cTn id="18" dur="2000" fill="hold"/>
                                        <p:tgtEl>
                                          <p:spTgt spid="102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Box 114"/>
          <p:cNvSpPr txBox="1"/>
          <p:nvPr/>
        </p:nvSpPr>
        <p:spPr>
          <a:xfrm>
            <a:off x="3854389" y="2716786"/>
            <a:ext cx="578957"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?cm</a:t>
            </a:r>
          </a:p>
        </p:txBody>
      </p:sp>
      <p:sp>
        <p:nvSpPr>
          <p:cNvPr id="3" name="Rectangle 2"/>
          <p:cNvSpPr/>
          <p:nvPr/>
        </p:nvSpPr>
        <p:spPr bwMode="auto">
          <a:xfrm>
            <a:off x="2517449" y="3110938"/>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 name="Rectangle 3"/>
          <p:cNvSpPr/>
          <p:nvPr/>
        </p:nvSpPr>
        <p:spPr bwMode="auto">
          <a:xfrm>
            <a:off x="2517448" y="2531977"/>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6" name="Rectangle 5"/>
          <p:cNvSpPr/>
          <p:nvPr/>
        </p:nvSpPr>
        <p:spPr bwMode="auto">
          <a:xfrm>
            <a:off x="2517448" y="2821458"/>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7" name="Rectangle 6"/>
          <p:cNvSpPr/>
          <p:nvPr/>
        </p:nvSpPr>
        <p:spPr bwMode="auto">
          <a:xfrm>
            <a:off x="2806930" y="3110938"/>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8" name="Rectangle 7"/>
          <p:cNvSpPr/>
          <p:nvPr/>
        </p:nvSpPr>
        <p:spPr bwMode="auto">
          <a:xfrm>
            <a:off x="2806928" y="2531977"/>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9" name="Rectangle 8"/>
          <p:cNvSpPr/>
          <p:nvPr/>
        </p:nvSpPr>
        <p:spPr bwMode="auto">
          <a:xfrm>
            <a:off x="2806928" y="2821458"/>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0" name="Rectangle 9"/>
          <p:cNvSpPr/>
          <p:nvPr/>
        </p:nvSpPr>
        <p:spPr bwMode="auto">
          <a:xfrm>
            <a:off x="3096410" y="3110938"/>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1" name="Rectangle 10"/>
          <p:cNvSpPr/>
          <p:nvPr/>
        </p:nvSpPr>
        <p:spPr bwMode="auto">
          <a:xfrm>
            <a:off x="3096409" y="2531977"/>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2" name="Rectangle 11"/>
          <p:cNvSpPr/>
          <p:nvPr/>
        </p:nvSpPr>
        <p:spPr bwMode="auto">
          <a:xfrm>
            <a:off x="3096409" y="2821458"/>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3" name="Rectangle 12"/>
          <p:cNvSpPr/>
          <p:nvPr/>
        </p:nvSpPr>
        <p:spPr bwMode="auto">
          <a:xfrm>
            <a:off x="3385889" y="3400418"/>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4" name="Rectangle 13"/>
          <p:cNvSpPr/>
          <p:nvPr/>
        </p:nvSpPr>
        <p:spPr bwMode="auto">
          <a:xfrm>
            <a:off x="3385892" y="4268860"/>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5" name="Rectangle 14"/>
          <p:cNvSpPr/>
          <p:nvPr/>
        </p:nvSpPr>
        <p:spPr bwMode="auto">
          <a:xfrm>
            <a:off x="3385890" y="368989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6" name="Rectangle 15"/>
          <p:cNvSpPr/>
          <p:nvPr/>
        </p:nvSpPr>
        <p:spPr bwMode="auto">
          <a:xfrm>
            <a:off x="3385890" y="397937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7" name="Rectangle 16"/>
          <p:cNvSpPr/>
          <p:nvPr/>
        </p:nvSpPr>
        <p:spPr bwMode="auto">
          <a:xfrm>
            <a:off x="3675367" y="3400418"/>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8" name="Rectangle 17"/>
          <p:cNvSpPr/>
          <p:nvPr/>
        </p:nvSpPr>
        <p:spPr bwMode="auto">
          <a:xfrm>
            <a:off x="3675369" y="4268860"/>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9" name="Rectangle 18"/>
          <p:cNvSpPr/>
          <p:nvPr/>
        </p:nvSpPr>
        <p:spPr bwMode="auto">
          <a:xfrm>
            <a:off x="3675368" y="368989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0" name="Rectangle 19"/>
          <p:cNvSpPr/>
          <p:nvPr/>
        </p:nvSpPr>
        <p:spPr bwMode="auto">
          <a:xfrm>
            <a:off x="3675368" y="397937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1" name="Rectangle 20"/>
          <p:cNvSpPr/>
          <p:nvPr/>
        </p:nvSpPr>
        <p:spPr bwMode="auto">
          <a:xfrm>
            <a:off x="3964846" y="3400418"/>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2" name="Rectangle 21"/>
          <p:cNvSpPr/>
          <p:nvPr/>
        </p:nvSpPr>
        <p:spPr bwMode="auto">
          <a:xfrm>
            <a:off x="3964848" y="4268860"/>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3" name="Rectangle 22"/>
          <p:cNvSpPr/>
          <p:nvPr/>
        </p:nvSpPr>
        <p:spPr bwMode="auto">
          <a:xfrm>
            <a:off x="3964847" y="368989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4" name="Rectangle 23"/>
          <p:cNvSpPr/>
          <p:nvPr/>
        </p:nvSpPr>
        <p:spPr bwMode="auto">
          <a:xfrm>
            <a:off x="3964847" y="397937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5" name="Rectangle 24"/>
          <p:cNvSpPr/>
          <p:nvPr/>
        </p:nvSpPr>
        <p:spPr bwMode="auto">
          <a:xfrm>
            <a:off x="4254324" y="3400418"/>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6" name="Rectangle 25"/>
          <p:cNvSpPr/>
          <p:nvPr/>
        </p:nvSpPr>
        <p:spPr bwMode="auto">
          <a:xfrm>
            <a:off x="4254326" y="4268860"/>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7" name="Rectangle 26"/>
          <p:cNvSpPr/>
          <p:nvPr/>
        </p:nvSpPr>
        <p:spPr bwMode="auto">
          <a:xfrm>
            <a:off x="4254325" y="368989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28" name="Rectangle 27"/>
          <p:cNvSpPr/>
          <p:nvPr/>
        </p:nvSpPr>
        <p:spPr bwMode="auto">
          <a:xfrm>
            <a:off x="4254325" y="3979379"/>
            <a:ext cx="289480" cy="28948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grpSp>
        <p:nvGrpSpPr>
          <p:cNvPr id="54" name="Group 53"/>
          <p:cNvGrpSpPr/>
          <p:nvPr/>
        </p:nvGrpSpPr>
        <p:grpSpPr>
          <a:xfrm rot="2181701">
            <a:off x="3675325" y="1664839"/>
            <a:ext cx="1447478" cy="1447402"/>
            <a:chOff x="4611693" y="3113700"/>
            <a:chExt cx="1134285" cy="1134225"/>
          </a:xfrm>
        </p:grpSpPr>
        <p:sp>
          <p:nvSpPr>
            <p:cNvPr id="29" name="Rectangle 28"/>
            <p:cNvSpPr/>
            <p:nvPr/>
          </p:nvSpPr>
          <p:spPr bwMode="auto">
            <a:xfrm>
              <a:off x="4838602" y="311370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0" name="Rectangle 29"/>
            <p:cNvSpPr/>
            <p:nvPr/>
          </p:nvSpPr>
          <p:spPr bwMode="auto">
            <a:xfrm>
              <a:off x="4838602" y="334054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1" name="Rectangle 30"/>
            <p:cNvSpPr/>
            <p:nvPr/>
          </p:nvSpPr>
          <p:spPr bwMode="auto">
            <a:xfrm>
              <a:off x="4838604" y="402108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2" name="Rectangle 31"/>
            <p:cNvSpPr/>
            <p:nvPr/>
          </p:nvSpPr>
          <p:spPr bwMode="auto">
            <a:xfrm>
              <a:off x="4838603" y="356739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3" name="Rectangle 32"/>
            <p:cNvSpPr/>
            <p:nvPr/>
          </p:nvSpPr>
          <p:spPr bwMode="auto">
            <a:xfrm>
              <a:off x="4838603" y="379423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4" name="Rectangle 33"/>
            <p:cNvSpPr/>
            <p:nvPr/>
          </p:nvSpPr>
          <p:spPr bwMode="auto">
            <a:xfrm>
              <a:off x="5065445" y="311370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5" name="Rectangle 34"/>
            <p:cNvSpPr/>
            <p:nvPr/>
          </p:nvSpPr>
          <p:spPr bwMode="auto">
            <a:xfrm>
              <a:off x="5065445" y="334054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6" name="Rectangle 35"/>
            <p:cNvSpPr/>
            <p:nvPr/>
          </p:nvSpPr>
          <p:spPr bwMode="auto">
            <a:xfrm>
              <a:off x="5065447" y="402108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7" name="Rectangle 36"/>
            <p:cNvSpPr/>
            <p:nvPr/>
          </p:nvSpPr>
          <p:spPr bwMode="auto">
            <a:xfrm>
              <a:off x="5065446" y="356739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8" name="Rectangle 37"/>
            <p:cNvSpPr/>
            <p:nvPr/>
          </p:nvSpPr>
          <p:spPr bwMode="auto">
            <a:xfrm>
              <a:off x="5065446" y="379423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39" name="Rectangle 38"/>
            <p:cNvSpPr/>
            <p:nvPr/>
          </p:nvSpPr>
          <p:spPr bwMode="auto">
            <a:xfrm>
              <a:off x="5292352" y="311370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0" name="Rectangle 39"/>
            <p:cNvSpPr/>
            <p:nvPr/>
          </p:nvSpPr>
          <p:spPr bwMode="auto">
            <a:xfrm>
              <a:off x="5292352" y="334054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1" name="Rectangle 40"/>
            <p:cNvSpPr/>
            <p:nvPr/>
          </p:nvSpPr>
          <p:spPr bwMode="auto">
            <a:xfrm>
              <a:off x="5292354" y="402108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2" name="Rectangle 41"/>
            <p:cNvSpPr/>
            <p:nvPr/>
          </p:nvSpPr>
          <p:spPr bwMode="auto">
            <a:xfrm>
              <a:off x="5292353" y="356739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3" name="Rectangle 42"/>
            <p:cNvSpPr/>
            <p:nvPr/>
          </p:nvSpPr>
          <p:spPr bwMode="auto">
            <a:xfrm>
              <a:off x="5292353" y="379423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4" name="Rectangle 43"/>
            <p:cNvSpPr/>
            <p:nvPr/>
          </p:nvSpPr>
          <p:spPr bwMode="auto">
            <a:xfrm>
              <a:off x="5519131" y="311370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5" name="Rectangle 44"/>
            <p:cNvSpPr/>
            <p:nvPr/>
          </p:nvSpPr>
          <p:spPr bwMode="auto">
            <a:xfrm>
              <a:off x="5519131" y="334054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6" name="Rectangle 45"/>
            <p:cNvSpPr/>
            <p:nvPr/>
          </p:nvSpPr>
          <p:spPr bwMode="auto">
            <a:xfrm>
              <a:off x="5519133" y="402108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7" name="Rectangle 46"/>
            <p:cNvSpPr/>
            <p:nvPr/>
          </p:nvSpPr>
          <p:spPr bwMode="auto">
            <a:xfrm>
              <a:off x="5519132" y="356739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8" name="Rectangle 47"/>
            <p:cNvSpPr/>
            <p:nvPr/>
          </p:nvSpPr>
          <p:spPr bwMode="auto">
            <a:xfrm>
              <a:off x="5519132" y="379423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9" name="Rectangle 48"/>
            <p:cNvSpPr/>
            <p:nvPr/>
          </p:nvSpPr>
          <p:spPr bwMode="auto">
            <a:xfrm>
              <a:off x="4611693" y="311370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50" name="Rectangle 49"/>
            <p:cNvSpPr/>
            <p:nvPr/>
          </p:nvSpPr>
          <p:spPr bwMode="auto">
            <a:xfrm>
              <a:off x="4611693" y="334054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51" name="Rectangle 50"/>
            <p:cNvSpPr/>
            <p:nvPr/>
          </p:nvSpPr>
          <p:spPr bwMode="auto">
            <a:xfrm>
              <a:off x="4611695" y="402108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52" name="Rectangle 51"/>
            <p:cNvSpPr/>
            <p:nvPr/>
          </p:nvSpPr>
          <p:spPr bwMode="auto">
            <a:xfrm>
              <a:off x="4611694" y="3567390"/>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53" name="Rectangle 52"/>
            <p:cNvSpPr/>
            <p:nvPr/>
          </p:nvSpPr>
          <p:spPr bwMode="auto">
            <a:xfrm>
              <a:off x="4611694" y="3794235"/>
              <a:ext cx="226845" cy="2268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grpSp>
      <p:sp>
        <p:nvSpPr>
          <p:cNvPr id="56" name="Isosceles Triangle 55"/>
          <p:cNvSpPr/>
          <p:nvPr/>
        </p:nvSpPr>
        <p:spPr bwMode="auto">
          <a:xfrm>
            <a:off x="3385889" y="2529395"/>
            <a:ext cx="1154090" cy="871024"/>
          </a:xfrm>
          <a:prstGeom prst="triangle">
            <a:avLst>
              <a:gd name="adj"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57" name="Rectangle 56"/>
          <p:cNvSpPr/>
          <p:nvPr/>
        </p:nvSpPr>
        <p:spPr bwMode="auto">
          <a:xfrm>
            <a:off x="3385889" y="3252552"/>
            <a:ext cx="147866" cy="14786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66" name="Rectangle 65"/>
          <p:cNvSpPr/>
          <p:nvPr/>
        </p:nvSpPr>
        <p:spPr bwMode="auto">
          <a:xfrm>
            <a:off x="5673545" y="3923459"/>
            <a:ext cx="289480" cy="28948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68" name="Rectangle 67"/>
          <p:cNvSpPr/>
          <p:nvPr/>
        </p:nvSpPr>
        <p:spPr bwMode="auto">
          <a:xfrm>
            <a:off x="6566454" y="3887340"/>
            <a:ext cx="432636" cy="43263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00" name="Rectangle 99"/>
          <p:cNvSpPr/>
          <p:nvPr/>
        </p:nvSpPr>
        <p:spPr bwMode="auto">
          <a:xfrm>
            <a:off x="7649038" y="3825404"/>
            <a:ext cx="575831" cy="57583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110" name="TextBox 109"/>
          <p:cNvSpPr txBox="1"/>
          <p:nvPr/>
        </p:nvSpPr>
        <p:spPr>
          <a:xfrm>
            <a:off x="5177903" y="3400418"/>
            <a:ext cx="3481137" cy="400110"/>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Area of + area of = area of</a:t>
            </a:r>
          </a:p>
        </p:txBody>
      </p:sp>
      <p:sp>
        <p:nvSpPr>
          <p:cNvPr id="111" name="Rectangle 110"/>
          <p:cNvSpPr/>
          <p:nvPr/>
        </p:nvSpPr>
        <p:spPr>
          <a:xfrm>
            <a:off x="6051333" y="3754998"/>
            <a:ext cx="1606530" cy="646331"/>
          </a:xfrm>
          <a:prstGeom prst="rect">
            <a:avLst/>
          </a:prstGeom>
        </p:spPr>
        <p:txBody>
          <a:bodyPr wrap="none">
            <a:spAutoFit/>
          </a:bodyPr>
          <a:lstStyle/>
          <a:p>
            <a:r>
              <a:rPr lang="en-GB" sz="3600" dirty="0">
                <a:latin typeface="Arial" panose="020B0604020202020204" pitchFamily="34" charset="0"/>
                <a:cs typeface="Arial" panose="020B0604020202020204" pitchFamily="34" charset="0"/>
              </a:rPr>
              <a:t>+      = </a:t>
            </a:r>
          </a:p>
        </p:txBody>
      </p:sp>
      <p:sp>
        <p:nvSpPr>
          <p:cNvPr id="112" name="TextBox 111"/>
          <p:cNvSpPr txBox="1"/>
          <p:nvPr/>
        </p:nvSpPr>
        <p:spPr>
          <a:xfrm>
            <a:off x="5598883" y="4515479"/>
            <a:ext cx="3481137" cy="707886"/>
          </a:xfrm>
          <a:prstGeom prst="rect">
            <a:avLst/>
          </a:prstGeom>
          <a:noFill/>
        </p:spPr>
        <p:txBody>
          <a:bodyPr wrap="square" rtlCol="0">
            <a:spAutoFit/>
          </a:bodyPr>
          <a:lstStyle/>
          <a:p>
            <a:r>
              <a:rPr lang="en-GB" sz="4000" dirty="0">
                <a:latin typeface="Arial" panose="020B0604020202020204" pitchFamily="34" charset="0"/>
                <a:cs typeface="Arial" panose="020B0604020202020204" pitchFamily="34" charset="0"/>
              </a:rPr>
              <a:t>9 + 16 = 25</a:t>
            </a:r>
          </a:p>
        </p:txBody>
      </p:sp>
      <p:sp>
        <p:nvSpPr>
          <p:cNvPr id="113" name="TextBox 112"/>
          <p:cNvSpPr txBox="1"/>
          <p:nvPr/>
        </p:nvSpPr>
        <p:spPr>
          <a:xfrm>
            <a:off x="3653706" y="3149715"/>
            <a:ext cx="578957"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4cm</a:t>
            </a:r>
          </a:p>
        </p:txBody>
      </p:sp>
      <p:sp>
        <p:nvSpPr>
          <p:cNvPr id="114" name="TextBox 113"/>
          <p:cNvSpPr txBox="1"/>
          <p:nvPr/>
        </p:nvSpPr>
        <p:spPr>
          <a:xfrm>
            <a:off x="3331540" y="2917340"/>
            <a:ext cx="578957"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3cm</a:t>
            </a:r>
          </a:p>
        </p:txBody>
      </p:sp>
      <p:sp>
        <p:nvSpPr>
          <p:cNvPr id="116" name="TextBox 115"/>
          <p:cNvSpPr txBox="1"/>
          <p:nvPr/>
        </p:nvSpPr>
        <p:spPr>
          <a:xfrm>
            <a:off x="3949317" y="2671148"/>
            <a:ext cx="578957" cy="276999"/>
          </a:xfrm>
          <a:prstGeom prst="rect">
            <a:avLst/>
          </a:prstGeom>
          <a:solidFill>
            <a:schemeClr val="bg1"/>
          </a:solidFill>
          <a:ln>
            <a:solidFill>
              <a:schemeClr val="tx1"/>
            </a:solidFill>
          </a:ln>
        </p:spPr>
        <p:txBody>
          <a:bodyPr wrap="square" rtlCol="0">
            <a:spAutoFit/>
          </a:bodyPr>
          <a:lstStyle/>
          <a:p>
            <a:r>
              <a:rPr lang="en-GB" sz="1200" dirty="0">
                <a:latin typeface="Arial" panose="020B0604020202020204" pitchFamily="34" charset="0"/>
                <a:cs typeface="Arial" panose="020B0604020202020204" pitchFamily="34" charset="0"/>
              </a:rPr>
              <a:t>5cm</a:t>
            </a:r>
          </a:p>
        </p:txBody>
      </p:sp>
    </p:spTree>
    <p:extLst>
      <p:ext uri="{BB962C8B-B14F-4D97-AF65-F5344CB8AC3E}">
        <p14:creationId xmlns:p14="http://schemas.microsoft.com/office/powerpoint/2010/main" val="12611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6"/>
                                        </p:tgtEl>
                                        <p:attrNameLst>
                                          <p:attrName>style.visibility</p:attrName>
                                        </p:attrNameLst>
                                      </p:cBhvr>
                                      <p:to>
                                        <p:strVal val="visible"/>
                                      </p:to>
                                    </p:set>
                                    <p:animEffect transition="in" filter="fade">
                                      <p:cBhvr>
                                        <p:cTn id="84" dur="500"/>
                                        <p:tgtEl>
                                          <p:spTgt spid="6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8"/>
                                        </p:tgtEl>
                                        <p:attrNameLst>
                                          <p:attrName>style.visibility</p:attrName>
                                        </p:attrNameLst>
                                      </p:cBhvr>
                                      <p:to>
                                        <p:strVal val="visible"/>
                                      </p:to>
                                    </p:set>
                                    <p:animEffect transition="in" filter="fade">
                                      <p:cBhvr>
                                        <p:cTn id="87" dur="500"/>
                                        <p:tgtEl>
                                          <p:spTgt spid="68"/>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0"/>
                                        </p:tgtEl>
                                        <p:attrNameLst>
                                          <p:attrName>style.visibility</p:attrName>
                                        </p:attrNameLst>
                                      </p:cBhvr>
                                      <p:to>
                                        <p:strVal val="visible"/>
                                      </p:to>
                                    </p:set>
                                    <p:animEffect transition="in" filter="fade">
                                      <p:cBhvr>
                                        <p:cTn id="90" dur="500"/>
                                        <p:tgtEl>
                                          <p:spTgt spid="100"/>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fade">
                                      <p:cBhvr>
                                        <p:cTn id="93" dur="500"/>
                                        <p:tgtEl>
                                          <p:spTgt spid="11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11"/>
                                        </p:tgtEl>
                                        <p:attrNameLst>
                                          <p:attrName>style.visibility</p:attrName>
                                        </p:attrNameLst>
                                      </p:cBhvr>
                                      <p:to>
                                        <p:strVal val="visible"/>
                                      </p:to>
                                    </p:set>
                                    <p:animEffect transition="in" filter="fade">
                                      <p:cBhvr>
                                        <p:cTn id="96" dur="500"/>
                                        <p:tgtEl>
                                          <p:spTgt spid="11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12"/>
                                        </p:tgtEl>
                                        <p:attrNameLst>
                                          <p:attrName>style.visibility</p:attrName>
                                        </p:attrNameLst>
                                      </p:cBhvr>
                                      <p:to>
                                        <p:strVal val="visible"/>
                                      </p:to>
                                    </p:set>
                                    <p:animEffect transition="in" filter="fade">
                                      <p:cBhvr>
                                        <p:cTn id="101" dur="500"/>
                                        <p:tgtEl>
                                          <p:spTgt spid="112"/>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fade">
                                      <p:cBhvr>
                                        <p:cTn id="106" dur="500"/>
                                        <p:tgtEl>
                                          <p:spTgt spid="54"/>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16"/>
                                        </p:tgtEl>
                                        <p:attrNameLst>
                                          <p:attrName>style.visibility</p:attrName>
                                        </p:attrNameLst>
                                      </p:cBhvr>
                                      <p:to>
                                        <p:strVal val="visible"/>
                                      </p:to>
                                    </p:set>
                                    <p:animEffect transition="in" filter="fade">
                                      <p:cBhvr>
                                        <p:cTn id="111"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66" grpId="0" animBg="1"/>
      <p:bldP spid="68" grpId="0" animBg="1"/>
      <p:bldP spid="100" grpId="0" animBg="1"/>
      <p:bldP spid="110" grpId="0"/>
      <p:bldP spid="111" grpId="0"/>
      <p:bldP spid="112" grpId="0"/>
      <p:bldP spid="1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39" y="1119883"/>
            <a:ext cx="6796355" cy="461665"/>
          </a:xfrm>
          <a:prstGeom prst="rect">
            <a:avLst/>
          </a:prstGeom>
        </p:spPr>
        <p:txBody>
          <a:bodyPr wrap="square">
            <a:spAutoFit/>
          </a:bodyPr>
          <a:lstStyle/>
          <a:p>
            <a:pPr algn="ctr"/>
            <a:r>
              <a:rPr lang="en-GB" altLang="en-US" sz="2400" dirty="0">
                <a:latin typeface="Arial" panose="020B0604020202020204" pitchFamily="34" charset="0"/>
                <a:cs typeface="Arial" panose="020B0604020202020204" pitchFamily="34" charset="0"/>
              </a:rPr>
              <a:t>Copy this into your exercise book:</a:t>
            </a:r>
          </a:p>
        </p:txBody>
      </p:sp>
      <p:grpSp>
        <p:nvGrpSpPr>
          <p:cNvPr id="10" name="Group 9">
            <a:extLst>
              <a:ext uri="{FF2B5EF4-FFF2-40B4-BE49-F238E27FC236}">
                <a16:creationId xmlns:a16="http://schemas.microsoft.com/office/drawing/2014/main" id="{701838A1-5FA5-489B-821C-BE5880250B94}"/>
              </a:ext>
            </a:extLst>
          </p:cNvPr>
          <p:cNvGrpSpPr/>
          <p:nvPr/>
        </p:nvGrpSpPr>
        <p:grpSpPr>
          <a:xfrm>
            <a:off x="2482970" y="1870516"/>
            <a:ext cx="2840978" cy="2342195"/>
            <a:chOff x="2272350" y="3185608"/>
            <a:chExt cx="2840978" cy="2342195"/>
          </a:xfrm>
        </p:grpSpPr>
        <p:grpSp>
          <p:nvGrpSpPr>
            <p:cNvPr id="5" name="Group 4"/>
            <p:cNvGrpSpPr/>
            <p:nvPr/>
          </p:nvGrpSpPr>
          <p:grpSpPr>
            <a:xfrm>
              <a:off x="2721321" y="3185608"/>
              <a:ext cx="2392007" cy="1805315"/>
              <a:chOff x="3094393" y="3377605"/>
              <a:chExt cx="1154090" cy="871024"/>
            </a:xfrm>
            <a:solidFill>
              <a:schemeClr val="bg1"/>
            </a:solidFill>
          </p:grpSpPr>
          <p:sp>
            <p:nvSpPr>
              <p:cNvPr id="3" name="Isosceles Triangle 2"/>
              <p:cNvSpPr/>
              <p:nvPr/>
            </p:nvSpPr>
            <p:spPr bwMode="auto">
              <a:xfrm>
                <a:off x="3094393" y="3377605"/>
                <a:ext cx="1154090" cy="871024"/>
              </a:xfrm>
              <a:prstGeom prst="triangle">
                <a:avLst>
                  <a:gd name="adj" fmla="val 0"/>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dirty="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 name="Rectangle 3"/>
              <p:cNvSpPr/>
              <p:nvPr/>
            </p:nvSpPr>
            <p:spPr bwMode="auto">
              <a:xfrm>
                <a:off x="3094393" y="4100762"/>
                <a:ext cx="147866" cy="14786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grpSp>
        <mc:AlternateContent xmlns:mc="http://schemas.openxmlformats.org/markup-compatibility/2006" xmlns:a14="http://schemas.microsoft.com/office/drawing/2010/main">
          <mc:Choice Requires="a14">
            <p:sp>
              <p:nvSpPr>
                <p:cNvPr id="6" name="TextBox 5"/>
                <p:cNvSpPr txBox="1"/>
                <p:nvPr/>
              </p:nvSpPr>
              <p:spPr>
                <a:xfrm>
                  <a:off x="2272350" y="3909540"/>
                  <a:ext cx="448971"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800" i="1" dirty="0" smtClean="0">
                            <a:latin typeface="Cambria Math" panose="02040503050406030204" pitchFamily="18" charset="0"/>
                            <a:cs typeface="Arial" panose="020B0604020202020204" pitchFamily="34" charset="0"/>
                          </a:rPr>
                          <m:t>𝑎</m:t>
                        </m:r>
                      </m:oMath>
                    </m:oMathPara>
                  </a14:m>
                  <a:endParaRPr lang="en-GB" sz="2800" dirty="0">
                    <a:latin typeface="Arial" panose="020B0604020202020204" pitchFamily="34" charset="0"/>
                    <a:cs typeface="Arial" panose="020B0604020202020204" pitchFamily="34"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272350" y="3909540"/>
                  <a:ext cx="448971" cy="523220"/>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147995" y="5004583"/>
                  <a:ext cx="120441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800" i="1" dirty="0" smtClean="0">
                            <a:latin typeface="Cambria Math" panose="02040503050406030204" pitchFamily="18" charset="0"/>
                            <a:cs typeface="Arial" panose="020B0604020202020204" pitchFamily="34" charset="0"/>
                          </a:rPr>
                          <m:t>𝑏</m:t>
                        </m:r>
                      </m:oMath>
                    </m:oMathPara>
                  </a14:m>
                  <a:endParaRPr lang="en-GB" sz="2800" dirty="0">
                    <a:latin typeface="Arial" panose="020B0604020202020204" pitchFamily="34" charset="0"/>
                    <a:cs typeface="Arial" panose="020B0604020202020204" pitchFamily="34"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147995" y="5004583"/>
                  <a:ext cx="1204413" cy="52322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390073" y="3530710"/>
                  <a:ext cx="120441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800" i="1" dirty="0" smtClean="0">
                            <a:latin typeface="Cambria Math" panose="02040503050406030204" pitchFamily="18" charset="0"/>
                            <a:cs typeface="Arial" panose="020B0604020202020204" pitchFamily="34" charset="0"/>
                          </a:rPr>
                          <m:t>𝑐</m:t>
                        </m:r>
                      </m:oMath>
                    </m:oMathPara>
                  </a14:m>
                  <a:endParaRPr lang="en-GB" sz="2800" dirty="0">
                    <a:latin typeface="Arial" panose="020B0604020202020204" pitchFamily="34" charset="0"/>
                    <a:cs typeface="Arial" panose="020B0604020202020204" pitchFamily="34"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390073" y="3530710"/>
                  <a:ext cx="1204413" cy="523220"/>
                </a:xfrm>
                <a:prstGeom prst="rect">
                  <a:avLst/>
                </a:prstGeom>
                <a:blipFill>
                  <a:blip r:embed="rId4"/>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9" name="TextBox 8"/>
              <p:cNvSpPr txBox="1"/>
              <p:nvPr/>
            </p:nvSpPr>
            <p:spPr>
              <a:xfrm>
                <a:off x="5460715" y="1833116"/>
                <a:ext cx="3119739"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sz="3600" i="1" dirty="0" smtClean="0">
                          <a:latin typeface="Cambria Math" panose="02040503050406030204" pitchFamily="18" charset="0"/>
                          <a:cs typeface="Arial" panose="020B0604020202020204" pitchFamily="34" charset="0"/>
                        </a:rPr>
                        <m:t>𝑎</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𝑏</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𝑐</m:t>
                      </m:r>
                      <m:r>
                        <a:rPr lang="en-GB" sz="3600" i="1" dirty="0" smtClean="0">
                          <a:latin typeface="Cambria Math" panose="02040503050406030204" pitchFamily="18" charset="0"/>
                          <a:cs typeface="Arial" panose="020B0604020202020204" pitchFamily="34" charset="0"/>
                        </a:rPr>
                        <m:t>²</m:t>
                      </m:r>
                    </m:oMath>
                  </m:oMathPara>
                </a14:m>
                <a:endParaRPr lang="en-GB" sz="3600" dirty="0">
                  <a:latin typeface="Arial" panose="020B0604020202020204" pitchFamily="34" charset="0"/>
                  <a:cs typeface="Arial" panose="020B0604020202020204" pitchFamily="34"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460715" y="1833116"/>
                <a:ext cx="3119739" cy="646331"/>
              </a:xfrm>
              <a:prstGeom prst="rect">
                <a:avLst/>
              </a:prstGeom>
              <a:blipFill>
                <a:blip r:embed="rId5"/>
                <a:stretch>
                  <a:fillRect/>
                </a:stretch>
              </a:blipFill>
              <a:ln/>
            </p:spPr>
            <p:txBody>
              <a:bodyPr/>
              <a:lstStyle/>
              <a:p>
                <a:r>
                  <a:rPr lang="en-GB">
                    <a:noFill/>
                  </a:rPr>
                  <a:t> </a:t>
                </a:r>
              </a:p>
            </p:txBody>
          </p:sp>
        </mc:Fallback>
      </mc:AlternateContent>
    </p:spTree>
    <p:extLst>
      <p:ext uri="{BB962C8B-B14F-4D97-AF65-F5344CB8AC3E}">
        <p14:creationId xmlns:p14="http://schemas.microsoft.com/office/powerpoint/2010/main" val="56639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112996" y="2435757"/>
            <a:ext cx="2392007" cy="2466088"/>
            <a:chOff x="3094393" y="3058797"/>
            <a:chExt cx="1154090" cy="1189832"/>
          </a:xfrm>
          <a:solidFill>
            <a:schemeClr val="bg1"/>
          </a:solidFill>
        </p:grpSpPr>
        <p:sp>
          <p:nvSpPr>
            <p:cNvPr id="3" name="Isosceles Triangle 2"/>
            <p:cNvSpPr/>
            <p:nvPr/>
          </p:nvSpPr>
          <p:spPr bwMode="auto">
            <a:xfrm>
              <a:off x="3094393" y="3058797"/>
              <a:ext cx="1154090" cy="1189832"/>
            </a:xfrm>
            <a:prstGeom prst="triangle">
              <a:avLst>
                <a:gd name="adj" fmla="val 0"/>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 name="Rectangle 3"/>
            <p:cNvSpPr/>
            <p:nvPr/>
          </p:nvSpPr>
          <p:spPr bwMode="auto">
            <a:xfrm>
              <a:off x="3094393" y="4100762"/>
              <a:ext cx="147866" cy="14786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grpSp>
      <mc:AlternateContent xmlns:mc="http://schemas.openxmlformats.org/markup-compatibility/2006" xmlns:a14="http://schemas.microsoft.com/office/drawing/2010/main">
        <mc:Choice Requires="a14">
          <p:sp>
            <p:nvSpPr>
              <p:cNvPr id="5" name="TextBox 4"/>
              <p:cNvSpPr txBox="1"/>
              <p:nvPr/>
            </p:nvSpPr>
            <p:spPr>
              <a:xfrm>
                <a:off x="1908583" y="3779935"/>
                <a:ext cx="1204413" cy="461665"/>
              </a:xfrm>
              <a:prstGeom prst="rect">
                <a:avLst/>
              </a:prstGeom>
              <a:noFill/>
            </p:spPr>
            <p:txBody>
              <a:bodyPr wrap="square" rtlCol="0">
                <a:spAutoFit/>
              </a:bodyPr>
              <a:lstStyle/>
              <a:p>
                <a:pPr algn="r"/>
                <a14:m>
                  <m:oMath xmlns:m="http://schemas.openxmlformats.org/officeDocument/2006/math">
                    <m:r>
                      <a:rPr lang="en-GB" sz="2400" i="1" dirty="0" smtClean="0">
                        <a:latin typeface="Cambria Math" panose="02040503050406030204" pitchFamily="18" charset="0"/>
                        <a:cs typeface="Arial" panose="020B0604020202020204" pitchFamily="34" charset="0"/>
                      </a:rPr>
                      <m:t>7</m:t>
                    </m:r>
                  </m:oMath>
                </a14:m>
                <a:r>
                  <a:rPr lang="en-GB" sz="2400" dirty="0">
                    <a:latin typeface="Arial" panose="020B0604020202020204" pitchFamily="34" charset="0"/>
                    <a:cs typeface="Arial" panose="020B0604020202020204" pitchFamily="34" charset="0"/>
                  </a:rPr>
                  <a:t> cm</a:t>
                </a:r>
              </a:p>
            </p:txBody>
          </p:sp>
        </mc:Choice>
        <mc:Fallback xmlns="">
          <p:sp>
            <p:nvSpPr>
              <p:cNvPr id="5" name="TextBox 4"/>
              <p:cNvSpPr txBox="1">
                <a:spLocks noRot="1" noChangeAspect="1" noMove="1" noResize="1" noEditPoints="1" noAdjustHandles="1" noChangeArrowheads="1" noChangeShapeType="1" noTextEdit="1"/>
              </p:cNvSpPr>
              <p:nvPr/>
            </p:nvSpPr>
            <p:spPr>
              <a:xfrm>
                <a:off x="1908583" y="3779935"/>
                <a:ext cx="1204413" cy="461665"/>
              </a:xfrm>
              <a:prstGeom prst="rect">
                <a:avLst/>
              </a:prstGeom>
              <a:blipFill>
                <a:blip r:embed="rId2"/>
                <a:stretch>
                  <a:fillRect t="-9211" r="-7576"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868438" y="4915504"/>
                <a:ext cx="120441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6</m:t>
                    </m:r>
                  </m:oMath>
                </a14:m>
                <a:r>
                  <a:rPr lang="en-GB" sz="2400" dirty="0">
                    <a:latin typeface="Arial" panose="020B0604020202020204" pitchFamily="34" charset="0"/>
                    <a:cs typeface="Arial" panose="020B0604020202020204" pitchFamily="34" charset="0"/>
                  </a:rPr>
                  <a:t> cm</a:t>
                </a:r>
              </a:p>
            </p:txBody>
          </p:sp>
        </mc:Choice>
        <mc:Fallback xmlns="">
          <p:sp>
            <p:nvSpPr>
              <p:cNvPr id="6" name="TextBox 5"/>
              <p:cNvSpPr txBox="1">
                <a:spLocks noRot="1" noChangeAspect="1" noMove="1" noResize="1" noEditPoints="1" noAdjustHandles="1" noChangeArrowheads="1" noChangeShapeType="1" noTextEdit="1"/>
              </p:cNvSpPr>
              <p:nvPr/>
            </p:nvSpPr>
            <p:spPr>
              <a:xfrm>
                <a:off x="3868438" y="4915504"/>
                <a:ext cx="1204413" cy="461665"/>
              </a:xfrm>
              <a:prstGeom prst="rect">
                <a:avLst/>
              </a:prstGeom>
              <a:blipFill>
                <a:blip r:embed="rId3"/>
                <a:stretch>
                  <a:fillRect l="-1523" t="-9211" b="-30263"/>
                </a:stretch>
              </a:blipFill>
            </p:spPr>
            <p:txBody>
              <a:bodyPr/>
              <a:lstStyle/>
              <a:p>
                <a:r>
                  <a:rPr lang="en-GB">
                    <a:noFill/>
                  </a:rPr>
                  <a:t> </a:t>
                </a:r>
              </a:p>
            </p:txBody>
          </p:sp>
        </mc:Fallback>
      </mc:AlternateContent>
      <p:sp>
        <p:nvSpPr>
          <p:cNvPr id="7" name="TextBox 6"/>
          <p:cNvSpPr txBox="1"/>
          <p:nvPr/>
        </p:nvSpPr>
        <p:spPr>
          <a:xfrm>
            <a:off x="4470644" y="3289874"/>
            <a:ext cx="1204413"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E502315-9A81-4BEF-BCBD-0932CFD40532}"/>
                  </a:ext>
                </a:extLst>
              </p:cNvPr>
              <p:cNvSpPr txBox="1"/>
              <p:nvPr/>
            </p:nvSpPr>
            <p:spPr>
              <a:xfrm>
                <a:off x="3967466" y="1267591"/>
                <a:ext cx="3119739"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sz="3600" i="1" dirty="0" smtClean="0">
                          <a:latin typeface="Cambria Math" panose="02040503050406030204" pitchFamily="18" charset="0"/>
                          <a:cs typeface="Arial" panose="020B0604020202020204" pitchFamily="34" charset="0"/>
                        </a:rPr>
                        <m:t>𝑎</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𝑏</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𝑐</m:t>
                      </m:r>
                      <m:r>
                        <a:rPr lang="en-GB" sz="3600" i="1" dirty="0" smtClean="0">
                          <a:latin typeface="Cambria Math" panose="02040503050406030204" pitchFamily="18" charset="0"/>
                          <a:cs typeface="Arial" panose="020B0604020202020204" pitchFamily="34" charset="0"/>
                        </a:rPr>
                        <m:t>²</m:t>
                      </m:r>
                    </m:oMath>
                  </m:oMathPara>
                </a14:m>
                <a:endParaRPr lang="en-GB" sz="3600" dirty="0">
                  <a:latin typeface="Arial" panose="020B0604020202020204" pitchFamily="34" charset="0"/>
                  <a:cs typeface="Arial" panose="020B0604020202020204" pitchFamily="34" charset="0"/>
                </a:endParaRPr>
              </a:p>
            </p:txBody>
          </p:sp>
        </mc:Choice>
        <mc:Fallback xmlns="">
          <p:sp>
            <p:nvSpPr>
              <p:cNvPr id="15" name="TextBox 14">
                <a:extLst>
                  <a:ext uri="{FF2B5EF4-FFF2-40B4-BE49-F238E27FC236}">
                    <a16:creationId xmlns:a16="http://schemas.microsoft.com/office/drawing/2014/main" id="{CE502315-9A81-4BEF-BCBD-0932CFD40532}"/>
                  </a:ext>
                </a:extLst>
              </p:cNvPr>
              <p:cNvSpPr txBox="1">
                <a:spLocks noRot="1" noChangeAspect="1" noMove="1" noResize="1" noEditPoints="1" noAdjustHandles="1" noChangeArrowheads="1" noChangeShapeType="1" noTextEdit="1"/>
              </p:cNvSpPr>
              <p:nvPr/>
            </p:nvSpPr>
            <p:spPr>
              <a:xfrm>
                <a:off x="3967466" y="1267591"/>
                <a:ext cx="3119739" cy="646331"/>
              </a:xfrm>
              <a:prstGeom prst="rect">
                <a:avLst/>
              </a:prstGeom>
              <a:blipFill>
                <a:blip r:embed="rId4"/>
                <a:stretch>
                  <a:fillRect/>
                </a:stretch>
              </a:blip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335A1B8-7F4C-46D4-85AA-DA307E79ADFA}"/>
                  </a:ext>
                </a:extLst>
              </p:cNvPr>
              <p:cNvSpPr/>
              <p:nvPr/>
            </p:nvSpPr>
            <p:spPr>
              <a:xfrm>
                <a:off x="3112996" y="4901843"/>
                <a:ext cx="2392007" cy="2392007"/>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en-GB" sz="2400" i="1" smtClean="0">
                              <a:solidFill>
                                <a:schemeClr val="tx1"/>
                              </a:solidFill>
                              <a:latin typeface="Cambria Math" panose="02040503050406030204" pitchFamily="18" charset="0"/>
                            </a:rPr>
                          </m:ctrlPr>
                        </m:sSupPr>
                        <m:e>
                          <m:r>
                            <a:rPr lang="en-GB" sz="2400" b="0" i="1" smtClean="0">
                              <a:solidFill>
                                <a:schemeClr val="tx1"/>
                              </a:solidFill>
                              <a:latin typeface="Cambria Math" panose="02040503050406030204" pitchFamily="18" charset="0"/>
                            </a:rPr>
                            <m:t>6</m:t>
                          </m:r>
                        </m:e>
                        <m:sup>
                          <m:r>
                            <a:rPr lang="en-GB" sz="2400" b="0" i="1" smtClean="0">
                              <a:solidFill>
                                <a:schemeClr val="tx1"/>
                              </a:solidFill>
                              <a:latin typeface="Cambria Math" panose="02040503050406030204" pitchFamily="18" charset="0"/>
                            </a:rPr>
                            <m:t>2</m:t>
                          </m:r>
                        </m:sup>
                      </m:sSup>
                      <m:r>
                        <a:rPr lang="en-GB" sz="2400" b="0" i="1" smtClean="0">
                          <a:solidFill>
                            <a:schemeClr val="tx1"/>
                          </a:solidFill>
                          <a:latin typeface="Cambria Math" panose="02040503050406030204" pitchFamily="18" charset="0"/>
                        </a:rPr>
                        <m:t>=36</m:t>
                      </m:r>
                    </m:oMath>
                  </m:oMathPara>
                </a14:m>
                <a:endParaRPr lang="en-GB" sz="2400" dirty="0">
                  <a:solidFill>
                    <a:schemeClr val="tx1"/>
                  </a:solidFill>
                </a:endParaRPr>
              </a:p>
            </p:txBody>
          </p:sp>
        </mc:Choice>
        <mc:Fallback xmlns="">
          <p:sp>
            <p:nvSpPr>
              <p:cNvPr id="8" name="Rectangle 7">
                <a:extLst>
                  <a:ext uri="{FF2B5EF4-FFF2-40B4-BE49-F238E27FC236}">
                    <a16:creationId xmlns:a16="http://schemas.microsoft.com/office/drawing/2014/main" id="{7335A1B8-7F4C-46D4-85AA-DA307E79ADFA}"/>
                  </a:ext>
                </a:extLst>
              </p:cNvPr>
              <p:cNvSpPr>
                <a:spLocks noRot="1" noChangeAspect="1" noMove="1" noResize="1" noEditPoints="1" noAdjustHandles="1" noChangeArrowheads="1" noChangeShapeType="1" noTextEdit="1"/>
              </p:cNvSpPr>
              <p:nvPr/>
            </p:nvSpPr>
            <p:spPr>
              <a:xfrm>
                <a:off x="3112996" y="4901843"/>
                <a:ext cx="2392007" cy="2392007"/>
              </a:xfrm>
              <a:prstGeom prst="rect">
                <a:avLst/>
              </a:prstGeom>
              <a:blipFill>
                <a:blip r:embed="rId5"/>
                <a:stretch>
                  <a:fillRect/>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7BDEF837-DDD0-4530-9556-688437660A48}"/>
                  </a:ext>
                </a:extLst>
              </p:cNvPr>
              <p:cNvSpPr/>
              <p:nvPr/>
            </p:nvSpPr>
            <p:spPr>
              <a:xfrm>
                <a:off x="646908" y="2435755"/>
                <a:ext cx="2466088" cy="2466088"/>
              </a:xfrm>
              <a:prstGeom prst="rect">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en-GB" sz="2400" i="1" smtClean="0">
                              <a:solidFill>
                                <a:schemeClr val="tx1"/>
                              </a:solidFill>
                              <a:latin typeface="Cambria Math" panose="02040503050406030204" pitchFamily="18" charset="0"/>
                            </a:rPr>
                          </m:ctrlPr>
                        </m:sSupPr>
                        <m:e>
                          <m:r>
                            <a:rPr lang="en-GB" sz="2400" b="0" i="1" smtClean="0">
                              <a:solidFill>
                                <a:schemeClr val="tx1"/>
                              </a:solidFill>
                              <a:latin typeface="Cambria Math" panose="02040503050406030204" pitchFamily="18" charset="0"/>
                            </a:rPr>
                            <m:t>7</m:t>
                          </m:r>
                        </m:e>
                        <m:sup>
                          <m:r>
                            <a:rPr lang="en-GB" sz="2400" b="0" i="1" smtClean="0">
                              <a:solidFill>
                                <a:schemeClr val="tx1"/>
                              </a:solidFill>
                              <a:latin typeface="Cambria Math" panose="02040503050406030204" pitchFamily="18" charset="0"/>
                            </a:rPr>
                            <m:t>2</m:t>
                          </m:r>
                        </m:sup>
                      </m:sSup>
                      <m:r>
                        <a:rPr lang="en-GB" sz="2400" b="0" i="1" smtClean="0">
                          <a:solidFill>
                            <a:schemeClr val="tx1"/>
                          </a:solidFill>
                          <a:latin typeface="Cambria Math" panose="02040503050406030204" pitchFamily="18" charset="0"/>
                        </a:rPr>
                        <m:t>=49</m:t>
                      </m:r>
                    </m:oMath>
                  </m:oMathPara>
                </a14:m>
                <a:endParaRPr lang="en-GB" sz="2400" dirty="0">
                  <a:solidFill>
                    <a:schemeClr val="tx1"/>
                  </a:solidFill>
                </a:endParaRPr>
              </a:p>
            </p:txBody>
          </p:sp>
        </mc:Choice>
        <mc:Fallback xmlns="">
          <p:sp>
            <p:nvSpPr>
              <p:cNvPr id="16" name="Rectangle 15">
                <a:extLst>
                  <a:ext uri="{FF2B5EF4-FFF2-40B4-BE49-F238E27FC236}">
                    <a16:creationId xmlns:a16="http://schemas.microsoft.com/office/drawing/2014/main" id="{7BDEF837-DDD0-4530-9556-688437660A48}"/>
                  </a:ext>
                </a:extLst>
              </p:cNvPr>
              <p:cNvSpPr>
                <a:spLocks noRot="1" noChangeAspect="1" noMove="1" noResize="1" noEditPoints="1" noAdjustHandles="1" noChangeArrowheads="1" noChangeShapeType="1" noTextEdit="1"/>
              </p:cNvSpPr>
              <p:nvPr/>
            </p:nvSpPr>
            <p:spPr>
              <a:xfrm>
                <a:off x="646908" y="2435755"/>
                <a:ext cx="2466088" cy="2466088"/>
              </a:xfrm>
              <a:prstGeom prst="rect">
                <a:avLst/>
              </a:prstGeom>
              <a:blipFill>
                <a:blip r:embed="rId6"/>
                <a:stretch>
                  <a:fillRect/>
                </a:stretch>
              </a:blipFill>
              <a:ln>
                <a:solidFill>
                  <a:schemeClr val="tx1"/>
                </a:solidFill>
              </a:ln>
            </p:spPr>
            <p:txBody>
              <a:bodyPr/>
              <a:lstStyle/>
              <a:p>
                <a:r>
                  <a:rPr lang="en-GB">
                    <a:noFill/>
                  </a:rPr>
                  <a:t> </a:t>
                </a:r>
              </a:p>
            </p:txBody>
          </p:sp>
        </mc:Fallback>
      </mc:AlternateContent>
      <p:grpSp>
        <p:nvGrpSpPr>
          <p:cNvPr id="19" name="Group 18">
            <a:extLst>
              <a:ext uri="{FF2B5EF4-FFF2-40B4-BE49-F238E27FC236}">
                <a16:creationId xmlns:a16="http://schemas.microsoft.com/office/drawing/2014/main" id="{A0E8431B-59EE-4FB1-B645-7D82C08AFB55}"/>
              </a:ext>
            </a:extLst>
          </p:cNvPr>
          <p:cNvGrpSpPr/>
          <p:nvPr/>
        </p:nvGrpSpPr>
        <p:grpSpPr>
          <a:xfrm>
            <a:off x="3827288" y="763155"/>
            <a:ext cx="3437974" cy="3437974"/>
            <a:chOff x="3827288" y="763155"/>
            <a:chExt cx="3437974" cy="3437974"/>
          </a:xfrm>
        </p:grpSpPr>
        <p:sp>
          <p:nvSpPr>
            <p:cNvPr id="17" name="Rectangle 16">
              <a:extLst>
                <a:ext uri="{FF2B5EF4-FFF2-40B4-BE49-F238E27FC236}">
                  <a16:creationId xmlns:a16="http://schemas.microsoft.com/office/drawing/2014/main" id="{65A60A61-E8A2-4061-9737-85FE1686BDFE}"/>
                </a:ext>
              </a:extLst>
            </p:cNvPr>
            <p:cNvSpPr/>
            <p:nvPr/>
          </p:nvSpPr>
          <p:spPr>
            <a:xfrm rot="2746599">
              <a:off x="3827288" y="763155"/>
              <a:ext cx="3437974" cy="343797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2400" dirty="0">
                <a:solidFill>
                  <a:schemeClr val="tx1"/>
                </a:solidFill>
              </a:endParaRP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0357A54-4039-4016-9293-784175AD5862}"/>
                    </a:ext>
                  </a:extLst>
                </p:cNvPr>
                <p:cNvSpPr txBox="1"/>
                <p:nvPr/>
              </p:nvSpPr>
              <p:spPr>
                <a:xfrm>
                  <a:off x="4563708" y="2179765"/>
                  <a:ext cx="188258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400" i="1" dirty="0" smtClean="0">
                            <a:latin typeface="Cambria Math" panose="02040503050406030204" pitchFamily="18" charset="0"/>
                          </a:rPr>
                          <m:t>85</m:t>
                        </m:r>
                      </m:oMath>
                    </m:oMathPara>
                  </a14:m>
                  <a:endParaRPr lang="en-GB" dirty="0"/>
                </a:p>
              </p:txBody>
            </p:sp>
          </mc:Choice>
          <mc:Fallback xmlns="">
            <p:sp>
              <p:nvSpPr>
                <p:cNvPr id="18" name="TextBox 17">
                  <a:extLst>
                    <a:ext uri="{FF2B5EF4-FFF2-40B4-BE49-F238E27FC236}">
                      <a16:creationId xmlns:a16="http://schemas.microsoft.com/office/drawing/2014/main" id="{80357A54-4039-4016-9293-784175AD5862}"/>
                    </a:ext>
                  </a:extLst>
                </p:cNvPr>
                <p:cNvSpPr txBox="1">
                  <a:spLocks noRot="1" noChangeAspect="1" noMove="1" noResize="1" noEditPoints="1" noAdjustHandles="1" noChangeArrowheads="1" noChangeShapeType="1" noTextEdit="1"/>
                </p:cNvSpPr>
                <p:nvPr/>
              </p:nvSpPr>
              <p:spPr>
                <a:xfrm>
                  <a:off x="4563708" y="2179765"/>
                  <a:ext cx="1882589" cy="461665"/>
                </a:xfrm>
                <a:prstGeom prst="rect">
                  <a:avLst/>
                </a:prstGeom>
                <a:blipFill>
                  <a:blip r:embed="rId7"/>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2B9756E5-391A-43B3-B12E-B00C710CCFCC}"/>
                  </a:ext>
                </a:extLst>
              </p:cNvPr>
              <p:cNvSpPr txBox="1"/>
              <p:nvPr/>
            </p:nvSpPr>
            <p:spPr>
              <a:xfrm>
                <a:off x="4213809" y="2141228"/>
                <a:ext cx="3245792" cy="500202"/>
              </a:xfrm>
              <a:prstGeom prst="rect">
                <a:avLst/>
              </a:prstGeom>
              <a:solidFill>
                <a:srgbClr val="F79646"/>
              </a:solidFill>
            </p:spPr>
            <p:txBody>
              <a:bodyPr wrap="square" rtlCol="0">
                <a:spAutoFit/>
              </a:bodyPr>
              <a:lstStyle/>
              <a:p>
                <a14:m>
                  <m:oMath xmlns:m="http://schemas.openxmlformats.org/officeDocument/2006/math">
                    <m:rad>
                      <m:radPr>
                        <m:degHide m:val="on"/>
                        <m:ctrlPr>
                          <a:rPr lang="en-GB" sz="2400" i="1" smtClean="0">
                            <a:latin typeface="Cambria Math" panose="02040503050406030204" pitchFamily="18" charset="0"/>
                          </a:rPr>
                        </m:ctrlPr>
                      </m:radPr>
                      <m:deg/>
                      <m:e>
                        <m:r>
                          <a:rPr lang="en-GB" sz="2400" b="0" i="1" smtClean="0">
                            <a:latin typeface="Cambria Math" panose="02040503050406030204" pitchFamily="18" charset="0"/>
                          </a:rPr>
                          <m:t>85</m:t>
                        </m:r>
                      </m:e>
                    </m:rad>
                    <m:r>
                      <a:rPr lang="en-GB" sz="2400" b="0" i="1" smtClean="0">
                        <a:latin typeface="Cambria Math" panose="02040503050406030204" pitchFamily="18" charset="0"/>
                      </a:rPr>
                      <m:t>=9.22</m:t>
                    </m:r>
                  </m:oMath>
                </a14:m>
                <a:r>
                  <a:rPr lang="en-GB" sz="2400" dirty="0">
                    <a:latin typeface="Arial" panose="020B0604020202020204" pitchFamily="34" charset="0"/>
                    <a:cs typeface="Arial" panose="020B0604020202020204" pitchFamily="34" charset="0"/>
                  </a:rPr>
                  <a:t> (</a:t>
                </a:r>
                <a14:m>
                  <m:oMath xmlns:m="http://schemas.openxmlformats.org/officeDocument/2006/math">
                    <m:r>
                      <a:rPr lang="en-GB" sz="2400" b="0" i="1" dirty="0" smtClean="0">
                        <a:latin typeface="Cambria Math" panose="02040503050406030204" pitchFamily="18" charset="0"/>
                      </a:rPr>
                      <m:t>2</m:t>
                    </m:r>
                  </m:oMath>
                </a14:m>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d.p.</a:t>
                </a:r>
                <a:r>
                  <a:rPr lang="en-GB" sz="2400" dirty="0">
                    <a:latin typeface="Arial" panose="020B0604020202020204" pitchFamily="34" charset="0"/>
                    <a:cs typeface="Arial" panose="020B0604020202020204" pitchFamily="34" charset="0"/>
                  </a:rPr>
                  <a:t>)</a:t>
                </a:r>
              </a:p>
            </p:txBody>
          </p:sp>
        </mc:Choice>
        <mc:Fallback xmlns="">
          <p:sp>
            <p:nvSpPr>
              <p:cNvPr id="21" name="TextBox 20">
                <a:extLst>
                  <a:ext uri="{FF2B5EF4-FFF2-40B4-BE49-F238E27FC236}">
                    <a16:creationId xmlns:a16="http://schemas.microsoft.com/office/drawing/2014/main" id="{2B9756E5-391A-43B3-B12E-B00C710CCFCC}"/>
                  </a:ext>
                </a:extLst>
              </p:cNvPr>
              <p:cNvSpPr txBox="1">
                <a:spLocks noRot="1" noChangeAspect="1" noMove="1" noResize="1" noEditPoints="1" noAdjustHandles="1" noChangeArrowheads="1" noChangeShapeType="1" noTextEdit="1"/>
              </p:cNvSpPr>
              <p:nvPr/>
            </p:nvSpPr>
            <p:spPr>
              <a:xfrm>
                <a:off x="4213809" y="2141228"/>
                <a:ext cx="3245792" cy="500202"/>
              </a:xfrm>
              <a:prstGeom prst="rect">
                <a:avLst/>
              </a:prstGeom>
              <a:blipFill>
                <a:blip r:embed="rId8"/>
                <a:stretch>
                  <a:fillRect t="-1220" b="-28049"/>
                </a:stretch>
              </a:blipFill>
            </p:spPr>
            <p:txBody>
              <a:bodyPr/>
              <a:lstStyle/>
              <a:p>
                <a:r>
                  <a:rPr lang="en-GB">
                    <a:noFill/>
                  </a:rPr>
                  <a:t> </a:t>
                </a:r>
              </a:p>
            </p:txBody>
          </p:sp>
        </mc:Fallback>
      </mc:AlternateContent>
    </p:spTree>
    <p:extLst>
      <p:ext uri="{BB962C8B-B14F-4D97-AF65-F5344CB8AC3E}">
        <p14:creationId xmlns:p14="http://schemas.microsoft.com/office/powerpoint/2010/main" val="206927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112996" y="2435757"/>
            <a:ext cx="2392007" cy="2466088"/>
            <a:chOff x="3094393" y="3058797"/>
            <a:chExt cx="1154090" cy="1189832"/>
          </a:xfrm>
          <a:solidFill>
            <a:schemeClr val="bg1"/>
          </a:solidFill>
        </p:grpSpPr>
        <p:sp>
          <p:nvSpPr>
            <p:cNvPr id="3" name="Isosceles Triangle 2"/>
            <p:cNvSpPr/>
            <p:nvPr/>
          </p:nvSpPr>
          <p:spPr bwMode="auto">
            <a:xfrm>
              <a:off x="3094393" y="3058797"/>
              <a:ext cx="1154090" cy="1189832"/>
            </a:xfrm>
            <a:prstGeom prst="triangle">
              <a:avLst>
                <a:gd name="adj" fmla="val 0"/>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 name="Rectangle 3"/>
            <p:cNvSpPr/>
            <p:nvPr/>
          </p:nvSpPr>
          <p:spPr bwMode="auto">
            <a:xfrm>
              <a:off x="3094393" y="4100762"/>
              <a:ext cx="147866" cy="14786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grpSp>
      <mc:AlternateContent xmlns:mc="http://schemas.openxmlformats.org/markup-compatibility/2006" xmlns:a14="http://schemas.microsoft.com/office/drawing/2010/main">
        <mc:Choice Requires="a14">
          <p:sp>
            <p:nvSpPr>
              <p:cNvPr id="5" name="TextBox 4"/>
              <p:cNvSpPr txBox="1"/>
              <p:nvPr/>
            </p:nvSpPr>
            <p:spPr>
              <a:xfrm>
                <a:off x="1908583" y="3779935"/>
                <a:ext cx="1204413" cy="461665"/>
              </a:xfrm>
              <a:prstGeom prst="rect">
                <a:avLst/>
              </a:prstGeom>
              <a:noFill/>
            </p:spPr>
            <p:txBody>
              <a:bodyPr wrap="square" rtlCol="0">
                <a:spAutoFit/>
              </a:bodyPr>
              <a:lstStyle/>
              <a:p>
                <a:pPr algn="r"/>
                <a14:m>
                  <m:oMath xmlns:m="http://schemas.openxmlformats.org/officeDocument/2006/math">
                    <m:r>
                      <a:rPr lang="en-GB" sz="2400" i="1" dirty="0" smtClean="0">
                        <a:latin typeface="Cambria Math" panose="02040503050406030204" pitchFamily="18" charset="0"/>
                        <a:cs typeface="Arial" panose="020B0604020202020204" pitchFamily="34" charset="0"/>
                      </a:rPr>
                      <m:t>7</m:t>
                    </m:r>
                  </m:oMath>
                </a14:m>
                <a:r>
                  <a:rPr lang="en-GB" sz="2400" dirty="0">
                    <a:latin typeface="Arial" panose="020B0604020202020204" pitchFamily="34" charset="0"/>
                    <a:cs typeface="Arial" panose="020B0604020202020204" pitchFamily="34" charset="0"/>
                  </a:rPr>
                  <a:t> cm</a:t>
                </a:r>
              </a:p>
            </p:txBody>
          </p:sp>
        </mc:Choice>
        <mc:Fallback xmlns="">
          <p:sp>
            <p:nvSpPr>
              <p:cNvPr id="5" name="TextBox 4"/>
              <p:cNvSpPr txBox="1">
                <a:spLocks noRot="1" noChangeAspect="1" noMove="1" noResize="1" noEditPoints="1" noAdjustHandles="1" noChangeArrowheads="1" noChangeShapeType="1" noTextEdit="1"/>
              </p:cNvSpPr>
              <p:nvPr/>
            </p:nvSpPr>
            <p:spPr>
              <a:xfrm>
                <a:off x="1908583" y="3779935"/>
                <a:ext cx="1204413" cy="461665"/>
              </a:xfrm>
              <a:prstGeom prst="rect">
                <a:avLst/>
              </a:prstGeom>
              <a:blipFill>
                <a:blip r:embed="rId2"/>
                <a:stretch>
                  <a:fillRect t="-9211" r="-7576"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868438" y="4915504"/>
                <a:ext cx="120441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6</m:t>
                    </m:r>
                  </m:oMath>
                </a14:m>
                <a:r>
                  <a:rPr lang="en-GB" sz="2400" dirty="0">
                    <a:latin typeface="Arial" panose="020B0604020202020204" pitchFamily="34" charset="0"/>
                    <a:cs typeface="Arial" panose="020B0604020202020204" pitchFamily="34" charset="0"/>
                  </a:rPr>
                  <a:t> cm</a:t>
                </a:r>
              </a:p>
            </p:txBody>
          </p:sp>
        </mc:Choice>
        <mc:Fallback xmlns="">
          <p:sp>
            <p:nvSpPr>
              <p:cNvPr id="6" name="TextBox 5"/>
              <p:cNvSpPr txBox="1">
                <a:spLocks noRot="1" noChangeAspect="1" noMove="1" noResize="1" noEditPoints="1" noAdjustHandles="1" noChangeArrowheads="1" noChangeShapeType="1" noTextEdit="1"/>
              </p:cNvSpPr>
              <p:nvPr/>
            </p:nvSpPr>
            <p:spPr>
              <a:xfrm>
                <a:off x="3868438" y="4915504"/>
                <a:ext cx="1204413" cy="461665"/>
              </a:xfrm>
              <a:prstGeom prst="rect">
                <a:avLst/>
              </a:prstGeom>
              <a:blipFill>
                <a:blip r:embed="rId3"/>
                <a:stretch>
                  <a:fillRect l="-1523" t="-9211" b="-30263"/>
                </a:stretch>
              </a:blipFill>
            </p:spPr>
            <p:txBody>
              <a:bodyPr/>
              <a:lstStyle/>
              <a:p>
                <a:r>
                  <a:rPr lang="en-GB">
                    <a:noFill/>
                  </a:rPr>
                  <a:t> </a:t>
                </a:r>
              </a:p>
            </p:txBody>
          </p:sp>
        </mc:Fallback>
      </mc:AlternateContent>
      <p:sp>
        <p:nvSpPr>
          <p:cNvPr id="7" name="TextBox 6"/>
          <p:cNvSpPr txBox="1"/>
          <p:nvPr/>
        </p:nvSpPr>
        <p:spPr>
          <a:xfrm>
            <a:off x="4470644" y="3289874"/>
            <a:ext cx="1204413"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9" name="TextBox 8"/>
              <p:cNvSpPr txBox="1"/>
              <p:nvPr/>
            </p:nvSpPr>
            <p:spPr>
              <a:xfrm>
                <a:off x="5248624" y="2331593"/>
                <a:ext cx="169232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7²+6²</m:t>
                    </m:r>
                  </m:oMath>
                </a14:m>
                <a:r>
                  <a:rPr lang="en-GB" sz="2400" dirty="0">
                    <a:latin typeface="Arial" panose="020B0604020202020204" pitchFamily="34" charset="0"/>
                    <a:cs typeface="Arial" panose="020B0604020202020204" pitchFamily="34" charset="0"/>
                  </a:rPr>
                  <a:t> </a:t>
                </a:r>
              </a:p>
            </p:txBody>
          </p:sp>
        </mc:Choice>
        <mc:Fallback xmlns="">
          <p:sp>
            <p:nvSpPr>
              <p:cNvPr id="9" name="TextBox 8"/>
              <p:cNvSpPr txBox="1">
                <a:spLocks noRot="1" noChangeAspect="1" noMove="1" noResize="1" noEditPoints="1" noAdjustHandles="1" noChangeArrowheads="1" noChangeShapeType="1" noTextEdit="1"/>
              </p:cNvSpPr>
              <p:nvPr/>
            </p:nvSpPr>
            <p:spPr>
              <a:xfrm>
                <a:off x="5248624" y="2331593"/>
                <a:ext cx="1692323" cy="461665"/>
              </a:xfrm>
              <a:prstGeom prst="rect">
                <a:avLst/>
              </a:prstGeom>
              <a:blipFill>
                <a:blip r:embed="rId4"/>
                <a:stretch>
                  <a:fillRect l="-2158" b="-26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359260" y="2337156"/>
                <a:ext cx="2384717"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=49+36</m:t>
                    </m:r>
                  </m:oMath>
                </a14:m>
                <a:r>
                  <a:rPr lang="en-GB" sz="2400" dirty="0">
                    <a:latin typeface="Arial" panose="020B0604020202020204" pitchFamily="34" charset="0"/>
                    <a:cs typeface="Arial" panose="020B0604020202020204" pitchFamily="34" charset="0"/>
                  </a:rPr>
                  <a:t> </a:t>
                </a:r>
              </a:p>
            </p:txBody>
          </p:sp>
        </mc:Choice>
        <mc:Fallback xmlns="">
          <p:sp>
            <p:nvSpPr>
              <p:cNvPr id="10" name="TextBox 9"/>
              <p:cNvSpPr txBox="1">
                <a:spLocks noRot="1" noChangeAspect="1" noMove="1" noResize="1" noEditPoints="1" noAdjustHandles="1" noChangeArrowheads="1" noChangeShapeType="1" noTextEdit="1"/>
              </p:cNvSpPr>
              <p:nvPr/>
            </p:nvSpPr>
            <p:spPr>
              <a:xfrm>
                <a:off x="6359260" y="2337156"/>
                <a:ext cx="2384717" cy="46166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359259" y="2688392"/>
                <a:ext cx="2384717"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=85</m:t>
                    </m:r>
                  </m:oMath>
                </a14:m>
                <a:r>
                  <a:rPr lang="en-GB" sz="2400" dirty="0">
                    <a:latin typeface="Arial" panose="020B0604020202020204" pitchFamily="34" charset="0"/>
                    <a:cs typeface="Arial" panose="020B0604020202020204" pitchFamily="34" charset="0"/>
                  </a:rPr>
                  <a:t> </a:t>
                </a:r>
              </a:p>
            </p:txBody>
          </p:sp>
        </mc:Choice>
        <mc:Fallback xmlns="">
          <p:sp>
            <p:nvSpPr>
              <p:cNvPr id="11" name="TextBox 10"/>
              <p:cNvSpPr txBox="1">
                <a:spLocks noRot="1" noChangeAspect="1" noMove="1" noResize="1" noEditPoints="1" noAdjustHandles="1" noChangeArrowheads="1" noChangeShapeType="1" noTextEdit="1"/>
              </p:cNvSpPr>
              <p:nvPr/>
            </p:nvSpPr>
            <p:spPr>
              <a:xfrm>
                <a:off x="6359259" y="2688392"/>
                <a:ext cx="2384717" cy="461665"/>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574509" y="3295437"/>
                <a:ext cx="1569500" cy="500202"/>
              </a:xfrm>
              <a:prstGeom prst="rect">
                <a:avLst/>
              </a:prstGeom>
              <a:noFill/>
            </p:spPr>
            <p:txBody>
              <a:bodyPr wrap="square" rtlCol="0">
                <a:spAutoFit/>
              </a:bodyPr>
              <a:lstStyle/>
              <a:p>
                <a14:m>
                  <m:oMath xmlns:m="http://schemas.openxmlformats.org/officeDocument/2006/math">
                    <m:rad>
                      <m:radPr>
                        <m:degHide m:val="on"/>
                        <m:ctrlPr>
                          <a:rPr lang="en-GB" sz="2400" i="1" smtClean="0">
                            <a:latin typeface="Cambria Math" panose="02040503050406030204" pitchFamily="18" charset="0"/>
                            <a:cs typeface="Arial" panose="020B0604020202020204" pitchFamily="34" charset="0"/>
                          </a:rPr>
                        </m:ctrlPr>
                      </m:radPr>
                      <m:deg/>
                      <m:e>
                        <m:r>
                          <a:rPr lang="en-GB" sz="2400" b="0" i="1" smtClean="0">
                            <a:latin typeface="Cambria Math" panose="02040503050406030204" pitchFamily="18" charset="0"/>
                            <a:cs typeface="Arial" panose="020B0604020202020204" pitchFamily="34" charset="0"/>
                          </a:rPr>
                          <m:t>85</m:t>
                        </m:r>
                      </m:e>
                    </m:rad>
                  </m:oMath>
                </a14:m>
                <a:r>
                  <a:rPr lang="en-GB" sz="2400" dirty="0">
                    <a:latin typeface="Arial" panose="020B0604020202020204" pitchFamily="34" charset="0"/>
                    <a:cs typeface="Arial" panose="020B0604020202020204" pitchFamily="34" charset="0"/>
                  </a:rPr>
                  <a:t> </a:t>
                </a:r>
              </a:p>
            </p:txBody>
          </p:sp>
        </mc:Choice>
        <mc:Fallback xmlns="">
          <p:sp>
            <p:nvSpPr>
              <p:cNvPr id="12" name="TextBox 11"/>
              <p:cNvSpPr txBox="1">
                <a:spLocks noRot="1" noChangeAspect="1" noMove="1" noResize="1" noEditPoints="1" noAdjustHandles="1" noChangeArrowheads="1" noChangeShapeType="1" noTextEdit="1"/>
              </p:cNvSpPr>
              <p:nvPr/>
            </p:nvSpPr>
            <p:spPr>
              <a:xfrm>
                <a:off x="5574509" y="3295437"/>
                <a:ext cx="1569500" cy="50020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59259" y="3345321"/>
                <a:ext cx="1891645"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=9.2</m:t>
                    </m:r>
                    <m:r>
                      <a:rPr lang="en-GB" sz="2400" b="0" i="1" dirty="0" smtClean="0">
                        <a:latin typeface="Cambria Math" panose="02040503050406030204" pitchFamily="18" charset="0"/>
                        <a:cs typeface="Arial" panose="020B0604020202020204" pitchFamily="34" charset="0"/>
                      </a:rPr>
                      <m:t>2</m:t>
                    </m:r>
                  </m:oMath>
                </a14:m>
                <a:r>
                  <a:rPr lang="en-GB" sz="2400" dirty="0">
                    <a:latin typeface="Arial" panose="020B0604020202020204" pitchFamily="34" charset="0"/>
                    <a:cs typeface="Arial" panose="020B0604020202020204" pitchFamily="34" charset="0"/>
                  </a:rPr>
                  <a:t> cm</a:t>
                </a:r>
              </a:p>
            </p:txBody>
          </p:sp>
        </mc:Choice>
        <mc:Fallback xmlns="">
          <p:sp>
            <p:nvSpPr>
              <p:cNvPr id="13" name="TextBox 12"/>
              <p:cNvSpPr txBox="1">
                <a:spLocks noRot="1" noChangeAspect="1" noMove="1" noResize="1" noEditPoints="1" noAdjustHandles="1" noChangeArrowheads="1" noChangeShapeType="1" noTextEdit="1"/>
              </p:cNvSpPr>
              <p:nvPr/>
            </p:nvSpPr>
            <p:spPr>
              <a:xfrm>
                <a:off x="6359259" y="3345321"/>
                <a:ext cx="1891645" cy="461665"/>
              </a:xfrm>
              <a:prstGeom prst="rect">
                <a:avLst/>
              </a:prstGeom>
              <a:blipFill>
                <a:blip r:embed="rId8"/>
                <a:stretch>
                  <a:fillRect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594134" y="3802615"/>
                <a:ext cx="1334627"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a:t>
                </a:r>
                <a14:m>
                  <m:oMath xmlns:m="http://schemas.openxmlformats.org/officeDocument/2006/math">
                    <m:r>
                      <a:rPr lang="en-GB" i="1" dirty="0" smtClean="0">
                        <a:latin typeface="Cambria Math" panose="02040503050406030204" pitchFamily="18" charset="0"/>
                        <a:cs typeface="Arial" panose="020B0604020202020204" pitchFamily="34" charset="0"/>
                      </a:rPr>
                      <m:t>2</m:t>
                    </m:r>
                  </m:oMath>
                </a14:m>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d.p.</a:t>
                </a:r>
                <a:r>
                  <a:rPr lang="en-GB" dirty="0">
                    <a:latin typeface="Arial" panose="020B0604020202020204" pitchFamily="34" charset="0"/>
                    <a:cs typeface="Arial" panose="020B0604020202020204" pitchFamily="34" charset="0"/>
                  </a:rPr>
                  <a:t>)</a:t>
                </a:r>
              </a:p>
            </p:txBody>
          </p:sp>
        </mc:Choice>
        <mc:Fallback xmlns="">
          <p:sp>
            <p:nvSpPr>
              <p:cNvPr id="14" name="TextBox 13"/>
              <p:cNvSpPr txBox="1">
                <a:spLocks noRot="1" noChangeAspect="1" noMove="1" noResize="1" noEditPoints="1" noAdjustHandles="1" noChangeArrowheads="1" noChangeShapeType="1" noTextEdit="1"/>
              </p:cNvSpPr>
              <p:nvPr/>
            </p:nvSpPr>
            <p:spPr>
              <a:xfrm>
                <a:off x="6594134" y="3802615"/>
                <a:ext cx="1334627" cy="369332"/>
              </a:xfrm>
              <a:prstGeom prst="rect">
                <a:avLst/>
              </a:prstGeom>
              <a:blipFill>
                <a:blip r:embed="rId9"/>
                <a:stretch>
                  <a:fillRect l="-4110" t="-10000"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E502315-9A81-4BEF-BCBD-0932CFD40532}"/>
                  </a:ext>
                </a:extLst>
              </p:cNvPr>
              <p:cNvSpPr txBox="1"/>
              <p:nvPr/>
            </p:nvSpPr>
            <p:spPr>
              <a:xfrm>
                <a:off x="3967466" y="1267591"/>
                <a:ext cx="3119739"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sz="3600" i="1" dirty="0" smtClean="0">
                          <a:latin typeface="Cambria Math" panose="02040503050406030204" pitchFamily="18" charset="0"/>
                          <a:cs typeface="Arial" panose="020B0604020202020204" pitchFamily="34" charset="0"/>
                        </a:rPr>
                        <m:t>𝑎</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𝑏</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𝑐</m:t>
                      </m:r>
                      <m:r>
                        <a:rPr lang="en-GB" sz="3600" i="1" dirty="0" smtClean="0">
                          <a:latin typeface="Cambria Math" panose="02040503050406030204" pitchFamily="18" charset="0"/>
                          <a:cs typeface="Arial" panose="020B0604020202020204" pitchFamily="34" charset="0"/>
                        </a:rPr>
                        <m:t>²</m:t>
                      </m:r>
                    </m:oMath>
                  </m:oMathPara>
                </a14:m>
                <a:endParaRPr lang="en-GB" sz="3600" dirty="0">
                  <a:latin typeface="Arial" panose="020B0604020202020204" pitchFamily="34" charset="0"/>
                  <a:cs typeface="Arial" panose="020B0604020202020204" pitchFamily="34" charset="0"/>
                </a:endParaRPr>
              </a:p>
            </p:txBody>
          </p:sp>
        </mc:Choice>
        <mc:Fallback xmlns="">
          <p:sp>
            <p:nvSpPr>
              <p:cNvPr id="15" name="TextBox 14">
                <a:extLst>
                  <a:ext uri="{FF2B5EF4-FFF2-40B4-BE49-F238E27FC236}">
                    <a16:creationId xmlns:a16="http://schemas.microsoft.com/office/drawing/2014/main" id="{CE502315-9A81-4BEF-BCBD-0932CFD40532}"/>
                  </a:ext>
                </a:extLst>
              </p:cNvPr>
              <p:cNvSpPr txBox="1">
                <a:spLocks noRot="1" noChangeAspect="1" noMove="1" noResize="1" noEditPoints="1" noAdjustHandles="1" noChangeArrowheads="1" noChangeShapeType="1" noTextEdit="1"/>
              </p:cNvSpPr>
              <p:nvPr/>
            </p:nvSpPr>
            <p:spPr>
              <a:xfrm>
                <a:off x="3967466" y="1267591"/>
                <a:ext cx="3119739" cy="646331"/>
              </a:xfrm>
              <a:prstGeom prst="rect">
                <a:avLst/>
              </a:prstGeom>
              <a:blipFill>
                <a:blip r:embed="rId10"/>
                <a:stretch>
                  <a:fillRect/>
                </a:stretch>
              </a:blipFill>
              <a:ln/>
            </p:spPr>
            <p:txBody>
              <a:bodyPr/>
              <a:lstStyle/>
              <a:p>
                <a:r>
                  <a:rPr lang="en-GB">
                    <a:noFill/>
                  </a:rPr>
                  <a:t> </a:t>
                </a:r>
              </a:p>
            </p:txBody>
          </p:sp>
        </mc:Fallback>
      </mc:AlternateContent>
    </p:spTree>
    <p:extLst>
      <p:ext uri="{BB962C8B-B14F-4D97-AF65-F5344CB8AC3E}">
        <p14:creationId xmlns:p14="http://schemas.microsoft.com/office/powerpoint/2010/main" val="270502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154171" y="2855733"/>
            <a:ext cx="2392007" cy="2148851"/>
            <a:chOff x="3094393" y="3218447"/>
            <a:chExt cx="1154090" cy="1036772"/>
          </a:xfrm>
          <a:solidFill>
            <a:schemeClr val="bg1"/>
          </a:solidFill>
        </p:grpSpPr>
        <p:sp>
          <p:nvSpPr>
            <p:cNvPr id="3" name="Isosceles Triangle 2"/>
            <p:cNvSpPr/>
            <p:nvPr/>
          </p:nvSpPr>
          <p:spPr bwMode="auto">
            <a:xfrm>
              <a:off x="3094393" y="3218447"/>
              <a:ext cx="1154090" cy="1030182"/>
            </a:xfrm>
            <a:prstGeom prst="triangle">
              <a:avLst>
                <a:gd name="adj" fmla="val 100000"/>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sp>
          <p:nvSpPr>
            <p:cNvPr id="4" name="Rectangle 3"/>
            <p:cNvSpPr/>
            <p:nvPr/>
          </p:nvSpPr>
          <p:spPr bwMode="auto">
            <a:xfrm>
              <a:off x="4100617" y="4107353"/>
              <a:ext cx="147866" cy="14786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grpSp>
      <mc:AlternateContent xmlns:mc="http://schemas.openxmlformats.org/markup-compatibility/2006" xmlns:a14="http://schemas.microsoft.com/office/drawing/2010/main">
        <mc:Choice Requires="a14">
          <p:sp>
            <p:nvSpPr>
              <p:cNvPr id="5" name="TextBox 4"/>
              <p:cNvSpPr txBox="1"/>
              <p:nvPr/>
            </p:nvSpPr>
            <p:spPr>
              <a:xfrm>
                <a:off x="4568584" y="3752160"/>
                <a:ext cx="120441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11</m:t>
                    </m:r>
                  </m:oMath>
                </a14:m>
                <a:r>
                  <a:rPr lang="en-GB" sz="2400" dirty="0">
                    <a:latin typeface="Arial" panose="020B0604020202020204" pitchFamily="34" charset="0"/>
                    <a:cs typeface="Arial" panose="020B0604020202020204" pitchFamily="34" charset="0"/>
                  </a:rPr>
                  <a:t> cm</a:t>
                </a:r>
              </a:p>
            </p:txBody>
          </p:sp>
        </mc:Choice>
        <mc:Fallback xmlns="">
          <p:sp>
            <p:nvSpPr>
              <p:cNvPr id="5" name="TextBox 4"/>
              <p:cNvSpPr txBox="1">
                <a:spLocks noRot="1" noChangeAspect="1" noMove="1" noResize="1" noEditPoints="1" noAdjustHandles="1" noChangeArrowheads="1" noChangeShapeType="1" noTextEdit="1"/>
              </p:cNvSpPr>
              <p:nvPr/>
            </p:nvSpPr>
            <p:spPr>
              <a:xfrm>
                <a:off x="4568584" y="3752160"/>
                <a:ext cx="1204413" cy="461665"/>
              </a:xfrm>
              <a:prstGeom prst="rect">
                <a:avLst/>
              </a:prstGeom>
              <a:blipFill>
                <a:blip r:embed="rId2"/>
                <a:stretch>
                  <a:fillRect l="-1010"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909613" y="5004582"/>
                <a:ext cx="120441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10</m:t>
                    </m:r>
                  </m:oMath>
                </a14:m>
                <a:r>
                  <a:rPr lang="en-GB" sz="2400" dirty="0">
                    <a:latin typeface="Arial" panose="020B0604020202020204" pitchFamily="34" charset="0"/>
                    <a:cs typeface="Arial" panose="020B0604020202020204" pitchFamily="34" charset="0"/>
                  </a:rPr>
                  <a:t> cm</a:t>
                </a:r>
              </a:p>
            </p:txBody>
          </p:sp>
        </mc:Choice>
        <mc:Fallback xmlns="">
          <p:sp>
            <p:nvSpPr>
              <p:cNvPr id="6" name="TextBox 5"/>
              <p:cNvSpPr txBox="1">
                <a:spLocks noRot="1" noChangeAspect="1" noMove="1" noResize="1" noEditPoints="1" noAdjustHandles="1" noChangeArrowheads="1" noChangeShapeType="1" noTextEdit="1"/>
              </p:cNvSpPr>
              <p:nvPr/>
            </p:nvSpPr>
            <p:spPr>
              <a:xfrm>
                <a:off x="2909613" y="5004582"/>
                <a:ext cx="1204413" cy="461665"/>
              </a:xfrm>
              <a:prstGeom prst="rect">
                <a:avLst/>
              </a:prstGeom>
              <a:blipFill>
                <a:blip r:embed="rId3"/>
                <a:stretch>
                  <a:fillRect l="-1010" t="-9211" b="-30263"/>
                </a:stretch>
              </a:blipFill>
            </p:spPr>
            <p:txBody>
              <a:bodyPr/>
              <a:lstStyle/>
              <a:p>
                <a:r>
                  <a:rPr lang="en-GB">
                    <a:noFill/>
                  </a:rPr>
                  <a:t> </a:t>
                </a:r>
              </a:p>
            </p:txBody>
          </p:sp>
        </mc:Fallback>
      </mc:AlternateContent>
      <p:sp>
        <p:nvSpPr>
          <p:cNvPr id="7" name="TextBox 6"/>
          <p:cNvSpPr txBox="1"/>
          <p:nvPr/>
        </p:nvSpPr>
        <p:spPr>
          <a:xfrm>
            <a:off x="3036965" y="3400109"/>
            <a:ext cx="1204413"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9" name="TextBox 8"/>
              <p:cNvSpPr txBox="1"/>
              <p:nvPr/>
            </p:nvSpPr>
            <p:spPr>
              <a:xfrm>
                <a:off x="5480176" y="2787167"/>
                <a:ext cx="1856103"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11²+10²</m:t>
                    </m:r>
                  </m:oMath>
                </a14:m>
                <a:r>
                  <a:rPr lang="en-GB" sz="2400" dirty="0">
                    <a:latin typeface="Arial" panose="020B0604020202020204" pitchFamily="34" charset="0"/>
                    <a:cs typeface="Arial" panose="020B0604020202020204" pitchFamily="34" charset="0"/>
                  </a:rPr>
                  <a:t> </a:t>
                </a:r>
              </a:p>
            </p:txBody>
          </p:sp>
        </mc:Choice>
        <mc:Fallback xmlns="">
          <p:sp>
            <p:nvSpPr>
              <p:cNvPr id="9" name="TextBox 8"/>
              <p:cNvSpPr txBox="1">
                <a:spLocks noRot="1" noChangeAspect="1" noMove="1" noResize="1" noEditPoints="1" noAdjustHandles="1" noChangeArrowheads="1" noChangeShapeType="1" noTextEdit="1"/>
              </p:cNvSpPr>
              <p:nvPr/>
            </p:nvSpPr>
            <p:spPr>
              <a:xfrm>
                <a:off x="5480176" y="2787167"/>
                <a:ext cx="1856103" cy="461665"/>
              </a:xfrm>
              <a:prstGeom prst="rect">
                <a:avLst/>
              </a:prstGeom>
              <a:blipFill>
                <a:blip r:embed="rId4"/>
                <a:stretch>
                  <a:fillRect l="-1974" b="-26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985265" y="2787167"/>
                <a:ext cx="2384717"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=121+100</m:t>
                    </m:r>
                  </m:oMath>
                </a14:m>
                <a:r>
                  <a:rPr lang="en-GB" sz="2400" dirty="0">
                    <a:latin typeface="Arial" panose="020B0604020202020204" pitchFamily="34" charset="0"/>
                    <a:cs typeface="Arial" panose="020B0604020202020204" pitchFamily="34" charset="0"/>
                  </a:rPr>
                  <a:t> </a:t>
                </a:r>
              </a:p>
            </p:txBody>
          </p:sp>
        </mc:Choice>
        <mc:Fallback xmlns="">
          <p:sp>
            <p:nvSpPr>
              <p:cNvPr id="10" name="TextBox 9"/>
              <p:cNvSpPr txBox="1">
                <a:spLocks noRot="1" noChangeAspect="1" noMove="1" noResize="1" noEditPoints="1" noAdjustHandles="1" noChangeArrowheads="1" noChangeShapeType="1" noTextEdit="1"/>
              </p:cNvSpPr>
              <p:nvPr/>
            </p:nvSpPr>
            <p:spPr>
              <a:xfrm>
                <a:off x="6985265" y="2787167"/>
                <a:ext cx="2384717" cy="46166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982224" y="3194718"/>
                <a:ext cx="2384717"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=221</m:t>
                    </m:r>
                  </m:oMath>
                </a14:m>
                <a:r>
                  <a:rPr lang="en-GB" sz="2400" dirty="0">
                    <a:latin typeface="Arial" panose="020B0604020202020204" pitchFamily="34" charset="0"/>
                    <a:cs typeface="Arial" panose="020B0604020202020204" pitchFamily="34" charset="0"/>
                  </a:rPr>
                  <a:t> </a:t>
                </a:r>
              </a:p>
            </p:txBody>
          </p:sp>
        </mc:Choice>
        <mc:Fallback xmlns="">
          <p:sp>
            <p:nvSpPr>
              <p:cNvPr id="11" name="TextBox 10"/>
              <p:cNvSpPr txBox="1">
                <a:spLocks noRot="1" noChangeAspect="1" noMove="1" noResize="1" noEditPoints="1" noAdjustHandles="1" noChangeArrowheads="1" noChangeShapeType="1" noTextEdit="1"/>
              </p:cNvSpPr>
              <p:nvPr/>
            </p:nvSpPr>
            <p:spPr>
              <a:xfrm>
                <a:off x="6982224" y="3194718"/>
                <a:ext cx="2384717" cy="461665"/>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89985" y="3908019"/>
                <a:ext cx="1569500" cy="497637"/>
              </a:xfrm>
              <a:prstGeom prst="rect">
                <a:avLst/>
              </a:prstGeom>
              <a:noFill/>
            </p:spPr>
            <p:txBody>
              <a:bodyPr wrap="square" rtlCol="0">
                <a:spAutoFit/>
              </a:bodyPr>
              <a:lstStyle/>
              <a:p>
                <a14:m>
                  <m:oMath xmlns:m="http://schemas.openxmlformats.org/officeDocument/2006/math">
                    <m:rad>
                      <m:radPr>
                        <m:degHide m:val="on"/>
                        <m:ctrlPr>
                          <a:rPr lang="en-GB" sz="2400" i="1" smtClean="0">
                            <a:latin typeface="Cambria Math" panose="02040503050406030204" pitchFamily="18" charset="0"/>
                            <a:cs typeface="Arial" panose="020B0604020202020204" pitchFamily="34" charset="0"/>
                          </a:rPr>
                        </m:ctrlPr>
                      </m:radPr>
                      <m:deg/>
                      <m:e>
                        <m:r>
                          <a:rPr lang="en-GB" sz="2400" b="0" i="1" smtClean="0">
                            <a:latin typeface="Cambria Math" panose="02040503050406030204" pitchFamily="18" charset="0"/>
                            <a:cs typeface="Arial" panose="020B0604020202020204" pitchFamily="34" charset="0"/>
                          </a:rPr>
                          <m:t>221</m:t>
                        </m:r>
                      </m:e>
                    </m:rad>
                  </m:oMath>
                </a14:m>
                <a:r>
                  <a:rPr lang="en-GB" sz="2400" dirty="0">
                    <a:latin typeface="Arial" panose="020B0604020202020204" pitchFamily="34" charset="0"/>
                    <a:cs typeface="Arial" panose="020B0604020202020204" pitchFamily="34" charset="0"/>
                  </a:rPr>
                  <a:t> </a:t>
                </a:r>
              </a:p>
            </p:txBody>
          </p:sp>
        </mc:Choice>
        <mc:Fallback xmlns="">
          <p:sp>
            <p:nvSpPr>
              <p:cNvPr id="12" name="TextBox 11"/>
              <p:cNvSpPr txBox="1">
                <a:spLocks noRot="1" noChangeAspect="1" noMove="1" noResize="1" noEditPoints="1" noAdjustHandles="1" noChangeArrowheads="1" noChangeShapeType="1" noTextEdit="1"/>
              </p:cNvSpPr>
              <p:nvPr/>
            </p:nvSpPr>
            <p:spPr>
              <a:xfrm>
                <a:off x="6089985" y="3908019"/>
                <a:ext cx="1569500" cy="497637"/>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999992" y="3935828"/>
                <a:ext cx="2100107" cy="461665"/>
              </a:xfrm>
              <a:prstGeom prst="rect">
                <a:avLst/>
              </a:prstGeom>
              <a:noFill/>
            </p:spPr>
            <p:txBody>
              <a:bodyPr wrap="square" rtlCol="0">
                <a:spAutoFit/>
              </a:bodyPr>
              <a:lstStyle/>
              <a:p>
                <a14:m>
                  <m:oMath xmlns:m="http://schemas.openxmlformats.org/officeDocument/2006/math">
                    <m:r>
                      <a:rPr lang="en-GB" sz="2400" i="1" dirty="0" smtClean="0">
                        <a:latin typeface="Cambria Math" panose="02040503050406030204" pitchFamily="18" charset="0"/>
                        <a:cs typeface="Arial" panose="020B0604020202020204" pitchFamily="34" charset="0"/>
                      </a:rPr>
                      <m:t>=14.87</m:t>
                    </m:r>
                  </m:oMath>
                </a14:m>
                <a:r>
                  <a:rPr lang="en-GB" sz="2400" dirty="0">
                    <a:latin typeface="Arial" panose="020B0604020202020204" pitchFamily="34" charset="0"/>
                    <a:cs typeface="Arial" panose="020B0604020202020204" pitchFamily="34" charset="0"/>
                  </a:rPr>
                  <a:t> cm</a:t>
                </a:r>
              </a:p>
            </p:txBody>
          </p:sp>
        </mc:Choice>
        <mc:Fallback xmlns="">
          <p:sp>
            <p:nvSpPr>
              <p:cNvPr id="13" name="TextBox 12"/>
              <p:cNvSpPr txBox="1">
                <a:spLocks noRot="1" noChangeAspect="1" noMove="1" noResize="1" noEditPoints="1" noAdjustHandles="1" noChangeArrowheads="1" noChangeShapeType="1" noTextEdit="1"/>
              </p:cNvSpPr>
              <p:nvPr/>
            </p:nvSpPr>
            <p:spPr>
              <a:xfrm>
                <a:off x="6999992" y="3935828"/>
                <a:ext cx="2100107" cy="461665"/>
              </a:xfrm>
              <a:prstGeom prst="rect">
                <a:avLst/>
              </a:prstGeom>
              <a:blipFill>
                <a:blip r:embed="rId8"/>
                <a:stretch>
                  <a:fillRect t="-9333"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7372323" y="4381167"/>
                <a:ext cx="1334627"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a:t>
                </a:r>
                <a14:m>
                  <m:oMath xmlns:m="http://schemas.openxmlformats.org/officeDocument/2006/math">
                    <m:r>
                      <a:rPr lang="en-GB" i="1" dirty="0" smtClean="0">
                        <a:latin typeface="Cambria Math" panose="02040503050406030204" pitchFamily="18" charset="0"/>
                        <a:cs typeface="Arial" panose="020B0604020202020204" pitchFamily="34" charset="0"/>
                      </a:rPr>
                      <m:t>2</m:t>
                    </m:r>
                  </m:oMath>
                </a14:m>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d.p.</a:t>
                </a:r>
                <a:r>
                  <a:rPr lang="en-GB" dirty="0">
                    <a:latin typeface="Arial" panose="020B0604020202020204" pitchFamily="34" charset="0"/>
                    <a:cs typeface="Arial" panose="020B0604020202020204" pitchFamily="34" charset="0"/>
                  </a:rPr>
                  <a:t>)</a:t>
                </a:r>
              </a:p>
            </p:txBody>
          </p:sp>
        </mc:Choice>
        <mc:Fallback xmlns="">
          <p:sp>
            <p:nvSpPr>
              <p:cNvPr id="14" name="TextBox 13"/>
              <p:cNvSpPr txBox="1">
                <a:spLocks noRot="1" noChangeAspect="1" noMove="1" noResize="1" noEditPoints="1" noAdjustHandles="1" noChangeArrowheads="1" noChangeShapeType="1" noTextEdit="1"/>
              </p:cNvSpPr>
              <p:nvPr/>
            </p:nvSpPr>
            <p:spPr>
              <a:xfrm>
                <a:off x="7372323" y="4381167"/>
                <a:ext cx="1334627" cy="369332"/>
              </a:xfrm>
              <a:prstGeom prst="rect">
                <a:avLst/>
              </a:prstGeom>
              <a:blipFill>
                <a:blip r:embed="rId9"/>
                <a:stretch>
                  <a:fillRect l="-3653" t="-10000"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04587F9B-A226-44E3-BF01-B9560783D6D3}"/>
                  </a:ext>
                </a:extLst>
              </p:cNvPr>
              <p:cNvSpPr txBox="1"/>
              <p:nvPr/>
            </p:nvSpPr>
            <p:spPr>
              <a:xfrm>
                <a:off x="3967466" y="1267591"/>
                <a:ext cx="3119739"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sz="3600" i="1" dirty="0" smtClean="0">
                          <a:latin typeface="Cambria Math" panose="02040503050406030204" pitchFamily="18" charset="0"/>
                          <a:cs typeface="Arial" panose="020B0604020202020204" pitchFamily="34" charset="0"/>
                        </a:rPr>
                        <m:t>𝑎</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𝑏</m:t>
                      </m:r>
                      <m:r>
                        <a:rPr lang="en-GB" sz="3600" i="1" dirty="0" smtClean="0">
                          <a:latin typeface="Cambria Math" panose="02040503050406030204" pitchFamily="18" charset="0"/>
                          <a:cs typeface="Arial" panose="020B0604020202020204" pitchFamily="34" charset="0"/>
                        </a:rPr>
                        <m:t>²=</m:t>
                      </m:r>
                      <m:r>
                        <a:rPr lang="en-GB" sz="3600" i="1" dirty="0" smtClean="0">
                          <a:latin typeface="Cambria Math" panose="02040503050406030204" pitchFamily="18" charset="0"/>
                          <a:cs typeface="Arial" panose="020B0604020202020204" pitchFamily="34" charset="0"/>
                        </a:rPr>
                        <m:t>𝑐</m:t>
                      </m:r>
                      <m:r>
                        <a:rPr lang="en-GB" sz="3600" i="1" dirty="0" smtClean="0">
                          <a:latin typeface="Cambria Math" panose="02040503050406030204" pitchFamily="18" charset="0"/>
                          <a:cs typeface="Arial" panose="020B0604020202020204" pitchFamily="34" charset="0"/>
                        </a:rPr>
                        <m:t>²</m:t>
                      </m:r>
                    </m:oMath>
                  </m:oMathPara>
                </a14:m>
                <a:endParaRPr lang="en-GB" sz="3600" dirty="0">
                  <a:latin typeface="Arial" panose="020B0604020202020204" pitchFamily="34" charset="0"/>
                  <a:cs typeface="Arial" panose="020B0604020202020204" pitchFamily="34" charset="0"/>
                </a:endParaRPr>
              </a:p>
            </p:txBody>
          </p:sp>
        </mc:Choice>
        <mc:Fallback xmlns="">
          <p:sp>
            <p:nvSpPr>
              <p:cNvPr id="16" name="TextBox 15">
                <a:extLst>
                  <a:ext uri="{FF2B5EF4-FFF2-40B4-BE49-F238E27FC236}">
                    <a16:creationId xmlns:a16="http://schemas.microsoft.com/office/drawing/2014/main" id="{04587F9B-A226-44E3-BF01-B9560783D6D3}"/>
                  </a:ext>
                </a:extLst>
              </p:cNvPr>
              <p:cNvSpPr txBox="1">
                <a:spLocks noRot="1" noChangeAspect="1" noMove="1" noResize="1" noEditPoints="1" noAdjustHandles="1" noChangeArrowheads="1" noChangeShapeType="1" noTextEdit="1"/>
              </p:cNvSpPr>
              <p:nvPr/>
            </p:nvSpPr>
            <p:spPr>
              <a:xfrm>
                <a:off x="3967466" y="1267591"/>
                <a:ext cx="3119739" cy="646331"/>
              </a:xfrm>
              <a:prstGeom prst="rect">
                <a:avLst/>
              </a:prstGeom>
              <a:blipFill>
                <a:blip r:embed="rId10"/>
                <a:stretch>
                  <a:fillRect/>
                </a:stretch>
              </a:blipFill>
              <a:ln/>
            </p:spPr>
            <p:txBody>
              <a:bodyPr/>
              <a:lstStyle/>
              <a:p>
                <a:r>
                  <a:rPr lang="en-GB">
                    <a:noFill/>
                  </a:rPr>
                  <a:t> </a:t>
                </a:r>
              </a:p>
            </p:txBody>
          </p:sp>
        </mc:Fallback>
      </mc:AlternateContent>
    </p:spTree>
    <p:extLst>
      <p:ext uri="{BB962C8B-B14F-4D97-AF65-F5344CB8AC3E}">
        <p14:creationId xmlns:p14="http://schemas.microsoft.com/office/powerpoint/2010/main" val="154962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DGL simplifying algebraic fractions TDS</Template>
  <TotalTime>904</TotalTime>
  <Words>564</Words>
  <Application>Microsoft Office PowerPoint</Application>
  <PresentationFormat>On-screen Show (4:3)</PresentationFormat>
  <Paragraphs>123</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Cambria Math</vt:lpstr>
      <vt:lpstr>Comic Sans MS</vt:lpstr>
      <vt:lpstr>Times New Roman</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Glover</dc:creator>
  <cp:lastModifiedBy>Danielle Moosajee</cp:lastModifiedBy>
  <cp:revision>53</cp:revision>
  <dcterms:created xsi:type="dcterms:W3CDTF">2015-03-03T18:33:25Z</dcterms:created>
  <dcterms:modified xsi:type="dcterms:W3CDTF">2021-06-17T08:30:24Z</dcterms:modified>
</cp:coreProperties>
</file>