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7" r:id="rId2"/>
  </p:sldMasterIdLst>
  <p:handoutMasterIdLst>
    <p:handoutMasterId r:id="rId12"/>
  </p:handoutMasterIdLst>
  <p:sldIdLst>
    <p:sldId id="256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3FE15-E644-474A-872D-CB2800A7DA60}" v="555" dt="2020-11-02T11:13:07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58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9873FE15-E644-474A-872D-CB2800A7DA60}"/>
    <pc:docChg chg="undo custSel addSld delSld modSld modMainMaster">
      <pc:chgData name="Danielle" userId="e2554c37-e717-43a0-ba79-1183ca921ccd" providerId="ADAL" clId="{9873FE15-E644-474A-872D-CB2800A7DA60}" dt="2020-11-02T11:13:07.718" v="1314"/>
      <pc:docMkLst>
        <pc:docMk/>
      </pc:docMkLst>
      <pc:sldChg chg="modSp mod">
        <pc:chgData name="Danielle" userId="e2554c37-e717-43a0-ba79-1183ca921ccd" providerId="ADAL" clId="{9873FE15-E644-474A-872D-CB2800A7DA60}" dt="2020-11-02T10:26:08.689" v="168"/>
        <pc:sldMkLst>
          <pc:docMk/>
          <pc:sldMk cId="2196884228" sldId="256"/>
        </pc:sldMkLst>
        <pc:spChg chg="mod">
          <ac:chgData name="Danielle" userId="e2554c37-e717-43a0-ba79-1183ca921ccd" providerId="ADAL" clId="{9873FE15-E644-474A-872D-CB2800A7DA60}" dt="2020-11-02T10:24:11.560" v="70" actId="404"/>
          <ac:spMkLst>
            <pc:docMk/>
            <pc:sldMk cId="2196884228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4:38.470" v="88"/>
          <ac:spMkLst>
            <pc:docMk/>
            <pc:sldMk cId="2196884228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5:24.759" v="136"/>
          <ac:spMkLst>
            <pc:docMk/>
            <pc:sldMk cId="2196884228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6:08.689" v="168"/>
          <ac:spMkLst>
            <pc:docMk/>
            <pc:sldMk cId="2196884228" sldId="256"/>
            <ac:spMk id="10" creationId="{00000000-0000-0000-0000-000000000000}"/>
          </ac:spMkLst>
        </pc:spChg>
      </pc:sldChg>
      <pc:sldChg chg="modSp mod">
        <pc:chgData name="Danielle" userId="e2554c37-e717-43a0-ba79-1183ca921ccd" providerId="ADAL" clId="{9873FE15-E644-474A-872D-CB2800A7DA60}" dt="2020-11-02T10:27:08.131" v="208"/>
        <pc:sldMkLst>
          <pc:docMk/>
          <pc:sldMk cId="3571685572" sldId="257"/>
        </pc:sldMkLst>
        <pc:spChg chg="mod">
          <ac:chgData name="Danielle" userId="e2554c37-e717-43a0-ba79-1183ca921ccd" providerId="ADAL" clId="{9873FE15-E644-474A-872D-CB2800A7DA60}" dt="2020-11-02T10:26:22.015" v="172" actId="113"/>
          <ac:spMkLst>
            <pc:docMk/>
            <pc:sldMk cId="3571685572" sldId="257"/>
            <ac:spMk id="6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6:37.657" v="184"/>
          <ac:spMkLst>
            <pc:docMk/>
            <pc:sldMk cId="3571685572" sldId="257"/>
            <ac:spMk id="7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6:53.049" v="196"/>
          <ac:spMkLst>
            <pc:docMk/>
            <pc:sldMk cId="3571685572" sldId="257"/>
            <ac:spMk id="9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7:08.131" v="208"/>
          <ac:spMkLst>
            <pc:docMk/>
            <pc:sldMk cId="3571685572" sldId="257"/>
            <ac:spMk id="10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9873FE15-E644-474A-872D-CB2800A7DA60}" dt="2020-11-02T10:32:04.845" v="395"/>
        <pc:sldMkLst>
          <pc:docMk/>
          <pc:sldMk cId="2694652445" sldId="258"/>
        </pc:sldMkLst>
        <pc:spChg chg="add mod">
          <ac:chgData name="Danielle" userId="e2554c37-e717-43a0-ba79-1183ca921ccd" providerId="ADAL" clId="{9873FE15-E644-474A-872D-CB2800A7DA60}" dt="2020-11-02T10:31:07.813" v="384" actId="113"/>
          <ac:spMkLst>
            <pc:docMk/>
            <pc:sldMk cId="2694652445" sldId="258"/>
            <ac:spMk id="2" creationId="{F9F002F6-D1F7-48E0-9AB3-54721B6D7CBD}"/>
          </ac:spMkLst>
        </pc:spChg>
        <pc:spChg chg="del">
          <ac:chgData name="Danielle" userId="e2554c37-e717-43a0-ba79-1183ca921ccd" providerId="ADAL" clId="{9873FE15-E644-474A-872D-CB2800A7DA60}" dt="2020-11-02T10:30:31.647" v="377" actId="478"/>
          <ac:spMkLst>
            <pc:docMk/>
            <pc:sldMk cId="2694652445" sldId="258"/>
            <ac:spMk id="5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0:31.647" v="377" actId="478"/>
          <ac:spMkLst>
            <pc:docMk/>
            <pc:sldMk cId="2694652445" sldId="258"/>
            <ac:spMk id="6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0:31.647" v="377" actId="478"/>
          <ac:spMkLst>
            <pc:docMk/>
            <pc:sldMk cId="2694652445" sldId="258"/>
            <ac:spMk id="7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0:31.647" v="377" actId="478"/>
          <ac:spMkLst>
            <pc:docMk/>
            <pc:sldMk cId="2694652445" sldId="258"/>
            <ac:spMk id="8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0:31.647" v="377" actId="478"/>
          <ac:spMkLst>
            <pc:docMk/>
            <pc:sldMk cId="2694652445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30:43.120" v="379" actId="255"/>
          <ac:spMkLst>
            <pc:docMk/>
            <pc:sldMk cId="2694652445" sldId="258"/>
            <ac:spMk id="41" creationId="{00000000-0000-0000-0000-000000000000}"/>
          </ac:spMkLst>
        </pc:spChg>
        <pc:picChg chg="mod">
          <ac:chgData name="Danielle" userId="e2554c37-e717-43a0-ba79-1183ca921ccd" providerId="ADAL" clId="{9873FE15-E644-474A-872D-CB2800A7DA60}" dt="2020-11-02T10:31:27.475" v="387" actId="1036"/>
          <ac:picMkLst>
            <pc:docMk/>
            <pc:sldMk cId="2694652445" sldId="258"/>
            <ac:picMk id="2050" creationId="{00000000-0000-0000-0000-000000000000}"/>
          </ac:picMkLst>
        </pc:picChg>
        <pc:cxnChg chg="mod">
          <ac:chgData name="Danielle" userId="e2554c37-e717-43a0-ba79-1183ca921ccd" providerId="ADAL" clId="{9873FE15-E644-474A-872D-CB2800A7DA60}" dt="2020-11-02T10:31:23.403" v="385" actId="1582"/>
          <ac:cxnSpMkLst>
            <pc:docMk/>
            <pc:sldMk cId="2694652445" sldId="258"/>
            <ac:cxnSpMk id="43" creationId="{00000000-0000-0000-0000-000000000000}"/>
          </ac:cxnSpMkLst>
        </pc:cxnChg>
      </pc:sldChg>
      <pc:sldChg chg="addSp delSp modSp mod addAnim delAnim modAnim">
        <pc:chgData name="Danielle" userId="e2554c37-e717-43a0-ba79-1183ca921ccd" providerId="ADAL" clId="{9873FE15-E644-474A-872D-CB2800A7DA60}" dt="2020-11-02T10:36:17.022" v="542"/>
        <pc:sldMkLst>
          <pc:docMk/>
          <pc:sldMk cId="2418757622" sldId="259"/>
        </pc:sldMkLst>
        <pc:spChg chg="add del mod">
          <ac:chgData name="Danielle" userId="e2554c37-e717-43a0-ba79-1183ca921ccd" providerId="ADAL" clId="{9873FE15-E644-474A-872D-CB2800A7DA60}" dt="2020-11-02T10:35:28.914" v="533" actId="478"/>
          <ac:spMkLst>
            <pc:docMk/>
            <pc:sldMk cId="2418757622" sldId="259"/>
            <ac:spMk id="5" creationId="{00000000-0000-0000-0000-000000000000}"/>
          </ac:spMkLst>
        </pc:spChg>
        <pc:spChg chg="add del">
          <ac:chgData name="Danielle" userId="e2554c37-e717-43a0-ba79-1183ca921ccd" providerId="ADAL" clId="{9873FE15-E644-474A-872D-CB2800A7DA60}" dt="2020-11-02T10:33:48.299" v="414" actId="478"/>
          <ac:spMkLst>
            <pc:docMk/>
            <pc:sldMk cId="2418757622" sldId="259"/>
            <ac:spMk id="6" creationId="{00000000-0000-0000-0000-000000000000}"/>
          </ac:spMkLst>
        </pc:spChg>
        <pc:spChg chg="add del">
          <ac:chgData name="Danielle" userId="e2554c37-e717-43a0-ba79-1183ca921ccd" providerId="ADAL" clId="{9873FE15-E644-474A-872D-CB2800A7DA60}" dt="2020-11-02T10:33:41.607" v="412" actId="478"/>
          <ac:spMkLst>
            <pc:docMk/>
            <pc:sldMk cId="2418757622" sldId="259"/>
            <ac:spMk id="7" creationId="{00000000-0000-0000-0000-000000000000}"/>
          </ac:spMkLst>
        </pc:spChg>
        <pc:spChg chg="add del">
          <ac:chgData name="Danielle" userId="e2554c37-e717-43a0-ba79-1183ca921ccd" providerId="ADAL" clId="{9873FE15-E644-474A-872D-CB2800A7DA60}" dt="2020-11-02T10:33:41.607" v="412" actId="478"/>
          <ac:spMkLst>
            <pc:docMk/>
            <pc:sldMk cId="2418757622" sldId="259"/>
            <ac:spMk id="8" creationId="{00000000-0000-0000-0000-000000000000}"/>
          </ac:spMkLst>
        </pc:spChg>
        <pc:spChg chg="add del">
          <ac:chgData name="Danielle" userId="e2554c37-e717-43a0-ba79-1183ca921ccd" providerId="ADAL" clId="{9873FE15-E644-474A-872D-CB2800A7DA60}" dt="2020-11-02T10:33:48.299" v="414" actId="478"/>
          <ac:spMkLst>
            <pc:docMk/>
            <pc:sldMk cId="2418757622" sldId="259"/>
            <ac:spMk id="9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3:41.607" v="412" actId="478"/>
          <ac:spMkLst>
            <pc:docMk/>
            <pc:sldMk cId="2418757622" sldId="259"/>
            <ac:spMk id="11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3:48.299" v="414" actId="478"/>
          <ac:spMkLst>
            <pc:docMk/>
            <pc:sldMk cId="2418757622" sldId="259"/>
            <ac:spMk id="12" creationId="{00000000-0000-0000-0000-000000000000}"/>
          </ac:spMkLst>
        </pc:spChg>
        <pc:spChg chg="add del mod">
          <ac:chgData name="Danielle" userId="e2554c37-e717-43a0-ba79-1183ca921ccd" providerId="ADAL" clId="{9873FE15-E644-474A-872D-CB2800A7DA60}" dt="2020-11-02T10:33:15.144" v="398"/>
          <ac:spMkLst>
            <pc:docMk/>
            <pc:sldMk cId="2418757622" sldId="259"/>
            <ac:spMk id="13" creationId="{34540116-FFC4-4DF4-891C-4FEF96B7E057}"/>
          </ac:spMkLst>
        </pc:spChg>
        <pc:spChg chg="add mod">
          <ac:chgData name="Danielle" userId="e2554c37-e717-43a0-ba79-1183ca921ccd" providerId="ADAL" clId="{9873FE15-E644-474A-872D-CB2800A7DA60}" dt="2020-11-02T10:35:24.392" v="532" actId="20577"/>
          <ac:spMkLst>
            <pc:docMk/>
            <pc:sldMk cId="2418757622" sldId="259"/>
            <ac:spMk id="14" creationId="{882B5049-5C84-49AF-A25B-DC6E5D7086F6}"/>
          </ac:spMkLst>
        </pc:spChg>
        <pc:spChg chg="mod">
          <ac:chgData name="Danielle" userId="e2554c37-e717-43a0-ba79-1183ca921ccd" providerId="ADAL" clId="{9873FE15-E644-474A-872D-CB2800A7DA60}" dt="2020-11-02T10:35:38.011" v="534" actId="1582"/>
          <ac:spMkLst>
            <pc:docMk/>
            <pc:sldMk cId="2418757622" sldId="259"/>
            <ac:spMk id="41" creationId="{00000000-0000-0000-0000-000000000000}"/>
          </ac:spMkLst>
        </pc:spChg>
        <pc:picChg chg="mod">
          <ac:chgData name="Danielle" userId="e2554c37-e717-43a0-ba79-1183ca921ccd" providerId="ADAL" clId="{9873FE15-E644-474A-872D-CB2800A7DA60}" dt="2020-11-02T10:35:39.674" v="535" actId="1036"/>
          <ac:picMkLst>
            <pc:docMk/>
            <pc:sldMk cId="2418757622" sldId="259"/>
            <ac:picMk id="3074" creationId="{00000000-0000-0000-0000-000000000000}"/>
          </ac:picMkLst>
        </pc:picChg>
        <pc:cxnChg chg="mod">
          <ac:chgData name="Danielle" userId="e2554c37-e717-43a0-ba79-1183ca921ccd" providerId="ADAL" clId="{9873FE15-E644-474A-872D-CB2800A7DA60}" dt="2020-11-02T10:35:38.011" v="534" actId="1582"/>
          <ac:cxnSpMkLst>
            <pc:docMk/>
            <pc:sldMk cId="2418757622" sldId="259"/>
            <ac:cxnSpMk id="43" creationId="{00000000-0000-0000-0000-000000000000}"/>
          </ac:cxnSpMkLst>
        </pc:cxnChg>
      </pc:sldChg>
      <pc:sldChg chg="addSp delSp modSp mod delAnim modAnim">
        <pc:chgData name="Danielle" userId="e2554c37-e717-43a0-ba79-1183ca921ccd" providerId="ADAL" clId="{9873FE15-E644-474A-872D-CB2800A7DA60}" dt="2020-11-02T10:42:35.684" v="691"/>
        <pc:sldMkLst>
          <pc:docMk/>
          <pc:sldMk cId="2367934919" sldId="260"/>
        </pc:sldMkLst>
        <pc:spChg chg="del mod">
          <ac:chgData name="Danielle" userId="e2554c37-e717-43a0-ba79-1183ca921ccd" providerId="ADAL" clId="{9873FE15-E644-474A-872D-CB2800A7DA60}" dt="2020-11-02T10:40:12.741" v="602" actId="478"/>
          <ac:spMkLst>
            <pc:docMk/>
            <pc:sldMk cId="2367934919" sldId="260"/>
            <ac:spMk id="5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6:25.911" v="543" actId="478"/>
          <ac:spMkLst>
            <pc:docMk/>
            <pc:sldMk cId="2367934919" sldId="260"/>
            <ac:spMk id="6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6:30.524" v="545" actId="478"/>
          <ac:spMkLst>
            <pc:docMk/>
            <pc:sldMk cId="2367934919" sldId="260"/>
            <ac:spMk id="7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6:25.911" v="543" actId="478"/>
          <ac:spMkLst>
            <pc:docMk/>
            <pc:sldMk cId="2367934919" sldId="260"/>
            <ac:spMk id="8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6:25.911" v="543" actId="478"/>
          <ac:spMkLst>
            <pc:docMk/>
            <pc:sldMk cId="2367934919" sldId="260"/>
            <ac:spMk id="9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6:25.911" v="543" actId="478"/>
          <ac:spMkLst>
            <pc:docMk/>
            <pc:sldMk cId="2367934919" sldId="260"/>
            <ac:spMk id="11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6:25.911" v="543" actId="478"/>
          <ac:spMkLst>
            <pc:docMk/>
            <pc:sldMk cId="2367934919" sldId="260"/>
            <ac:spMk id="12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6:31.855" v="546" actId="478"/>
          <ac:spMkLst>
            <pc:docMk/>
            <pc:sldMk cId="2367934919" sldId="260"/>
            <ac:spMk id="13" creationId="{00000000-0000-0000-0000-000000000000}"/>
          </ac:spMkLst>
        </pc:spChg>
        <pc:spChg chg="del">
          <ac:chgData name="Danielle" userId="e2554c37-e717-43a0-ba79-1183ca921ccd" providerId="ADAL" clId="{9873FE15-E644-474A-872D-CB2800A7DA60}" dt="2020-11-02T10:36:28.894" v="544" actId="478"/>
          <ac:spMkLst>
            <pc:docMk/>
            <pc:sldMk cId="2367934919" sldId="260"/>
            <ac:spMk id="14" creationId="{00000000-0000-0000-0000-000000000000}"/>
          </ac:spMkLst>
        </pc:spChg>
        <pc:spChg chg="add mod">
          <ac:chgData name="Danielle" userId="e2554c37-e717-43a0-ba79-1183ca921ccd" providerId="ADAL" clId="{9873FE15-E644-474A-872D-CB2800A7DA60}" dt="2020-11-02T10:41:45.794" v="682" actId="6549"/>
          <ac:spMkLst>
            <pc:docMk/>
            <pc:sldMk cId="2367934919" sldId="260"/>
            <ac:spMk id="15" creationId="{C94AFD54-E51A-44FF-8BEA-9E935A7E24DF}"/>
          </ac:spMkLst>
        </pc:spChg>
        <pc:spChg chg="mod">
          <ac:chgData name="Danielle" userId="e2554c37-e717-43a0-ba79-1183ca921ccd" providerId="ADAL" clId="{9873FE15-E644-474A-872D-CB2800A7DA60}" dt="2020-11-02T10:41:35.755" v="674" actId="1036"/>
          <ac:spMkLst>
            <pc:docMk/>
            <pc:sldMk cId="2367934919" sldId="260"/>
            <ac:spMk id="41" creationId="{00000000-0000-0000-0000-000000000000}"/>
          </ac:spMkLst>
        </pc:spChg>
        <pc:picChg chg="mod">
          <ac:chgData name="Danielle" userId="e2554c37-e717-43a0-ba79-1183ca921ccd" providerId="ADAL" clId="{9873FE15-E644-474A-872D-CB2800A7DA60}" dt="2020-11-02T10:41:35.755" v="674" actId="1036"/>
          <ac:picMkLst>
            <pc:docMk/>
            <pc:sldMk cId="2367934919" sldId="260"/>
            <ac:picMk id="3074" creationId="{00000000-0000-0000-0000-000000000000}"/>
          </ac:picMkLst>
        </pc:picChg>
        <pc:cxnChg chg="mod">
          <ac:chgData name="Danielle" userId="e2554c37-e717-43a0-ba79-1183ca921ccd" providerId="ADAL" clId="{9873FE15-E644-474A-872D-CB2800A7DA60}" dt="2020-11-02T10:41:35.755" v="674" actId="1036"/>
          <ac:cxnSpMkLst>
            <pc:docMk/>
            <pc:sldMk cId="2367934919" sldId="260"/>
            <ac:cxnSpMk id="43" creationId="{00000000-0000-0000-0000-000000000000}"/>
          </ac:cxnSpMkLst>
        </pc:cxnChg>
      </pc:sldChg>
      <pc:sldChg chg="addSp delSp modSp mod modClrScheme chgLayout">
        <pc:chgData name="Danielle" userId="e2554c37-e717-43a0-ba79-1183ca921ccd" providerId="ADAL" clId="{9873FE15-E644-474A-872D-CB2800A7DA60}" dt="2020-11-02T11:13:07.718" v="1314"/>
        <pc:sldMkLst>
          <pc:docMk/>
          <pc:sldMk cId="853393054" sldId="262"/>
        </pc:sldMkLst>
        <pc:spChg chg="mod">
          <ac:chgData name="Danielle" userId="e2554c37-e717-43a0-ba79-1183ca921ccd" providerId="ADAL" clId="{9873FE15-E644-474A-872D-CB2800A7DA60}" dt="2020-11-02T10:45:06.645" v="701" actId="113"/>
          <ac:spMkLst>
            <pc:docMk/>
            <pc:sldMk cId="853393054" sldId="262"/>
            <ac:spMk id="6" creationId="{00000000-0000-0000-0000-000000000000}"/>
          </ac:spMkLst>
        </pc:spChg>
        <pc:spChg chg="add mod">
          <ac:chgData name="Danielle" userId="e2554c37-e717-43a0-ba79-1183ca921ccd" providerId="ADAL" clId="{9873FE15-E644-474A-872D-CB2800A7DA60}" dt="2020-11-02T11:11:57.680" v="1306" actId="207"/>
          <ac:spMkLst>
            <pc:docMk/>
            <pc:sldMk cId="853393054" sldId="262"/>
            <ac:spMk id="4603" creationId="{3975E1D3-BC4F-4501-8CE4-26941EF04951}"/>
          </ac:spMkLst>
        </pc:spChg>
        <pc:grpChg chg="mod">
          <ac:chgData name="Danielle" userId="e2554c37-e717-43a0-ba79-1183ca921ccd" providerId="ADAL" clId="{9873FE15-E644-474A-872D-CB2800A7DA60}" dt="2020-11-02T11:04:55.794" v="742"/>
          <ac:grpSpMkLst>
            <pc:docMk/>
            <pc:sldMk cId="853393054" sldId="262"/>
            <ac:grpSpMk id="10" creationId="{95F2BD60-E4DE-4DF2-ABAA-9434CE8A9F44}"/>
          </ac:grpSpMkLst>
        </pc:grpChg>
        <pc:grpChg chg="mod">
          <ac:chgData name="Danielle" userId="e2554c37-e717-43a0-ba79-1183ca921ccd" providerId="ADAL" clId="{9873FE15-E644-474A-872D-CB2800A7DA60}" dt="2020-11-02T11:04:55.794" v="742"/>
          <ac:grpSpMkLst>
            <pc:docMk/>
            <pc:sldMk cId="853393054" sldId="262"/>
            <ac:grpSpMk id="11" creationId="{2FB54B48-BF92-40AB-B728-782657A3EC87}"/>
          </ac:grpSpMkLst>
        </pc:grpChg>
        <pc:grpChg chg="del mod">
          <ac:chgData name="Danielle" userId="e2554c37-e717-43a0-ba79-1183ca921ccd" providerId="ADAL" clId="{9873FE15-E644-474A-872D-CB2800A7DA60}" dt="2020-11-02T11:04:59.337" v="749"/>
          <ac:grpSpMkLst>
            <pc:docMk/>
            <pc:sldMk cId="853393054" sldId="262"/>
            <ac:grpSpMk id="14" creationId="{BD84DF57-2048-4857-A85F-91CC47154AFB}"/>
          </ac:grpSpMkLst>
        </pc:grpChg>
        <pc:grpChg chg="mod">
          <ac:chgData name="Danielle" userId="e2554c37-e717-43a0-ba79-1183ca921ccd" providerId="ADAL" clId="{9873FE15-E644-474A-872D-CB2800A7DA60}" dt="2020-11-02T11:04:59.337" v="749"/>
          <ac:grpSpMkLst>
            <pc:docMk/>
            <pc:sldMk cId="853393054" sldId="262"/>
            <ac:grpSpMk id="18" creationId="{601E1A71-44F9-4319-951C-AB4FC7B9EA8D}"/>
          </ac:grpSpMkLst>
        </pc:grpChg>
        <pc:grpChg chg="del mod">
          <ac:chgData name="Danielle" userId="e2554c37-e717-43a0-ba79-1183ca921ccd" providerId="ADAL" clId="{9873FE15-E644-474A-872D-CB2800A7DA60}" dt="2020-11-02T11:05:07.929" v="757"/>
          <ac:grpSpMkLst>
            <pc:docMk/>
            <pc:sldMk cId="853393054" sldId="262"/>
            <ac:grpSpMk id="23" creationId="{E8371639-9064-4A98-9F0C-8ACC8203E5A5}"/>
          </ac:grpSpMkLst>
        </pc:grpChg>
        <pc:grpChg chg="mod">
          <ac:chgData name="Danielle" userId="e2554c37-e717-43a0-ba79-1183ca921ccd" providerId="ADAL" clId="{9873FE15-E644-474A-872D-CB2800A7DA60}" dt="2020-11-02T11:05:07.929" v="757"/>
          <ac:grpSpMkLst>
            <pc:docMk/>
            <pc:sldMk cId="853393054" sldId="262"/>
            <ac:grpSpMk id="26" creationId="{0D843467-A17D-4CBC-9728-4C3BC1C6F0C5}"/>
          </ac:grpSpMkLst>
        </pc:grpChg>
        <pc:grpChg chg="del mod">
          <ac:chgData name="Danielle" userId="e2554c37-e717-43a0-ba79-1183ca921ccd" providerId="ADAL" clId="{9873FE15-E644-474A-872D-CB2800A7DA60}" dt="2020-11-02T11:05:23.148" v="786"/>
          <ac:grpSpMkLst>
            <pc:docMk/>
            <pc:sldMk cId="853393054" sldId="262"/>
            <ac:grpSpMk id="4105" creationId="{5B139E09-0ACC-4B8A-8E03-48D8D29F7D09}"/>
          </ac:grpSpMkLst>
        </pc:grpChg>
        <pc:grpChg chg="mod">
          <ac:chgData name="Danielle" userId="e2554c37-e717-43a0-ba79-1183ca921ccd" providerId="ADAL" clId="{9873FE15-E644-474A-872D-CB2800A7DA60}" dt="2020-11-02T11:05:23.148" v="786"/>
          <ac:grpSpMkLst>
            <pc:docMk/>
            <pc:sldMk cId="853393054" sldId="262"/>
            <ac:grpSpMk id="4120" creationId="{1CC1A7CA-1270-44BA-B5C5-3AFD7D311BA4}"/>
          </ac:grpSpMkLst>
        </pc:grpChg>
        <pc:grpChg chg="mod">
          <ac:chgData name="Danielle" userId="e2554c37-e717-43a0-ba79-1183ca921ccd" providerId="ADAL" clId="{9873FE15-E644-474A-872D-CB2800A7DA60}" dt="2020-11-02T11:05:31.933" v="794"/>
          <ac:grpSpMkLst>
            <pc:docMk/>
            <pc:sldMk cId="853393054" sldId="262"/>
            <ac:grpSpMk id="4126" creationId="{4C07904F-048B-4E1B-B6DA-E50178883966}"/>
          </ac:grpSpMkLst>
        </pc:grpChg>
        <pc:grpChg chg="del mod">
          <ac:chgData name="Danielle" userId="e2554c37-e717-43a0-ba79-1183ca921ccd" providerId="ADAL" clId="{9873FE15-E644-474A-872D-CB2800A7DA60}" dt="2020-11-02T11:05:44.892" v="819"/>
          <ac:grpSpMkLst>
            <pc:docMk/>
            <pc:sldMk cId="853393054" sldId="262"/>
            <ac:grpSpMk id="4138" creationId="{3315671F-334D-47EA-963A-6B14647B58E4}"/>
          </ac:grpSpMkLst>
        </pc:grpChg>
        <pc:grpChg chg="del mod">
          <ac:chgData name="Danielle" userId="e2554c37-e717-43a0-ba79-1183ca921ccd" providerId="ADAL" clId="{9873FE15-E644-474A-872D-CB2800A7DA60}" dt="2020-11-02T11:05:44.892" v="819"/>
          <ac:grpSpMkLst>
            <pc:docMk/>
            <pc:sldMk cId="853393054" sldId="262"/>
            <ac:grpSpMk id="4139" creationId="{53139027-CDEA-41DF-91D9-A447E57CD4DA}"/>
          </ac:grpSpMkLst>
        </pc:grpChg>
        <pc:grpChg chg="del mod">
          <ac:chgData name="Danielle" userId="e2554c37-e717-43a0-ba79-1183ca921ccd" providerId="ADAL" clId="{9873FE15-E644-474A-872D-CB2800A7DA60}" dt="2020-11-02T11:05:44.892" v="819"/>
          <ac:grpSpMkLst>
            <pc:docMk/>
            <pc:sldMk cId="853393054" sldId="262"/>
            <ac:grpSpMk id="4140" creationId="{1158A89F-FB4F-40F6-89EE-04CD44AD116C}"/>
          </ac:grpSpMkLst>
        </pc:grpChg>
        <pc:grpChg chg="mod">
          <ac:chgData name="Danielle" userId="e2554c37-e717-43a0-ba79-1183ca921ccd" providerId="ADAL" clId="{9873FE15-E644-474A-872D-CB2800A7DA60}" dt="2020-11-02T11:05:44.892" v="819"/>
          <ac:grpSpMkLst>
            <pc:docMk/>
            <pc:sldMk cId="853393054" sldId="262"/>
            <ac:grpSpMk id="4153" creationId="{47D5A047-1354-4122-8163-0CBA3D4B361B}"/>
          </ac:grpSpMkLst>
        </pc:grpChg>
        <pc:grpChg chg="mod">
          <ac:chgData name="Danielle" userId="e2554c37-e717-43a0-ba79-1183ca921ccd" providerId="ADAL" clId="{9873FE15-E644-474A-872D-CB2800A7DA60}" dt="2020-11-02T11:05:46.719" v="823"/>
          <ac:grpSpMkLst>
            <pc:docMk/>
            <pc:sldMk cId="853393054" sldId="262"/>
            <ac:grpSpMk id="4157" creationId="{2C595720-F36D-4CD4-9475-372F5C96E04B}"/>
          </ac:grpSpMkLst>
        </pc:grpChg>
        <pc:grpChg chg="mod">
          <ac:chgData name="Danielle" userId="e2554c37-e717-43a0-ba79-1183ca921ccd" providerId="ADAL" clId="{9873FE15-E644-474A-872D-CB2800A7DA60}" dt="2020-11-02T11:06:00.997" v="852"/>
          <ac:grpSpMkLst>
            <pc:docMk/>
            <pc:sldMk cId="853393054" sldId="262"/>
            <ac:grpSpMk id="4181" creationId="{C6AB4DB5-83F2-400B-B55F-5E32D22F0B00}"/>
          </ac:grpSpMkLst>
        </pc:grpChg>
        <pc:grpChg chg="mod">
          <ac:chgData name="Danielle" userId="e2554c37-e717-43a0-ba79-1183ca921ccd" providerId="ADAL" clId="{9873FE15-E644-474A-872D-CB2800A7DA60}" dt="2020-11-02T11:06:04.443" v="859"/>
          <ac:grpSpMkLst>
            <pc:docMk/>
            <pc:sldMk cId="853393054" sldId="262"/>
            <ac:grpSpMk id="4188" creationId="{98ABE017-37FA-4092-A8D8-D27558591ABC}"/>
          </ac:grpSpMkLst>
        </pc:grpChg>
        <pc:grpChg chg="mod">
          <ac:chgData name="Danielle" userId="e2554c37-e717-43a0-ba79-1183ca921ccd" providerId="ADAL" clId="{9873FE15-E644-474A-872D-CB2800A7DA60}" dt="2020-11-02T11:06:04.443" v="859"/>
          <ac:grpSpMkLst>
            <pc:docMk/>
            <pc:sldMk cId="853393054" sldId="262"/>
            <ac:grpSpMk id="4189" creationId="{07F7459E-3217-4BB2-92C2-3066E8F1D95F}"/>
          </ac:grpSpMkLst>
        </pc:grpChg>
        <pc:grpChg chg="mod">
          <ac:chgData name="Danielle" userId="e2554c37-e717-43a0-ba79-1183ca921ccd" providerId="ADAL" clId="{9873FE15-E644-474A-872D-CB2800A7DA60}" dt="2020-11-02T11:06:09.618" v="863"/>
          <ac:grpSpMkLst>
            <pc:docMk/>
            <pc:sldMk cId="853393054" sldId="262"/>
            <ac:grpSpMk id="4193" creationId="{09A4CBD6-901A-4B10-9833-3E8A12B9FB6F}"/>
          </ac:grpSpMkLst>
        </pc:grpChg>
        <pc:grpChg chg="del mod">
          <ac:chgData name="Danielle" userId="e2554c37-e717-43a0-ba79-1183ca921ccd" providerId="ADAL" clId="{9873FE15-E644-474A-872D-CB2800A7DA60}" dt="2020-11-02T11:06:26.530" v="892"/>
          <ac:grpSpMkLst>
            <pc:docMk/>
            <pc:sldMk cId="853393054" sldId="262"/>
            <ac:grpSpMk id="4212" creationId="{55540F7C-F5D7-46CC-BCC0-DDD9AE7B5350}"/>
          </ac:grpSpMkLst>
        </pc:grpChg>
        <pc:grpChg chg="del mod">
          <ac:chgData name="Danielle" userId="e2554c37-e717-43a0-ba79-1183ca921ccd" providerId="ADAL" clId="{9873FE15-E644-474A-872D-CB2800A7DA60}" dt="2020-11-02T11:06:30.069" v="901"/>
          <ac:grpSpMkLst>
            <pc:docMk/>
            <pc:sldMk cId="853393054" sldId="262"/>
            <ac:grpSpMk id="4220" creationId="{A5411A31-BD2E-4006-99D5-D15CE07E394C}"/>
          </ac:grpSpMkLst>
        </pc:grpChg>
        <pc:grpChg chg="del mod">
          <ac:chgData name="Danielle" userId="e2554c37-e717-43a0-ba79-1183ca921ccd" providerId="ADAL" clId="{9873FE15-E644-474A-872D-CB2800A7DA60}" dt="2020-11-02T11:06:33.877" v="907"/>
          <ac:grpSpMkLst>
            <pc:docMk/>
            <pc:sldMk cId="853393054" sldId="262"/>
            <ac:grpSpMk id="4229" creationId="{73DC28B9-2BD4-4957-AEFC-EBCA7BD30113}"/>
          </ac:grpSpMkLst>
        </pc:grpChg>
        <pc:grpChg chg="mod">
          <ac:chgData name="Danielle" userId="e2554c37-e717-43a0-ba79-1183ca921ccd" providerId="ADAL" clId="{9873FE15-E644-474A-872D-CB2800A7DA60}" dt="2020-11-02T11:06:30.069" v="901"/>
          <ac:grpSpMkLst>
            <pc:docMk/>
            <pc:sldMk cId="853393054" sldId="262"/>
            <ac:grpSpMk id="4230" creationId="{7460A70A-1BEE-4A7F-B92F-E3C026B03527}"/>
          </ac:grpSpMkLst>
        </pc:grpChg>
        <pc:grpChg chg="mod">
          <ac:chgData name="Danielle" userId="e2554c37-e717-43a0-ba79-1183ca921ccd" providerId="ADAL" clId="{9873FE15-E644-474A-872D-CB2800A7DA60}" dt="2020-11-02T11:06:33.877" v="907"/>
          <ac:grpSpMkLst>
            <pc:docMk/>
            <pc:sldMk cId="853393054" sldId="262"/>
            <ac:grpSpMk id="4236" creationId="{63AEB60D-32B7-4D40-8077-6F01B513EED1}"/>
          </ac:grpSpMkLst>
        </pc:grpChg>
        <pc:grpChg chg="mod">
          <ac:chgData name="Danielle" userId="e2554c37-e717-43a0-ba79-1183ca921ccd" providerId="ADAL" clId="{9873FE15-E644-474A-872D-CB2800A7DA60}" dt="2020-11-02T11:06:33.877" v="907"/>
          <ac:grpSpMkLst>
            <pc:docMk/>
            <pc:sldMk cId="853393054" sldId="262"/>
            <ac:grpSpMk id="4237" creationId="{5973B539-D452-4B2A-9171-BA6AF44BD8BA}"/>
          </ac:grpSpMkLst>
        </pc:grpChg>
        <pc:grpChg chg="del mod">
          <ac:chgData name="Danielle" userId="e2554c37-e717-43a0-ba79-1183ca921ccd" providerId="ADAL" clId="{9873FE15-E644-474A-872D-CB2800A7DA60}" dt="2020-11-02T11:06:51.745" v="945"/>
          <ac:grpSpMkLst>
            <pc:docMk/>
            <pc:sldMk cId="853393054" sldId="262"/>
            <ac:grpSpMk id="4260" creationId="{151EADC7-1494-4D67-9FC4-D379DA96B78D}"/>
          </ac:grpSpMkLst>
        </pc:grpChg>
        <pc:grpChg chg="del mod">
          <ac:chgData name="Danielle" userId="e2554c37-e717-43a0-ba79-1183ca921ccd" providerId="ADAL" clId="{9873FE15-E644-474A-872D-CB2800A7DA60}" dt="2020-11-02T11:06:51.745" v="945"/>
          <ac:grpSpMkLst>
            <pc:docMk/>
            <pc:sldMk cId="853393054" sldId="262"/>
            <ac:grpSpMk id="4261" creationId="{EE166175-27C5-45F3-B5DD-E54993BC58C0}"/>
          </ac:grpSpMkLst>
        </pc:grpChg>
        <pc:grpChg chg="mod">
          <ac:chgData name="Danielle" userId="e2554c37-e717-43a0-ba79-1183ca921ccd" providerId="ADAL" clId="{9873FE15-E644-474A-872D-CB2800A7DA60}" dt="2020-11-02T11:06:46.235" v="930"/>
          <ac:grpSpMkLst>
            <pc:docMk/>
            <pc:sldMk cId="853393054" sldId="262"/>
            <ac:grpSpMk id="4262" creationId="{9B4CE5C6-5029-4B39-BFA9-26E64C733F0B}"/>
          </ac:grpSpMkLst>
        </pc:grpChg>
        <pc:grpChg chg="mod">
          <ac:chgData name="Danielle" userId="e2554c37-e717-43a0-ba79-1183ca921ccd" providerId="ADAL" clId="{9873FE15-E644-474A-872D-CB2800A7DA60}" dt="2020-11-02T11:06:46.235" v="930"/>
          <ac:grpSpMkLst>
            <pc:docMk/>
            <pc:sldMk cId="853393054" sldId="262"/>
            <ac:grpSpMk id="4263" creationId="{871AB013-91DF-46A7-A679-FC5765B8F7B1}"/>
          </ac:grpSpMkLst>
        </pc:grpChg>
        <pc:grpChg chg="del mod">
          <ac:chgData name="Danielle" userId="e2554c37-e717-43a0-ba79-1183ca921ccd" providerId="ADAL" clId="{9873FE15-E644-474A-872D-CB2800A7DA60}" dt="2020-11-02T11:06:53.035" v="948"/>
          <ac:grpSpMkLst>
            <pc:docMk/>
            <pc:sldMk cId="853393054" sldId="262"/>
            <ac:grpSpMk id="4278" creationId="{C5498DD5-ABD4-4073-9A63-1847D71B0225}"/>
          </ac:grpSpMkLst>
        </pc:grpChg>
        <pc:grpChg chg="mod">
          <ac:chgData name="Danielle" userId="e2554c37-e717-43a0-ba79-1183ca921ccd" providerId="ADAL" clId="{9873FE15-E644-474A-872D-CB2800A7DA60}" dt="2020-11-02T11:06:53.035" v="948"/>
          <ac:grpSpMkLst>
            <pc:docMk/>
            <pc:sldMk cId="853393054" sldId="262"/>
            <ac:grpSpMk id="4281" creationId="{1A94FF95-102E-4256-A24E-DE514A46A214}"/>
          </ac:grpSpMkLst>
        </pc:grpChg>
        <pc:grpChg chg="mod">
          <ac:chgData name="Danielle" userId="e2554c37-e717-43a0-ba79-1183ca921ccd" providerId="ADAL" clId="{9873FE15-E644-474A-872D-CB2800A7DA60}" dt="2020-11-02T11:06:57.391" v="952"/>
          <ac:grpSpMkLst>
            <pc:docMk/>
            <pc:sldMk cId="853393054" sldId="262"/>
            <ac:grpSpMk id="4285" creationId="{D9945B4C-A514-438A-A34E-4EA09CF59E43}"/>
          </ac:grpSpMkLst>
        </pc:grpChg>
        <pc:grpChg chg="del mod">
          <ac:chgData name="Danielle" userId="e2554c37-e717-43a0-ba79-1183ca921ccd" providerId="ADAL" clId="{9873FE15-E644-474A-872D-CB2800A7DA60}" dt="2020-11-02T11:07:06.949" v="971"/>
          <ac:grpSpMkLst>
            <pc:docMk/>
            <pc:sldMk cId="853393054" sldId="262"/>
            <ac:grpSpMk id="4301" creationId="{228DB74A-F0D2-4EB7-BA4F-2FC73068A1CD}"/>
          </ac:grpSpMkLst>
        </pc:grpChg>
        <pc:grpChg chg="del mod">
          <ac:chgData name="Danielle" userId="e2554c37-e717-43a0-ba79-1183ca921ccd" providerId="ADAL" clId="{9873FE15-E644-474A-872D-CB2800A7DA60}" dt="2020-11-02T11:07:06.949" v="971"/>
          <ac:grpSpMkLst>
            <pc:docMk/>
            <pc:sldMk cId="853393054" sldId="262"/>
            <ac:grpSpMk id="4302" creationId="{39CD8E19-371C-42EE-BA76-E9F2F9A34B35}"/>
          </ac:grpSpMkLst>
        </pc:grpChg>
        <pc:grpChg chg="del mod">
          <ac:chgData name="Danielle" userId="e2554c37-e717-43a0-ba79-1183ca921ccd" providerId="ADAL" clId="{9873FE15-E644-474A-872D-CB2800A7DA60}" dt="2020-11-02T11:07:06.949" v="971"/>
          <ac:grpSpMkLst>
            <pc:docMk/>
            <pc:sldMk cId="853393054" sldId="262"/>
            <ac:grpSpMk id="4303" creationId="{B6CB0492-CC4D-49A3-BF97-C18092595DC8}"/>
          </ac:grpSpMkLst>
        </pc:grpChg>
        <pc:grpChg chg="del mod">
          <ac:chgData name="Danielle" userId="e2554c37-e717-43a0-ba79-1183ca921ccd" providerId="ADAL" clId="{9873FE15-E644-474A-872D-CB2800A7DA60}" dt="2020-11-02T11:07:13.083" v="987"/>
          <ac:grpSpMkLst>
            <pc:docMk/>
            <pc:sldMk cId="853393054" sldId="262"/>
            <ac:grpSpMk id="4306" creationId="{AF327A4A-EF7A-4C82-B23F-8B110E1EBCAB}"/>
          </ac:grpSpMkLst>
        </pc:grpChg>
        <pc:grpChg chg="del mod">
          <ac:chgData name="Danielle" userId="e2554c37-e717-43a0-ba79-1183ca921ccd" providerId="ADAL" clId="{9873FE15-E644-474A-872D-CB2800A7DA60}" dt="2020-11-02T11:07:17.153" v="993"/>
          <ac:grpSpMkLst>
            <pc:docMk/>
            <pc:sldMk cId="853393054" sldId="262"/>
            <ac:grpSpMk id="4322" creationId="{CB1298E2-855A-4DBD-9D29-1E3352EC7F60}"/>
          </ac:grpSpMkLst>
        </pc:grpChg>
        <pc:grpChg chg="mod">
          <ac:chgData name="Danielle" userId="e2554c37-e717-43a0-ba79-1183ca921ccd" providerId="ADAL" clId="{9873FE15-E644-474A-872D-CB2800A7DA60}" dt="2020-11-02T11:07:17.153" v="993"/>
          <ac:grpSpMkLst>
            <pc:docMk/>
            <pc:sldMk cId="853393054" sldId="262"/>
            <ac:grpSpMk id="4328" creationId="{B2E0981A-38D5-4B6A-A9DB-7074E765802C}"/>
          </ac:grpSpMkLst>
        </pc:grpChg>
        <pc:grpChg chg="mod">
          <ac:chgData name="Danielle" userId="e2554c37-e717-43a0-ba79-1183ca921ccd" providerId="ADAL" clId="{9873FE15-E644-474A-872D-CB2800A7DA60}" dt="2020-11-02T11:07:25.616" v="997"/>
          <ac:grpSpMkLst>
            <pc:docMk/>
            <pc:sldMk cId="853393054" sldId="262"/>
            <ac:grpSpMk id="4332" creationId="{5C959D45-2C05-4AC7-B615-85B9600034D6}"/>
          </ac:grpSpMkLst>
        </pc:grpChg>
        <pc:grpChg chg="mod">
          <ac:chgData name="Danielle" userId="e2554c37-e717-43a0-ba79-1183ca921ccd" providerId="ADAL" clId="{9873FE15-E644-474A-872D-CB2800A7DA60}" dt="2020-11-02T11:07:34.870" v="1006"/>
          <ac:grpSpMkLst>
            <pc:docMk/>
            <pc:sldMk cId="853393054" sldId="262"/>
            <ac:grpSpMk id="4341" creationId="{8373AC0A-4290-459B-BEE7-234A3B8167A2}"/>
          </ac:grpSpMkLst>
        </pc:grpChg>
        <pc:grpChg chg="mod">
          <ac:chgData name="Danielle" userId="e2554c37-e717-43a0-ba79-1183ca921ccd" providerId="ADAL" clId="{9873FE15-E644-474A-872D-CB2800A7DA60}" dt="2020-11-02T11:07:34.870" v="1006"/>
          <ac:grpSpMkLst>
            <pc:docMk/>
            <pc:sldMk cId="853393054" sldId="262"/>
            <ac:grpSpMk id="4342" creationId="{483E7F97-D094-41C1-9442-704388A7AC8E}"/>
          </ac:grpSpMkLst>
        </pc:grpChg>
        <pc:grpChg chg="del mod">
          <ac:chgData name="Danielle" userId="e2554c37-e717-43a0-ba79-1183ca921ccd" providerId="ADAL" clId="{9873FE15-E644-474A-872D-CB2800A7DA60}" dt="2020-11-02T11:07:50.212" v="1042"/>
          <ac:grpSpMkLst>
            <pc:docMk/>
            <pc:sldMk cId="853393054" sldId="262"/>
            <ac:grpSpMk id="4374" creationId="{41D55200-1DCE-461B-BC3D-869C29702CDB}"/>
          </ac:grpSpMkLst>
        </pc:grpChg>
        <pc:grpChg chg="mod">
          <ac:chgData name="Danielle" userId="e2554c37-e717-43a0-ba79-1183ca921ccd" providerId="ADAL" clId="{9873FE15-E644-474A-872D-CB2800A7DA60}" dt="2020-11-02T11:07:47.992" v="1038"/>
          <ac:grpSpMkLst>
            <pc:docMk/>
            <pc:sldMk cId="853393054" sldId="262"/>
            <ac:grpSpMk id="4375" creationId="{9622749C-7F3B-4006-89B3-487B45195C71}"/>
          </ac:grpSpMkLst>
        </pc:grpChg>
        <pc:grpChg chg="mod">
          <ac:chgData name="Danielle" userId="e2554c37-e717-43a0-ba79-1183ca921ccd" providerId="ADAL" clId="{9873FE15-E644-474A-872D-CB2800A7DA60}" dt="2020-11-02T11:07:50.212" v="1042"/>
          <ac:grpSpMkLst>
            <pc:docMk/>
            <pc:sldMk cId="853393054" sldId="262"/>
            <ac:grpSpMk id="4379" creationId="{33488F57-CBDE-4D45-93CA-A47BED9286FE}"/>
          </ac:grpSpMkLst>
        </pc:grpChg>
        <pc:grpChg chg="mod">
          <ac:chgData name="Danielle" userId="e2554c37-e717-43a0-ba79-1183ca921ccd" providerId="ADAL" clId="{9873FE15-E644-474A-872D-CB2800A7DA60}" dt="2020-11-02T11:07:56.466" v="1047"/>
          <ac:grpSpMkLst>
            <pc:docMk/>
            <pc:sldMk cId="853393054" sldId="262"/>
            <ac:grpSpMk id="4384" creationId="{C42EFDC3-5AEA-4DDF-80D0-8480B5FE5229}"/>
          </ac:grpSpMkLst>
        </pc:grpChg>
        <pc:grpChg chg="del mod">
          <ac:chgData name="Danielle" userId="e2554c37-e717-43a0-ba79-1183ca921ccd" providerId="ADAL" clId="{9873FE15-E644-474A-872D-CB2800A7DA60}" dt="2020-11-02T11:08:11.446" v="1071"/>
          <ac:grpSpMkLst>
            <pc:docMk/>
            <pc:sldMk cId="853393054" sldId="262"/>
            <ac:grpSpMk id="4406" creationId="{49DC0347-F178-458B-9F22-F51B04A35D42}"/>
          </ac:grpSpMkLst>
        </pc:grpChg>
        <pc:grpChg chg="mod">
          <ac:chgData name="Danielle" userId="e2554c37-e717-43a0-ba79-1183ca921ccd" providerId="ADAL" clId="{9873FE15-E644-474A-872D-CB2800A7DA60}" dt="2020-11-02T11:08:09.538" v="1069"/>
          <ac:grpSpMkLst>
            <pc:docMk/>
            <pc:sldMk cId="853393054" sldId="262"/>
            <ac:grpSpMk id="4407" creationId="{B35FC575-3E53-45F1-A087-D3A498D8631A}"/>
          </ac:grpSpMkLst>
        </pc:grpChg>
        <pc:grpChg chg="mod">
          <ac:chgData name="Danielle" userId="e2554c37-e717-43a0-ba79-1183ca921ccd" providerId="ADAL" clId="{9873FE15-E644-474A-872D-CB2800A7DA60}" dt="2020-11-02T11:08:09.538" v="1069"/>
          <ac:grpSpMkLst>
            <pc:docMk/>
            <pc:sldMk cId="853393054" sldId="262"/>
            <ac:grpSpMk id="4408" creationId="{76FE1541-A8F5-4074-A955-B0A9B57EFD59}"/>
          </ac:grpSpMkLst>
        </pc:grpChg>
        <pc:grpChg chg="mod">
          <ac:chgData name="Danielle" userId="e2554c37-e717-43a0-ba79-1183ca921ccd" providerId="ADAL" clId="{9873FE15-E644-474A-872D-CB2800A7DA60}" dt="2020-11-02T11:08:09.538" v="1069"/>
          <ac:grpSpMkLst>
            <pc:docMk/>
            <pc:sldMk cId="853393054" sldId="262"/>
            <ac:grpSpMk id="4409" creationId="{19D55303-E8C6-4494-A2DB-40509AA3E874}"/>
          </ac:grpSpMkLst>
        </pc:grpChg>
        <pc:grpChg chg="mod">
          <ac:chgData name="Danielle" userId="e2554c37-e717-43a0-ba79-1183ca921ccd" providerId="ADAL" clId="{9873FE15-E644-474A-872D-CB2800A7DA60}" dt="2020-11-02T11:08:09.538" v="1069"/>
          <ac:grpSpMkLst>
            <pc:docMk/>
            <pc:sldMk cId="853393054" sldId="262"/>
            <ac:grpSpMk id="4410" creationId="{A973C3EA-66BA-4EBB-9D94-F07F7324C8CF}"/>
          </ac:grpSpMkLst>
        </pc:grpChg>
        <pc:grpChg chg="mod">
          <ac:chgData name="Danielle" userId="e2554c37-e717-43a0-ba79-1183ca921ccd" providerId="ADAL" clId="{9873FE15-E644-474A-872D-CB2800A7DA60}" dt="2020-11-02T11:08:11.446" v="1071"/>
          <ac:grpSpMkLst>
            <pc:docMk/>
            <pc:sldMk cId="853393054" sldId="262"/>
            <ac:grpSpMk id="4412" creationId="{41E9EDA5-1CC4-4CE2-8C56-A8D937DFB3D9}"/>
          </ac:grpSpMkLst>
        </pc:grpChg>
        <pc:grpChg chg="mod">
          <ac:chgData name="Danielle" userId="e2554c37-e717-43a0-ba79-1183ca921ccd" providerId="ADAL" clId="{9873FE15-E644-474A-872D-CB2800A7DA60}" dt="2020-11-02T11:08:20.532" v="1088"/>
          <ac:grpSpMkLst>
            <pc:docMk/>
            <pc:sldMk cId="853393054" sldId="262"/>
            <ac:grpSpMk id="4429" creationId="{182EA512-71EC-4814-8418-B0878034DC9A}"/>
          </ac:grpSpMkLst>
        </pc:grpChg>
        <pc:grpChg chg="mod">
          <ac:chgData name="Danielle" userId="e2554c37-e717-43a0-ba79-1183ca921ccd" providerId="ADAL" clId="{9873FE15-E644-474A-872D-CB2800A7DA60}" dt="2020-11-02T11:08:20.532" v="1088"/>
          <ac:grpSpMkLst>
            <pc:docMk/>
            <pc:sldMk cId="853393054" sldId="262"/>
            <ac:grpSpMk id="4430" creationId="{A454F2FE-0A7D-4245-9196-385FD1544806}"/>
          </ac:grpSpMkLst>
        </pc:grpChg>
        <pc:grpChg chg="mod">
          <ac:chgData name="Danielle" userId="e2554c37-e717-43a0-ba79-1183ca921ccd" providerId="ADAL" clId="{9873FE15-E644-474A-872D-CB2800A7DA60}" dt="2020-11-02T11:08:20.532" v="1088"/>
          <ac:grpSpMkLst>
            <pc:docMk/>
            <pc:sldMk cId="853393054" sldId="262"/>
            <ac:grpSpMk id="4431" creationId="{20F25EB6-F173-4AC0-84F6-517DCC006650}"/>
          </ac:grpSpMkLst>
        </pc:grpChg>
        <pc:grpChg chg="mod">
          <ac:chgData name="Danielle" userId="e2554c37-e717-43a0-ba79-1183ca921ccd" providerId="ADAL" clId="{9873FE15-E644-474A-872D-CB2800A7DA60}" dt="2020-11-02T11:08:20.532" v="1088"/>
          <ac:grpSpMkLst>
            <pc:docMk/>
            <pc:sldMk cId="853393054" sldId="262"/>
            <ac:grpSpMk id="4432" creationId="{FEEACE86-09FB-4556-9D46-B630D1CDF1DD}"/>
          </ac:grpSpMkLst>
        </pc:grpChg>
        <pc:grpChg chg="mod">
          <ac:chgData name="Danielle" userId="e2554c37-e717-43a0-ba79-1183ca921ccd" providerId="ADAL" clId="{9873FE15-E644-474A-872D-CB2800A7DA60}" dt="2020-11-02T11:08:42.643" v="1132"/>
          <ac:grpSpMkLst>
            <pc:docMk/>
            <pc:sldMk cId="853393054" sldId="262"/>
            <ac:grpSpMk id="4476" creationId="{4B45556E-28F0-45F7-94B4-B80A6F77010E}"/>
          </ac:grpSpMkLst>
        </pc:grpChg>
        <pc:grpChg chg="mod">
          <ac:chgData name="Danielle" userId="e2554c37-e717-43a0-ba79-1183ca921ccd" providerId="ADAL" clId="{9873FE15-E644-474A-872D-CB2800A7DA60}" dt="2020-11-02T11:08:42.643" v="1132"/>
          <ac:grpSpMkLst>
            <pc:docMk/>
            <pc:sldMk cId="853393054" sldId="262"/>
            <ac:grpSpMk id="4477" creationId="{F38BC9EF-66E5-4F12-A888-60C36183524C}"/>
          </ac:grpSpMkLst>
        </pc:grpChg>
        <pc:grpChg chg="mod">
          <ac:chgData name="Danielle" userId="e2554c37-e717-43a0-ba79-1183ca921ccd" providerId="ADAL" clId="{9873FE15-E644-474A-872D-CB2800A7DA60}" dt="2020-11-02T11:08:42.643" v="1132"/>
          <ac:grpSpMkLst>
            <pc:docMk/>
            <pc:sldMk cId="853393054" sldId="262"/>
            <ac:grpSpMk id="4478" creationId="{70F3191A-D46A-4250-8657-9C74EB7A7778}"/>
          </ac:grpSpMkLst>
        </pc:grpChg>
        <pc:grpChg chg="mod">
          <ac:chgData name="Danielle" userId="e2554c37-e717-43a0-ba79-1183ca921ccd" providerId="ADAL" clId="{9873FE15-E644-474A-872D-CB2800A7DA60}" dt="2020-11-02T11:08:42.643" v="1132"/>
          <ac:grpSpMkLst>
            <pc:docMk/>
            <pc:sldMk cId="853393054" sldId="262"/>
            <ac:grpSpMk id="4479" creationId="{F0BD34B9-74E1-4239-A9FD-F0799CB72479}"/>
          </ac:grpSpMkLst>
        </pc:grpChg>
        <pc:grpChg chg="mod">
          <ac:chgData name="Danielle" userId="e2554c37-e717-43a0-ba79-1183ca921ccd" providerId="ADAL" clId="{9873FE15-E644-474A-872D-CB2800A7DA60}" dt="2020-11-02T11:08:42.643" v="1132"/>
          <ac:grpSpMkLst>
            <pc:docMk/>
            <pc:sldMk cId="853393054" sldId="262"/>
            <ac:grpSpMk id="4480" creationId="{FB41DC45-807C-44D9-9AFC-473FF68E8CA5}"/>
          </ac:grpSpMkLst>
        </pc:grpChg>
        <pc:grpChg chg="mod">
          <ac:chgData name="Danielle" userId="e2554c37-e717-43a0-ba79-1183ca921ccd" providerId="ADAL" clId="{9873FE15-E644-474A-872D-CB2800A7DA60}" dt="2020-11-02T11:08:42.643" v="1132"/>
          <ac:grpSpMkLst>
            <pc:docMk/>
            <pc:sldMk cId="853393054" sldId="262"/>
            <ac:grpSpMk id="4481" creationId="{F8A637BD-B8BC-4585-B0C1-658A41AB64F0}"/>
          </ac:grpSpMkLst>
        </pc:grpChg>
        <pc:grpChg chg="mod">
          <ac:chgData name="Danielle" userId="e2554c37-e717-43a0-ba79-1183ca921ccd" providerId="ADAL" clId="{9873FE15-E644-474A-872D-CB2800A7DA60}" dt="2020-11-02T11:08:42.643" v="1132"/>
          <ac:grpSpMkLst>
            <pc:docMk/>
            <pc:sldMk cId="853393054" sldId="262"/>
            <ac:grpSpMk id="4482" creationId="{92E05739-1B97-437D-A15E-4BD2F8F9DF00}"/>
          </ac:grpSpMkLst>
        </pc:grpChg>
        <pc:grpChg chg="mod">
          <ac:chgData name="Danielle" userId="e2554c37-e717-43a0-ba79-1183ca921ccd" providerId="ADAL" clId="{9873FE15-E644-474A-872D-CB2800A7DA60}" dt="2020-11-02T11:08:42.643" v="1132"/>
          <ac:grpSpMkLst>
            <pc:docMk/>
            <pc:sldMk cId="853393054" sldId="262"/>
            <ac:grpSpMk id="4483" creationId="{A8940BD6-6AEA-43B6-AF29-4469F538995D}"/>
          </ac:grpSpMkLst>
        </pc:grpChg>
        <pc:grpChg chg="del mod">
          <ac:chgData name="Danielle" userId="e2554c37-e717-43a0-ba79-1183ca921ccd" providerId="ADAL" clId="{9873FE15-E644-474A-872D-CB2800A7DA60}" dt="2020-11-02T11:08:53.225" v="1138"/>
          <ac:grpSpMkLst>
            <pc:docMk/>
            <pc:sldMk cId="853393054" sldId="262"/>
            <ac:grpSpMk id="4486" creationId="{72BE46B9-B2B3-4F60-8F6B-166B33A63744}"/>
          </ac:grpSpMkLst>
        </pc:grpChg>
        <pc:grpChg chg="mod">
          <ac:chgData name="Danielle" userId="e2554c37-e717-43a0-ba79-1183ca921ccd" providerId="ADAL" clId="{9873FE15-E644-474A-872D-CB2800A7DA60}" dt="2020-11-02T11:08:53.225" v="1138"/>
          <ac:grpSpMkLst>
            <pc:docMk/>
            <pc:sldMk cId="853393054" sldId="262"/>
            <ac:grpSpMk id="4489" creationId="{C7EF2A4A-2DEA-4EF0-B2BB-922ABDDBF303}"/>
          </ac:grpSpMkLst>
        </pc:grpChg>
        <pc:grpChg chg="del mod">
          <ac:chgData name="Danielle" userId="e2554c37-e717-43a0-ba79-1183ca921ccd" providerId="ADAL" clId="{9873FE15-E644-474A-872D-CB2800A7DA60}" dt="2020-11-02T11:09:11.196" v="1170"/>
          <ac:grpSpMkLst>
            <pc:docMk/>
            <pc:sldMk cId="853393054" sldId="262"/>
            <ac:grpSpMk id="4511" creationId="{63E2E5E3-C801-4526-B1D8-3FA79297D7B5}"/>
          </ac:grpSpMkLst>
        </pc:grpChg>
        <pc:grpChg chg="del mod">
          <ac:chgData name="Danielle" userId="e2554c37-e717-43a0-ba79-1183ca921ccd" providerId="ADAL" clId="{9873FE15-E644-474A-872D-CB2800A7DA60}" dt="2020-11-02T11:09:11.196" v="1170"/>
          <ac:grpSpMkLst>
            <pc:docMk/>
            <pc:sldMk cId="853393054" sldId="262"/>
            <ac:grpSpMk id="4512" creationId="{FE30AD7C-34EE-4464-9050-C54691B8ED71}"/>
          </ac:grpSpMkLst>
        </pc:grpChg>
        <pc:grpChg chg="mod">
          <ac:chgData name="Danielle" userId="e2554c37-e717-43a0-ba79-1183ca921ccd" providerId="ADAL" clId="{9873FE15-E644-474A-872D-CB2800A7DA60}" dt="2020-11-02T11:09:06.671" v="1160"/>
          <ac:grpSpMkLst>
            <pc:docMk/>
            <pc:sldMk cId="853393054" sldId="262"/>
            <ac:grpSpMk id="4513" creationId="{B2750870-362A-4D55-8995-8EE6A015D3DB}"/>
          </ac:grpSpMkLst>
        </pc:grpChg>
        <pc:grpChg chg="mod">
          <ac:chgData name="Danielle" userId="e2554c37-e717-43a0-ba79-1183ca921ccd" providerId="ADAL" clId="{9873FE15-E644-474A-872D-CB2800A7DA60}" dt="2020-11-02T11:09:11.196" v="1170"/>
          <ac:grpSpMkLst>
            <pc:docMk/>
            <pc:sldMk cId="853393054" sldId="262"/>
            <ac:grpSpMk id="4523" creationId="{64EB32B2-A25E-436D-AA97-F55FABCA1CCD}"/>
          </ac:grpSpMkLst>
        </pc:grpChg>
        <pc:grpChg chg="mod">
          <ac:chgData name="Danielle" userId="e2554c37-e717-43a0-ba79-1183ca921ccd" providerId="ADAL" clId="{9873FE15-E644-474A-872D-CB2800A7DA60}" dt="2020-11-02T11:09:30.847" v="1178"/>
          <ac:grpSpMkLst>
            <pc:docMk/>
            <pc:sldMk cId="853393054" sldId="262"/>
            <ac:grpSpMk id="4531" creationId="{D68F7BBD-DB0C-4548-A497-28D3DBA911B4}"/>
          </ac:grpSpMkLst>
        </pc:grpChg>
        <pc:grpChg chg="mod">
          <ac:chgData name="Danielle" userId="e2554c37-e717-43a0-ba79-1183ca921ccd" providerId="ADAL" clId="{9873FE15-E644-474A-872D-CB2800A7DA60}" dt="2020-11-02T11:09:30.847" v="1178"/>
          <ac:grpSpMkLst>
            <pc:docMk/>
            <pc:sldMk cId="853393054" sldId="262"/>
            <ac:grpSpMk id="4532" creationId="{DB31C8FC-6B63-4578-9662-105ECD4EE6E8}"/>
          </ac:grpSpMkLst>
        </pc:grpChg>
        <pc:grpChg chg="mod">
          <ac:chgData name="Danielle" userId="e2554c37-e717-43a0-ba79-1183ca921ccd" providerId="ADAL" clId="{9873FE15-E644-474A-872D-CB2800A7DA60}" dt="2020-11-02T11:09:38.514" v="1186"/>
          <ac:grpSpMkLst>
            <pc:docMk/>
            <pc:sldMk cId="853393054" sldId="262"/>
            <ac:grpSpMk id="4540" creationId="{D03AA250-8198-4965-99F1-D4F29DBC6292}"/>
          </ac:grpSpMkLst>
        </pc:grpChg>
        <pc:grpChg chg="del mod">
          <ac:chgData name="Danielle" userId="e2554c37-e717-43a0-ba79-1183ca921ccd" providerId="ADAL" clId="{9873FE15-E644-474A-872D-CB2800A7DA60}" dt="2020-11-02T11:10:17.171" v="1240"/>
          <ac:grpSpMkLst>
            <pc:docMk/>
            <pc:sldMk cId="853393054" sldId="262"/>
            <ac:grpSpMk id="4562" creationId="{73FA0B5B-49CF-49B1-A5FC-7F9970DB07FF}"/>
          </ac:grpSpMkLst>
        </pc:grpChg>
        <pc:grpChg chg="del mod">
          <ac:chgData name="Danielle" userId="e2554c37-e717-43a0-ba79-1183ca921ccd" providerId="ADAL" clId="{9873FE15-E644-474A-872D-CB2800A7DA60}" dt="2020-11-02T11:10:17.171" v="1240"/>
          <ac:grpSpMkLst>
            <pc:docMk/>
            <pc:sldMk cId="853393054" sldId="262"/>
            <ac:grpSpMk id="4563" creationId="{7225A73B-0678-424B-8809-A1669CED6110}"/>
          </ac:grpSpMkLst>
        </pc:grpChg>
        <pc:grpChg chg="mod">
          <ac:chgData name="Danielle" userId="e2554c37-e717-43a0-ba79-1183ca921ccd" providerId="ADAL" clId="{9873FE15-E644-474A-872D-CB2800A7DA60}" dt="2020-11-02T11:10:03.420" v="1208"/>
          <ac:grpSpMkLst>
            <pc:docMk/>
            <pc:sldMk cId="853393054" sldId="262"/>
            <ac:grpSpMk id="4564" creationId="{4523F902-28D9-4942-A89C-71ACAF9607FC}"/>
          </ac:grpSpMkLst>
        </pc:grpChg>
        <pc:grpChg chg="mod">
          <ac:chgData name="Danielle" userId="e2554c37-e717-43a0-ba79-1183ca921ccd" providerId="ADAL" clId="{9873FE15-E644-474A-872D-CB2800A7DA60}" dt="2020-11-02T11:10:17.171" v="1240"/>
          <ac:grpSpMkLst>
            <pc:docMk/>
            <pc:sldMk cId="853393054" sldId="262"/>
            <ac:grpSpMk id="4596" creationId="{145C2501-6742-42DD-9622-2F7B3543E8DE}"/>
          </ac:grpSpMkLst>
        </pc:grpChg>
        <pc:grpChg chg="mod">
          <ac:chgData name="Danielle" userId="e2554c37-e717-43a0-ba79-1183ca921ccd" providerId="ADAL" clId="{9873FE15-E644-474A-872D-CB2800A7DA60}" dt="2020-11-02T11:10:17.171" v="1240"/>
          <ac:grpSpMkLst>
            <pc:docMk/>
            <pc:sldMk cId="853393054" sldId="262"/>
            <ac:grpSpMk id="4597" creationId="{2FFEEC4B-70F0-409F-A94C-199E897FC683}"/>
          </ac:grpSpMkLst>
        </pc:grpChg>
        <pc:grpChg chg="mod">
          <ac:chgData name="Danielle" userId="e2554c37-e717-43a0-ba79-1183ca921ccd" providerId="ADAL" clId="{9873FE15-E644-474A-872D-CB2800A7DA60}" dt="2020-11-02T11:10:21.098" v="1245"/>
          <ac:grpSpMkLst>
            <pc:docMk/>
            <pc:sldMk cId="853393054" sldId="262"/>
            <ac:grpSpMk id="4602" creationId="{3A19AB84-EA5E-426E-B9A0-256A2A9E6682}"/>
          </ac:grpSpMkLst>
        </pc:grpChg>
        <pc:grpChg chg="mod">
          <ac:chgData name="Danielle" userId="e2554c37-e717-43a0-ba79-1183ca921ccd" providerId="ADAL" clId="{9873FE15-E644-474A-872D-CB2800A7DA60}" dt="2020-11-02T11:13:07.718" v="1314"/>
          <ac:grpSpMkLst>
            <pc:docMk/>
            <pc:sldMk cId="853393054" sldId="262"/>
            <ac:grpSpMk id="4609" creationId="{6D80B851-78FE-4FA1-9939-E3E25B962CB3}"/>
          </ac:grpSpMkLst>
        </pc:grpChg>
        <pc:picChg chg="add mod">
          <ac:chgData name="Danielle" userId="e2554c37-e717-43a0-ba79-1183ca921ccd" providerId="ADAL" clId="{9873FE15-E644-474A-872D-CB2800A7DA60}" dt="2020-11-02T11:04:19.315" v="735" actId="1076"/>
          <ac:picMkLst>
            <pc:docMk/>
            <pc:sldMk cId="853393054" sldId="262"/>
            <ac:picMk id="2" creationId="{612197AF-D76D-40D4-8C86-06E73A762B09}"/>
          </ac:picMkLst>
        </pc:picChg>
        <pc:picChg chg="del">
          <ac:chgData name="Danielle" userId="e2554c37-e717-43a0-ba79-1183ca921ccd" providerId="ADAL" clId="{9873FE15-E644-474A-872D-CB2800A7DA60}" dt="2020-11-02T11:04:02.790" v="702" actId="478"/>
          <ac:picMkLst>
            <pc:docMk/>
            <pc:sldMk cId="853393054" sldId="262"/>
            <ac:picMk id="4098" creationId="{00000000-0000-0000-0000-000000000000}"/>
          </ac:picMkLst>
        </pc:picChg>
        <pc:inkChg chg="add mod">
          <ac:chgData name="Danielle" userId="e2554c37-e717-43a0-ba79-1183ca921ccd" providerId="ADAL" clId="{9873FE15-E644-474A-872D-CB2800A7DA60}" dt="2020-11-02T11:04:55.794" v="742"/>
          <ac:inkMkLst>
            <pc:docMk/>
            <pc:sldMk cId="853393054" sldId="262"/>
            <ac:inkMk id="3" creationId="{DEA8FC8D-B2BA-4861-ADBD-3E30E8A8309F}"/>
          </ac:inkMkLst>
        </pc:inkChg>
        <pc:inkChg chg="add mod">
          <ac:chgData name="Danielle" userId="e2554c37-e717-43a0-ba79-1183ca921ccd" providerId="ADAL" clId="{9873FE15-E644-474A-872D-CB2800A7DA60}" dt="2020-11-02T11:04:55.794" v="742"/>
          <ac:inkMkLst>
            <pc:docMk/>
            <pc:sldMk cId="853393054" sldId="262"/>
            <ac:inkMk id="4" creationId="{958ADC77-48F3-4713-B04D-1AE370CF7D44}"/>
          </ac:inkMkLst>
        </pc:inkChg>
        <pc:inkChg chg="add mod">
          <ac:chgData name="Danielle" userId="e2554c37-e717-43a0-ba79-1183ca921ccd" providerId="ADAL" clId="{9873FE15-E644-474A-872D-CB2800A7DA60}" dt="2020-11-02T11:04:55.794" v="742"/>
          <ac:inkMkLst>
            <pc:docMk/>
            <pc:sldMk cId="853393054" sldId="262"/>
            <ac:inkMk id="5" creationId="{BC322EC4-DFA1-4566-8CE6-0B633EDB84A9}"/>
          </ac:inkMkLst>
        </pc:inkChg>
        <pc:inkChg chg="add mod">
          <ac:chgData name="Danielle" userId="e2554c37-e717-43a0-ba79-1183ca921ccd" providerId="ADAL" clId="{9873FE15-E644-474A-872D-CB2800A7DA60}" dt="2020-11-02T11:04:55.794" v="742"/>
          <ac:inkMkLst>
            <pc:docMk/>
            <pc:sldMk cId="853393054" sldId="262"/>
            <ac:inkMk id="7" creationId="{A49A4A1F-F2EC-419A-B13D-A1A3C726CFF5}"/>
          </ac:inkMkLst>
        </pc:inkChg>
        <pc:inkChg chg="add mod">
          <ac:chgData name="Danielle" userId="e2554c37-e717-43a0-ba79-1183ca921ccd" providerId="ADAL" clId="{9873FE15-E644-474A-872D-CB2800A7DA60}" dt="2020-11-02T11:04:55.794" v="742"/>
          <ac:inkMkLst>
            <pc:docMk/>
            <pc:sldMk cId="853393054" sldId="262"/>
            <ac:inkMk id="8" creationId="{B2233CAC-4BC7-45C6-A304-CA2136D1EA00}"/>
          </ac:inkMkLst>
        </pc:inkChg>
        <pc:inkChg chg="add mod">
          <ac:chgData name="Danielle" userId="e2554c37-e717-43a0-ba79-1183ca921ccd" providerId="ADAL" clId="{9873FE15-E644-474A-872D-CB2800A7DA60}" dt="2020-11-02T11:04:55.794" v="742"/>
          <ac:inkMkLst>
            <pc:docMk/>
            <pc:sldMk cId="853393054" sldId="262"/>
            <ac:inkMk id="9" creationId="{03E1DF4D-A161-4E7A-918E-112E48E0D7CE}"/>
          </ac:inkMkLst>
        </pc:inkChg>
        <pc:inkChg chg="add mod">
          <ac:chgData name="Danielle" userId="e2554c37-e717-43a0-ba79-1183ca921ccd" providerId="ADAL" clId="{9873FE15-E644-474A-872D-CB2800A7DA60}" dt="2020-11-02T11:04:59.337" v="749"/>
          <ac:inkMkLst>
            <pc:docMk/>
            <pc:sldMk cId="853393054" sldId="262"/>
            <ac:inkMk id="12" creationId="{09B7047B-6899-44E5-8F5E-3B84C3B0CDA9}"/>
          </ac:inkMkLst>
        </pc:inkChg>
        <pc:inkChg chg="add mod">
          <ac:chgData name="Danielle" userId="e2554c37-e717-43a0-ba79-1183ca921ccd" providerId="ADAL" clId="{9873FE15-E644-474A-872D-CB2800A7DA60}" dt="2020-11-02T11:04:59.337" v="749"/>
          <ac:inkMkLst>
            <pc:docMk/>
            <pc:sldMk cId="853393054" sldId="262"/>
            <ac:inkMk id="13" creationId="{9159DD57-A6F4-484E-95FA-F0B287CE88CA}"/>
          </ac:inkMkLst>
        </pc:inkChg>
        <pc:inkChg chg="add mod">
          <ac:chgData name="Danielle" userId="e2554c37-e717-43a0-ba79-1183ca921ccd" providerId="ADAL" clId="{9873FE15-E644-474A-872D-CB2800A7DA60}" dt="2020-11-02T11:04:59.337" v="749"/>
          <ac:inkMkLst>
            <pc:docMk/>
            <pc:sldMk cId="853393054" sldId="262"/>
            <ac:inkMk id="15" creationId="{5C676DE4-ED28-458A-8249-BC3CFBA7276D}"/>
          </ac:inkMkLst>
        </pc:inkChg>
        <pc:inkChg chg="add mod">
          <ac:chgData name="Danielle" userId="e2554c37-e717-43a0-ba79-1183ca921ccd" providerId="ADAL" clId="{9873FE15-E644-474A-872D-CB2800A7DA60}" dt="2020-11-02T11:04:59.337" v="749"/>
          <ac:inkMkLst>
            <pc:docMk/>
            <pc:sldMk cId="853393054" sldId="262"/>
            <ac:inkMk id="16" creationId="{6A83371E-E2C0-4FA4-9228-7FCA01146540}"/>
          </ac:inkMkLst>
        </pc:inkChg>
        <pc:inkChg chg="add mod">
          <ac:chgData name="Danielle" userId="e2554c37-e717-43a0-ba79-1183ca921ccd" providerId="ADAL" clId="{9873FE15-E644-474A-872D-CB2800A7DA60}" dt="2020-11-02T11:04:59.337" v="749"/>
          <ac:inkMkLst>
            <pc:docMk/>
            <pc:sldMk cId="853393054" sldId="262"/>
            <ac:inkMk id="17" creationId="{7C0B4186-2904-4B28-9F2C-4D6F8E1CBADE}"/>
          </ac:inkMkLst>
        </pc:inkChg>
        <pc:inkChg chg="add mod">
          <ac:chgData name="Danielle" userId="e2554c37-e717-43a0-ba79-1183ca921ccd" providerId="ADAL" clId="{9873FE15-E644-474A-872D-CB2800A7DA60}" dt="2020-11-02T11:05:07.929" v="757"/>
          <ac:inkMkLst>
            <pc:docMk/>
            <pc:sldMk cId="853393054" sldId="262"/>
            <ac:inkMk id="19" creationId="{44E1CECB-AE88-4C1A-A19D-8FC15BFA91F5}"/>
          </ac:inkMkLst>
        </pc:inkChg>
        <pc:inkChg chg="add mod">
          <ac:chgData name="Danielle" userId="e2554c37-e717-43a0-ba79-1183ca921ccd" providerId="ADAL" clId="{9873FE15-E644-474A-872D-CB2800A7DA60}" dt="2020-11-02T11:05:07.929" v="757"/>
          <ac:inkMkLst>
            <pc:docMk/>
            <pc:sldMk cId="853393054" sldId="262"/>
            <ac:inkMk id="20" creationId="{4401E992-0501-43B4-93AE-25301C907E26}"/>
          </ac:inkMkLst>
        </pc:inkChg>
        <pc:inkChg chg="add mod">
          <ac:chgData name="Danielle" userId="e2554c37-e717-43a0-ba79-1183ca921ccd" providerId="ADAL" clId="{9873FE15-E644-474A-872D-CB2800A7DA60}" dt="2020-11-02T11:05:07.929" v="757"/>
          <ac:inkMkLst>
            <pc:docMk/>
            <pc:sldMk cId="853393054" sldId="262"/>
            <ac:inkMk id="21" creationId="{7EDE31CC-A976-43E4-B417-1004E16E0006}"/>
          </ac:inkMkLst>
        </pc:inkChg>
        <pc:inkChg chg="add mod">
          <ac:chgData name="Danielle" userId="e2554c37-e717-43a0-ba79-1183ca921ccd" providerId="ADAL" clId="{9873FE15-E644-474A-872D-CB2800A7DA60}" dt="2020-11-02T11:05:07.929" v="757"/>
          <ac:inkMkLst>
            <pc:docMk/>
            <pc:sldMk cId="853393054" sldId="262"/>
            <ac:inkMk id="22" creationId="{2461FAFD-77BE-465D-B5AD-258AF3491B29}"/>
          </ac:inkMkLst>
        </pc:inkChg>
        <pc:inkChg chg="add mod">
          <ac:chgData name="Danielle" userId="e2554c37-e717-43a0-ba79-1183ca921ccd" providerId="ADAL" clId="{9873FE15-E644-474A-872D-CB2800A7DA60}" dt="2020-11-02T11:05:07.929" v="757"/>
          <ac:inkMkLst>
            <pc:docMk/>
            <pc:sldMk cId="853393054" sldId="262"/>
            <ac:inkMk id="24" creationId="{BDD97449-36F8-46C7-99AE-A6C0C13A6F12}"/>
          </ac:inkMkLst>
        </pc:inkChg>
        <pc:inkChg chg="add mod">
          <ac:chgData name="Danielle" userId="e2554c37-e717-43a0-ba79-1183ca921ccd" providerId="ADAL" clId="{9873FE15-E644-474A-872D-CB2800A7DA60}" dt="2020-11-02T11:05:07.929" v="757"/>
          <ac:inkMkLst>
            <pc:docMk/>
            <pc:sldMk cId="853393054" sldId="262"/>
            <ac:inkMk id="25" creationId="{4370E6B3-E458-4433-9E70-674DDFBCD500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27" creationId="{169D3950-EEC6-42E4-AD90-8DD159095FF7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28" creationId="{D320F49D-E8ED-4834-A1D2-A7C675341980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29" creationId="{67C78B2C-9E64-48D5-AC2D-6738977549DD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30" creationId="{1A37AC8C-9791-4753-8067-70127F1ACA9B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31" creationId="{68A49649-EB2E-4305-90CE-1C70CB735A2E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096" creationId="{7654007F-BB0A-4DAA-BD66-6CF6F5519413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097" creationId="{8A4E48D9-61F5-4BAA-978C-6E5026C4CDED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099" creationId="{9E3EEA5F-D0CF-49A5-B22D-D83209968830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00" creationId="{77057EBB-99F5-4528-8CE0-6D37259BC38D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01" creationId="{D7C5DF17-9852-48A0-8562-C31D4810CC26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02" creationId="{C02675E9-4C69-43AD-9AE2-BFF81AD592F9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03" creationId="{0D29E715-DD51-4A4B-8F73-107DBFD21512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04" creationId="{B0053F37-41F3-4936-8D21-8E684B252ADE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06" creationId="{F9D354E6-6E62-42DE-9874-031631F7473B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07" creationId="{EA2104CC-7C41-4F2B-90CE-154401F7C42E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08" creationId="{21DAAFC4-793A-43A3-BFD2-1061AB641978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09" creationId="{37A89FA3-9B7F-4934-A665-9C1CAC71FAEF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10" creationId="{3FFEECC8-266C-4F2B-82AC-1B6BCA2293E1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11" creationId="{2B3269A8-FAB3-4FFD-B6F0-28908D15AD4E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12" creationId="{6ED7B087-F4CE-46BE-BA83-1A558B35F241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13" creationId="{F709C705-CA7C-4CA8-BAC0-FFFCA3CF2DDE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14" creationId="{D2C6F83D-EF9A-4B82-94EE-6469CD8701E6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15" creationId="{6D7E1B45-CD28-475E-9C0D-3C536543D0C9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16" creationId="{38C59E4B-6590-4E70-AB29-7CBFED556803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17" creationId="{7406EF63-7577-4F29-93DC-62A26C5AD4B3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18" creationId="{1CA2A872-EBD3-4FAC-9BB3-91340C59E1D3}"/>
          </ac:inkMkLst>
        </pc:inkChg>
        <pc:inkChg chg="add mod">
          <ac:chgData name="Danielle" userId="e2554c37-e717-43a0-ba79-1183ca921ccd" providerId="ADAL" clId="{9873FE15-E644-474A-872D-CB2800A7DA60}" dt="2020-11-02T11:05:23.148" v="786"/>
          <ac:inkMkLst>
            <pc:docMk/>
            <pc:sldMk cId="853393054" sldId="262"/>
            <ac:inkMk id="4119" creationId="{6BEC389A-4FBA-4A86-8228-938D17DED708}"/>
          </ac:inkMkLst>
        </pc:inkChg>
        <pc:inkChg chg="add">
          <ac:chgData name="Danielle" userId="e2554c37-e717-43a0-ba79-1183ca921ccd" providerId="ADAL" clId="{9873FE15-E644-474A-872D-CB2800A7DA60}" dt="2020-11-02T11:05:24.686" v="787" actId="9405"/>
          <ac:inkMkLst>
            <pc:docMk/>
            <pc:sldMk cId="853393054" sldId="262"/>
            <ac:inkMk id="4121" creationId="{D661C1F7-AABC-4D7B-A199-949B9E2A90F4}"/>
          </ac:inkMkLst>
        </pc:inkChg>
        <pc:inkChg chg="add del">
          <ac:chgData name="Danielle" userId="e2554c37-e717-43a0-ba79-1183ca921ccd" providerId="ADAL" clId="{9873FE15-E644-474A-872D-CB2800A7DA60}" dt="2020-11-02T11:05:28.296" v="790"/>
          <ac:inkMkLst>
            <pc:docMk/>
            <pc:sldMk cId="853393054" sldId="262"/>
            <ac:inkMk id="4122" creationId="{B8B04C64-1FED-4E26-933F-AA4F97EE9B8C}"/>
          </ac:inkMkLst>
        </pc:inkChg>
        <pc:inkChg chg="add del">
          <ac:chgData name="Danielle" userId="e2554c37-e717-43a0-ba79-1183ca921ccd" providerId="ADAL" clId="{9873FE15-E644-474A-872D-CB2800A7DA60}" dt="2020-11-02T11:05:28.296" v="791"/>
          <ac:inkMkLst>
            <pc:docMk/>
            <pc:sldMk cId="853393054" sldId="262"/>
            <ac:inkMk id="4123" creationId="{5DB03FE0-D764-47CA-B758-2D37193C220A}"/>
          </ac:inkMkLst>
        </pc:inkChg>
        <pc:inkChg chg="add mod">
          <ac:chgData name="Danielle" userId="e2554c37-e717-43a0-ba79-1183ca921ccd" providerId="ADAL" clId="{9873FE15-E644-474A-872D-CB2800A7DA60}" dt="2020-11-02T11:05:31.933" v="794"/>
          <ac:inkMkLst>
            <pc:docMk/>
            <pc:sldMk cId="853393054" sldId="262"/>
            <ac:inkMk id="4124" creationId="{96BCE40C-DF35-42DB-AFB2-6D93DE85EC81}"/>
          </ac:inkMkLst>
        </pc:inkChg>
        <pc:inkChg chg="add mod">
          <ac:chgData name="Danielle" userId="e2554c37-e717-43a0-ba79-1183ca921ccd" providerId="ADAL" clId="{9873FE15-E644-474A-872D-CB2800A7DA60}" dt="2020-11-02T11:05:31.933" v="794"/>
          <ac:inkMkLst>
            <pc:docMk/>
            <pc:sldMk cId="853393054" sldId="262"/>
            <ac:inkMk id="4125" creationId="{FE5BCF36-8200-4DDC-91A2-B700E98CA963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27" creationId="{03F2271B-B04D-499D-844A-2556E49052E8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28" creationId="{61C49CB8-1E20-417E-A981-8E83E1CD7B66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29" creationId="{6F72941B-A88D-47E6-A1AD-F8D3DBAAFBCA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30" creationId="{6F00ABE7-D108-49EA-9879-94723C82572F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31" creationId="{494BE2E3-55D8-4987-A5D1-CE88CC058094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32" creationId="{33B97BEC-D4EA-4240-8E42-EF4C657D0717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33" creationId="{EFD62D14-8E30-4FAD-9213-C4B1C74C268E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34" creationId="{98B9742B-2795-4B42-8EC4-F81F9AC99E38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35" creationId="{D98F5408-D6D3-4B2F-A2C2-77A280C59687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36" creationId="{30AF5192-76D3-415C-9E00-60FA2202AC25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37" creationId="{C1B9F337-4670-4152-9DE9-A23C5ECB04F3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41" creationId="{41F356DD-905B-4E1D-AE5C-A749A7E2D52D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42" creationId="{4F947FA4-5692-4AD6-9166-3243330DE48D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43" creationId="{9AD79853-565C-4B3D-A3FF-CF44C39BAB5F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44" creationId="{052DB11C-481D-4AA7-A387-B3B4F278E2D6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45" creationId="{60DC161F-BB64-42E2-853D-C2F07EA27717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46" creationId="{72254308-60FA-41DB-A365-C3051664DF7B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47" creationId="{EE1F9996-42FF-4F03-8B32-72061F9E5B01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48" creationId="{9815855B-7AE1-489F-8FE0-827EBED03D27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49" creationId="{A78846B2-45D7-4A9F-92F0-995A06816536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50" creationId="{A9837578-C3C1-454F-9061-1CFD978B3BAF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51" creationId="{16EFF2E5-F598-4D58-BB21-3CB97F150B26}"/>
          </ac:inkMkLst>
        </pc:inkChg>
        <pc:inkChg chg="add mod">
          <ac:chgData name="Danielle" userId="e2554c37-e717-43a0-ba79-1183ca921ccd" providerId="ADAL" clId="{9873FE15-E644-474A-872D-CB2800A7DA60}" dt="2020-11-02T11:05:44.892" v="819"/>
          <ac:inkMkLst>
            <pc:docMk/>
            <pc:sldMk cId="853393054" sldId="262"/>
            <ac:inkMk id="4152" creationId="{90D6E19D-D98E-4CF6-B691-07D646483F90}"/>
          </ac:inkMkLst>
        </pc:inkChg>
        <pc:inkChg chg="add mod">
          <ac:chgData name="Danielle" userId="e2554c37-e717-43a0-ba79-1183ca921ccd" providerId="ADAL" clId="{9873FE15-E644-474A-872D-CB2800A7DA60}" dt="2020-11-02T11:05:46.719" v="823"/>
          <ac:inkMkLst>
            <pc:docMk/>
            <pc:sldMk cId="853393054" sldId="262"/>
            <ac:inkMk id="4154" creationId="{80083F23-801C-465E-AEB9-DCAB2B2D3DB8}"/>
          </ac:inkMkLst>
        </pc:inkChg>
        <pc:inkChg chg="add mod">
          <ac:chgData name="Danielle" userId="e2554c37-e717-43a0-ba79-1183ca921ccd" providerId="ADAL" clId="{9873FE15-E644-474A-872D-CB2800A7DA60}" dt="2020-11-02T11:05:46.719" v="823"/>
          <ac:inkMkLst>
            <pc:docMk/>
            <pc:sldMk cId="853393054" sldId="262"/>
            <ac:inkMk id="4155" creationId="{90D6C782-823B-44D5-9517-9775339ACAF3}"/>
          </ac:inkMkLst>
        </pc:inkChg>
        <pc:inkChg chg="add mod">
          <ac:chgData name="Danielle" userId="e2554c37-e717-43a0-ba79-1183ca921ccd" providerId="ADAL" clId="{9873FE15-E644-474A-872D-CB2800A7DA60}" dt="2020-11-02T11:05:46.719" v="823"/>
          <ac:inkMkLst>
            <pc:docMk/>
            <pc:sldMk cId="853393054" sldId="262"/>
            <ac:inkMk id="4156" creationId="{CDECCBD0-BF7A-45A1-9ED3-0F47F0EC07D7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58" creationId="{71840C89-6699-40A2-AAE9-F7CA9CEF2D02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59" creationId="{3E31BAFE-BE96-44F6-9D6E-C80F503D85A9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60" creationId="{8F59E935-5825-4EB0-B1CC-84839152F7D4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61" creationId="{8D857FCC-5B51-41F6-80DE-F9919B073D43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62" creationId="{01972862-5DD1-4A09-8847-9052AF026F63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63" creationId="{916474FD-CF66-4839-B6DE-986723B25C7A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64" creationId="{8A898D12-5017-490A-BD6A-406B4D8BB192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65" creationId="{EC901702-BA82-4838-BEC8-9CD288781E63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66" creationId="{81CD24B9-CC9D-4562-9486-4ABF2955A5FA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67" creationId="{1D8FF545-86BC-4F06-AD9F-12A325E1AE98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68" creationId="{B2B29DBA-93E9-425F-A824-3D79DF7F19A2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69" creationId="{5E386902-E9E6-4671-89B5-2D0BC5BA0C2C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70" creationId="{4B7453D0-6D8C-466F-AB2D-AC829629C1B2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71" creationId="{AC3DD243-CAEA-43FA-94B3-8E7FAE581132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72" creationId="{37F85739-09A7-434B-AF0B-1A732F31C581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73" creationId="{3EC1D2DA-0E3D-4BA6-89E3-B808BDF3F485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74" creationId="{5D135469-6D43-404B-8311-0D14153E696F}"/>
          </ac:inkMkLst>
        </pc:inkChg>
        <pc:inkChg chg="add mod">
          <ac:chgData name="Danielle" userId="e2554c37-e717-43a0-ba79-1183ca921ccd" providerId="ADAL" clId="{9873FE15-E644-474A-872D-CB2800A7DA60}" dt="2020-11-02T11:06:00.997" v="852"/>
          <ac:inkMkLst>
            <pc:docMk/>
            <pc:sldMk cId="853393054" sldId="262"/>
            <ac:inkMk id="4175" creationId="{FF3788A7-F1B8-432D-85A0-50D19912EB4F}"/>
          </ac:inkMkLst>
        </pc:inkChg>
        <pc:inkChg chg="add del">
          <ac:chgData name="Danielle" userId="e2554c37-e717-43a0-ba79-1183ca921ccd" providerId="ADAL" clId="{9873FE15-E644-474A-872D-CB2800A7DA60}" dt="2020-11-02T11:06:00.742" v="851"/>
          <ac:inkMkLst>
            <pc:docMk/>
            <pc:sldMk cId="853393054" sldId="262"/>
            <ac:inkMk id="4176" creationId="{B6A6C406-AF5C-40F2-9FD1-8D0679FBE508}"/>
          </ac:inkMkLst>
        </pc:inkChg>
        <pc:inkChg chg="add del">
          <ac:chgData name="Danielle" userId="e2554c37-e717-43a0-ba79-1183ca921ccd" providerId="ADAL" clId="{9873FE15-E644-474A-872D-CB2800A7DA60}" dt="2020-11-02T11:06:00.742" v="850"/>
          <ac:inkMkLst>
            <pc:docMk/>
            <pc:sldMk cId="853393054" sldId="262"/>
            <ac:inkMk id="4177" creationId="{C760F4E3-E7B9-48BF-9BD1-9BA48181821F}"/>
          </ac:inkMkLst>
        </pc:inkChg>
        <pc:inkChg chg="add del">
          <ac:chgData name="Danielle" userId="e2554c37-e717-43a0-ba79-1183ca921ccd" providerId="ADAL" clId="{9873FE15-E644-474A-872D-CB2800A7DA60}" dt="2020-11-02T11:06:00.742" v="849"/>
          <ac:inkMkLst>
            <pc:docMk/>
            <pc:sldMk cId="853393054" sldId="262"/>
            <ac:inkMk id="4178" creationId="{C365680A-E945-4F55-9034-70551DE3920A}"/>
          </ac:inkMkLst>
        </pc:inkChg>
        <pc:inkChg chg="add del">
          <ac:chgData name="Danielle" userId="e2554c37-e717-43a0-ba79-1183ca921ccd" providerId="ADAL" clId="{9873FE15-E644-474A-872D-CB2800A7DA60}" dt="2020-11-02T11:06:00.742" v="847"/>
          <ac:inkMkLst>
            <pc:docMk/>
            <pc:sldMk cId="853393054" sldId="262"/>
            <ac:inkMk id="4179" creationId="{9283D7B3-71B2-4531-8085-31920680EFC4}"/>
          </ac:inkMkLst>
        </pc:inkChg>
        <pc:inkChg chg="add del">
          <ac:chgData name="Danielle" userId="e2554c37-e717-43a0-ba79-1183ca921ccd" providerId="ADAL" clId="{9873FE15-E644-474A-872D-CB2800A7DA60}" dt="2020-11-02T11:06:00.742" v="848"/>
          <ac:inkMkLst>
            <pc:docMk/>
            <pc:sldMk cId="853393054" sldId="262"/>
            <ac:inkMk id="4180" creationId="{943F224A-5273-4311-AD1D-26827C2373C5}"/>
          </ac:inkMkLst>
        </pc:inkChg>
        <pc:inkChg chg="add mod">
          <ac:chgData name="Danielle" userId="e2554c37-e717-43a0-ba79-1183ca921ccd" providerId="ADAL" clId="{9873FE15-E644-474A-872D-CB2800A7DA60}" dt="2020-11-02T11:06:04.443" v="859"/>
          <ac:inkMkLst>
            <pc:docMk/>
            <pc:sldMk cId="853393054" sldId="262"/>
            <ac:inkMk id="4182" creationId="{B404EBB9-68FD-406D-8782-7FD1725D7760}"/>
          </ac:inkMkLst>
        </pc:inkChg>
        <pc:inkChg chg="add mod">
          <ac:chgData name="Danielle" userId="e2554c37-e717-43a0-ba79-1183ca921ccd" providerId="ADAL" clId="{9873FE15-E644-474A-872D-CB2800A7DA60}" dt="2020-11-02T11:06:04.443" v="859"/>
          <ac:inkMkLst>
            <pc:docMk/>
            <pc:sldMk cId="853393054" sldId="262"/>
            <ac:inkMk id="4183" creationId="{C66C27BD-13E5-4BA7-93A3-38F954A16A80}"/>
          </ac:inkMkLst>
        </pc:inkChg>
        <pc:inkChg chg="add mod">
          <ac:chgData name="Danielle" userId="e2554c37-e717-43a0-ba79-1183ca921ccd" providerId="ADAL" clId="{9873FE15-E644-474A-872D-CB2800A7DA60}" dt="2020-11-02T11:06:04.443" v="859"/>
          <ac:inkMkLst>
            <pc:docMk/>
            <pc:sldMk cId="853393054" sldId="262"/>
            <ac:inkMk id="4184" creationId="{0043C5EC-980B-4110-B654-C608F4A98B85}"/>
          </ac:inkMkLst>
        </pc:inkChg>
        <pc:inkChg chg="add mod">
          <ac:chgData name="Danielle" userId="e2554c37-e717-43a0-ba79-1183ca921ccd" providerId="ADAL" clId="{9873FE15-E644-474A-872D-CB2800A7DA60}" dt="2020-11-02T11:06:04.443" v="859"/>
          <ac:inkMkLst>
            <pc:docMk/>
            <pc:sldMk cId="853393054" sldId="262"/>
            <ac:inkMk id="4185" creationId="{92FD4828-5FFE-4F8E-B6DA-CA1E66431A1C}"/>
          </ac:inkMkLst>
        </pc:inkChg>
        <pc:inkChg chg="add mod">
          <ac:chgData name="Danielle" userId="e2554c37-e717-43a0-ba79-1183ca921ccd" providerId="ADAL" clId="{9873FE15-E644-474A-872D-CB2800A7DA60}" dt="2020-11-02T11:06:04.443" v="859"/>
          <ac:inkMkLst>
            <pc:docMk/>
            <pc:sldMk cId="853393054" sldId="262"/>
            <ac:inkMk id="4186" creationId="{D332886C-462B-4B06-8226-55B00744220A}"/>
          </ac:inkMkLst>
        </pc:inkChg>
        <pc:inkChg chg="add mod">
          <ac:chgData name="Danielle" userId="e2554c37-e717-43a0-ba79-1183ca921ccd" providerId="ADAL" clId="{9873FE15-E644-474A-872D-CB2800A7DA60}" dt="2020-11-02T11:06:04.443" v="859"/>
          <ac:inkMkLst>
            <pc:docMk/>
            <pc:sldMk cId="853393054" sldId="262"/>
            <ac:inkMk id="4187" creationId="{E110249B-2FC6-4120-AC51-FA2FF2856B6F}"/>
          </ac:inkMkLst>
        </pc:inkChg>
        <pc:inkChg chg="add mod">
          <ac:chgData name="Danielle" userId="e2554c37-e717-43a0-ba79-1183ca921ccd" providerId="ADAL" clId="{9873FE15-E644-474A-872D-CB2800A7DA60}" dt="2020-11-02T11:06:09.618" v="863"/>
          <ac:inkMkLst>
            <pc:docMk/>
            <pc:sldMk cId="853393054" sldId="262"/>
            <ac:inkMk id="4190" creationId="{A6872875-3CAD-493D-8608-958431E0D1EB}"/>
          </ac:inkMkLst>
        </pc:inkChg>
        <pc:inkChg chg="add mod">
          <ac:chgData name="Danielle" userId="e2554c37-e717-43a0-ba79-1183ca921ccd" providerId="ADAL" clId="{9873FE15-E644-474A-872D-CB2800A7DA60}" dt="2020-11-02T11:06:09.618" v="863"/>
          <ac:inkMkLst>
            <pc:docMk/>
            <pc:sldMk cId="853393054" sldId="262"/>
            <ac:inkMk id="4191" creationId="{3941929F-591F-47A8-8DFB-CCBE7873B600}"/>
          </ac:inkMkLst>
        </pc:inkChg>
        <pc:inkChg chg="add mod">
          <ac:chgData name="Danielle" userId="e2554c37-e717-43a0-ba79-1183ca921ccd" providerId="ADAL" clId="{9873FE15-E644-474A-872D-CB2800A7DA60}" dt="2020-11-02T11:06:09.618" v="863"/>
          <ac:inkMkLst>
            <pc:docMk/>
            <pc:sldMk cId="853393054" sldId="262"/>
            <ac:inkMk id="4192" creationId="{C27799DE-FE74-4D99-99E3-DB66AD7E15A1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194" creationId="{4A520B94-172F-4351-94B2-F663E3F64CA8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195" creationId="{F5D348C8-A71E-4D77-B600-553356278C17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196" creationId="{435D6E02-28D8-478C-BB90-3A5146FABAC1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197" creationId="{CFBCEFE4-AC8B-4B8A-9907-CCE66EBE5DDF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198" creationId="{DE48FC86-4B57-403D-BD3D-2C9B765D1810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199" creationId="{F8BBBA5F-920B-45D7-A5EC-CFAD2DB6AB13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00" creationId="{1DC2525C-B6E3-4DC4-B859-32875B22086C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01" creationId="{8D3B8811-B2F8-4A86-8272-8BCFBAFA0668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02" creationId="{7142E73E-705F-4700-981C-A5DD251DF19F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03" creationId="{C9E5BE93-55BB-491C-8507-FF43D6EBE6C6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04" creationId="{C887BE7C-F796-4B45-83E2-9EC13EFAFA58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05" creationId="{4C1B4A62-D9AD-4176-A02D-61810BF09105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06" creationId="{BD490904-8ABA-429C-AB98-B67A24590CDF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07" creationId="{FD14D680-6080-488F-8591-94791BA80438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08" creationId="{E135EFCD-3527-49BB-8957-E12CD46FF294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09" creationId="{C6177C66-4B08-4C00-8773-1A66C7435F57}"/>
          </ac:inkMkLst>
        </pc:inkChg>
        <pc:inkChg chg="add del">
          <ac:chgData name="Danielle" userId="e2554c37-e717-43a0-ba79-1183ca921ccd" providerId="ADAL" clId="{9873FE15-E644-474A-872D-CB2800A7DA60}" dt="2020-11-02T11:06:21.981" v="882"/>
          <ac:inkMkLst>
            <pc:docMk/>
            <pc:sldMk cId="853393054" sldId="262"/>
            <ac:inkMk id="4210" creationId="{2B9981DC-B956-4574-A310-D295F480E194}"/>
          </ac:inkMkLst>
        </pc:inkChg>
        <pc:inkChg chg="add del">
          <ac:chgData name="Danielle" userId="e2554c37-e717-43a0-ba79-1183ca921ccd" providerId="ADAL" clId="{9873FE15-E644-474A-872D-CB2800A7DA60}" dt="2020-11-02T11:06:21.983" v="883"/>
          <ac:inkMkLst>
            <pc:docMk/>
            <pc:sldMk cId="853393054" sldId="262"/>
            <ac:inkMk id="4211" creationId="{04DCE3B5-2043-47EC-9650-D40ACAC8D388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13" creationId="{3D1A39B4-3048-483B-A4B8-A102A04D0F95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14" creationId="{7E2EA96F-6AD6-49DA-97AD-9682E54709DD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15" creationId="{EA69AB74-60DF-4E99-A911-DDABA4411190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16" creationId="{F1884754-51A6-4D54-8A40-A3E2D9AE5C7A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17" creationId="{AFC1894E-8AD3-43D6-BFAA-23CDB398D752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18" creationId="{03344093-F897-434E-9A99-8ABE0141ADDF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19" creationId="{1719A30F-4B9D-41F4-9CC1-9CE7D281FE94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21" creationId="{E3083EA7-C86B-49E7-8CB2-A3C931F75321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22" creationId="{0CF8665C-0F71-4225-BC55-3516B0D071F5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23" creationId="{3FDFBD1A-4EC7-467E-B664-12FE751DCDBC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24" creationId="{69FEE0B0-BFDC-43EA-A144-33EDC6A58B6D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25" creationId="{BAC303B8-1EE4-466D-A972-02B28C026A53}"/>
          </ac:inkMkLst>
        </pc:inkChg>
        <pc:inkChg chg="add mod">
          <ac:chgData name="Danielle" userId="e2554c37-e717-43a0-ba79-1183ca921ccd" providerId="ADAL" clId="{9873FE15-E644-474A-872D-CB2800A7DA60}" dt="2020-11-02T11:06:30.069" v="901"/>
          <ac:inkMkLst>
            <pc:docMk/>
            <pc:sldMk cId="853393054" sldId="262"/>
            <ac:inkMk id="4226" creationId="{343A5D94-2015-46FD-8321-133C6BDFBABF}"/>
          </ac:inkMkLst>
        </pc:inkChg>
        <pc:inkChg chg="add mod">
          <ac:chgData name="Danielle" userId="e2554c37-e717-43a0-ba79-1183ca921ccd" providerId="ADAL" clId="{9873FE15-E644-474A-872D-CB2800A7DA60}" dt="2020-11-02T11:06:33.877" v="907"/>
          <ac:inkMkLst>
            <pc:docMk/>
            <pc:sldMk cId="853393054" sldId="262"/>
            <ac:inkMk id="4227" creationId="{53BA347A-59A9-4C82-9174-77F0CCC7A57B}"/>
          </ac:inkMkLst>
        </pc:inkChg>
        <pc:inkChg chg="add mod">
          <ac:chgData name="Danielle" userId="e2554c37-e717-43a0-ba79-1183ca921ccd" providerId="ADAL" clId="{9873FE15-E644-474A-872D-CB2800A7DA60}" dt="2020-11-02T11:06:33.877" v="907"/>
          <ac:inkMkLst>
            <pc:docMk/>
            <pc:sldMk cId="853393054" sldId="262"/>
            <ac:inkMk id="4228" creationId="{95B9882B-E998-4C95-8C1E-1E9553123115}"/>
          </ac:inkMkLst>
        </pc:inkChg>
        <pc:inkChg chg="add mod">
          <ac:chgData name="Danielle" userId="e2554c37-e717-43a0-ba79-1183ca921ccd" providerId="ADAL" clId="{9873FE15-E644-474A-872D-CB2800A7DA60}" dt="2020-11-02T11:06:33.877" v="907"/>
          <ac:inkMkLst>
            <pc:docMk/>
            <pc:sldMk cId="853393054" sldId="262"/>
            <ac:inkMk id="4231" creationId="{5C51091A-AC61-4A6B-97D7-BFC4238B4D73}"/>
          </ac:inkMkLst>
        </pc:inkChg>
        <pc:inkChg chg="add mod">
          <ac:chgData name="Danielle" userId="e2554c37-e717-43a0-ba79-1183ca921ccd" providerId="ADAL" clId="{9873FE15-E644-474A-872D-CB2800A7DA60}" dt="2020-11-02T11:06:33.877" v="907"/>
          <ac:inkMkLst>
            <pc:docMk/>
            <pc:sldMk cId="853393054" sldId="262"/>
            <ac:inkMk id="4232" creationId="{64E7344C-922B-43C3-83AB-78A8D6EF9F77}"/>
          </ac:inkMkLst>
        </pc:inkChg>
        <pc:inkChg chg="add mod">
          <ac:chgData name="Danielle" userId="e2554c37-e717-43a0-ba79-1183ca921ccd" providerId="ADAL" clId="{9873FE15-E644-474A-872D-CB2800A7DA60}" dt="2020-11-02T11:06:33.877" v="907"/>
          <ac:inkMkLst>
            <pc:docMk/>
            <pc:sldMk cId="853393054" sldId="262"/>
            <ac:inkMk id="4233" creationId="{1A13B359-7468-4E87-985C-C6E926D0B48C}"/>
          </ac:inkMkLst>
        </pc:inkChg>
        <pc:inkChg chg="add mod">
          <ac:chgData name="Danielle" userId="e2554c37-e717-43a0-ba79-1183ca921ccd" providerId="ADAL" clId="{9873FE15-E644-474A-872D-CB2800A7DA60}" dt="2020-11-02T11:06:33.877" v="907"/>
          <ac:inkMkLst>
            <pc:docMk/>
            <pc:sldMk cId="853393054" sldId="262"/>
            <ac:inkMk id="4234" creationId="{495BB7BD-7A83-44A0-8DC6-7A86A16F90FC}"/>
          </ac:inkMkLst>
        </pc:inkChg>
        <pc:inkChg chg="add mod">
          <ac:chgData name="Danielle" userId="e2554c37-e717-43a0-ba79-1183ca921ccd" providerId="ADAL" clId="{9873FE15-E644-474A-872D-CB2800A7DA60}" dt="2020-11-02T11:06:33.877" v="907"/>
          <ac:inkMkLst>
            <pc:docMk/>
            <pc:sldMk cId="853393054" sldId="262"/>
            <ac:inkMk id="4235" creationId="{45492AA5-354E-43CA-8EBC-5B42EB2B063F}"/>
          </ac:inkMkLst>
        </pc:inkChg>
        <pc:inkChg chg="add mod">
          <ac:chgData name="Danielle" userId="e2554c37-e717-43a0-ba79-1183ca921ccd" providerId="ADAL" clId="{9873FE15-E644-474A-872D-CB2800A7DA60}" dt="2020-11-02T11:06:46.235" v="930"/>
          <ac:inkMkLst>
            <pc:docMk/>
            <pc:sldMk cId="853393054" sldId="262"/>
            <ac:inkMk id="4238" creationId="{A5157B91-59A5-4D5C-91B7-25277A907247}"/>
          </ac:inkMkLst>
        </pc:inkChg>
        <pc:inkChg chg="add mod">
          <ac:chgData name="Danielle" userId="e2554c37-e717-43a0-ba79-1183ca921ccd" providerId="ADAL" clId="{9873FE15-E644-474A-872D-CB2800A7DA60}" dt="2020-11-02T11:06:46.235" v="930"/>
          <ac:inkMkLst>
            <pc:docMk/>
            <pc:sldMk cId="853393054" sldId="262"/>
            <ac:inkMk id="4239" creationId="{9B08B500-DC15-484A-970D-C42F9FED2A5C}"/>
          </ac:inkMkLst>
        </pc:inkChg>
        <pc:inkChg chg="add mod">
          <ac:chgData name="Danielle" userId="e2554c37-e717-43a0-ba79-1183ca921ccd" providerId="ADAL" clId="{9873FE15-E644-474A-872D-CB2800A7DA60}" dt="2020-11-02T11:06:46.235" v="930"/>
          <ac:inkMkLst>
            <pc:docMk/>
            <pc:sldMk cId="853393054" sldId="262"/>
            <ac:inkMk id="4240" creationId="{521519B2-46AA-45D0-995B-28D64B6663D0}"/>
          </ac:inkMkLst>
        </pc:inkChg>
        <pc:inkChg chg="add mod">
          <ac:chgData name="Danielle" userId="e2554c37-e717-43a0-ba79-1183ca921ccd" providerId="ADAL" clId="{9873FE15-E644-474A-872D-CB2800A7DA60}" dt="2020-11-02T11:06:46.235" v="930"/>
          <ac:inkMkLst>
            <pc:docMk/>
            <pc:sldMk cId="853393054" sldId="262"/>
            <ac:inkMk id="4241" creationId="{D7CB7C01-5DAA-4305-896F-68BFE1F736F9}"/>
          </ac:inkMkLst>
        </pc:inkChg>
        <pc:inkChg chg="add mod">
          <ac:chgData name="Danielle" userId="e2554c37-e717-43a0-ba79-1183ca921ccd" providerId="ADAL" clId="{9873FE15-E644-474A-872D-CB2800A7DA60}" dt="2020-11-02T11:06:46.235" v="930"/>
          <ac:inkMkLst>
            <pc:docMk/>
            <pc:sldMk cId="853393054" sldId="262"/>
            <ac:inkMk id="4242" creationId="{BABA8965-523C-47E1-B96C-ABE1B5AC7C19}"/>
          </ac:inkMkLst>
        </pc:inkChg>
        <pc:inkChg chg="add mod">
          <ac:chgData name="Danielle" userId="e2554c37-e717-43a0-ba79-1183ca921ccd" providerId="ADAL" clId="{9873FE15-E644-474A-872D-CB2800A7DA60}" dt="2020-11-02T11:06:46.235" v="930"/>
          <ac:inkMkLst>
            <pc:docMk/>
            <pc:sldMk cId="853393054" sldId="262"/>
            <ac:inkMk id="4243" creationId="{D79CB11C-92E9-420D-85B9-6D5D074CFDFA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44" creationId="{A0D4E2E7-0021-403A-A9A3-AF169C3B5B67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45" creationId="{D3E3F170-E253-419A-B069-C41CF8CFEBB8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46" creationId="{78C55589-0D79-47E6-8BEE-96AC5C8BE3F1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47" creationId="{26A65F5A-3DDE-467F-A1C6-EB07867C59CB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48" creationId="{CEBB63CF-CFC0-40A4-A66C-744FBCCFFB37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49" creationId="{EF58AA13-920A-466C-8387-CBB54B9957C2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50" creationId="{3C4E3C3A-BB94-4D09-8640-0516EAE28349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51" creationId="{D2842380-B807-4B32-91CA-CD6BA8BBDCC5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52" creationId="{BF0536C0-2279-4E54-B983-4939C4443A25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53" creationId="{89EA9D53-E26A-45A0-AF78-9C63A8D52CFA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54" creationId="{DFB59A85-2C68-4127-8842-0E608E1BAD13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55" creationId="{FE750A86-48AB-4654-BC98-B795E1A2C6E2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56" creationId="{D1A2BFC6-6116-4477-B998-3E0CD035901F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57" creationId="{E09BC871-CEC0-41EB-9EBB-34F313923D8C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58" creationId="{FEC7CC43-8168-4DAC-B580-78A716EBADF4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59" creationId="{B22A86E2-91F4-4C25-82AB-09829AB3531B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64" creationId="{AA2DC135-1003-48A7-AC7E-108148345307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65" creationId="{FEC6F3AE-E675-414D-8AC1-5E5B567BEEA1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66" creationId="{56390E75-418D-4C34-9A43-8893E691EDC3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67" creationId="{DA51C2F6-D34E-492D-890D-008659CF8364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68" creationId="{D0EFCBD7-C03E-4A84-923E-D58319EF6391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69" creationId="{4AD6E083-B5FB-4EBF-A7F7-312A06AA0F13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70" creationId="{E337D708-6B13-419C-B1AA-79ABB8E36450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71" creationId="{ADC2E222-9974-4B88-9C5C-BEFA1F909E1B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72" creationId="{5B937727-0163-40AB-A65E-D130013920BC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73" creationId="{B935769A-4759-4FC0-86CF-4FA4465A64DB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74" creationId="{447143DE-B6E0-410A-970A-15EC04CDBE12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75" creationId="{F2167674-9FFD-4AC1-98D3-F80A954CF622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76" creationId="{6D17ABCF-4AD6-4024-A35F-A055E12C4E7C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77" creationId="{A126ADCD-78EF-43BC-9C26-57C72F53A376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79" creationId="{388E5A4C-57BF-4DB4-8F11-6822996B5B2A}"/>
          </ac:inkMkLst>
        </pc:inkChg>
        <pc:inkChg chg="add mod">
          <ac:chgData name="Danielle" userId="e2554c37-e717-43a0-ba79-1183ca921ccd" providerId="ADAL" clId="{9873FE15-E644-474A-872D-CB2800A7DA60}" dt="2020-11-02T11:06:53.035" v="948"/>
          <ac:inkMkLst>
            <pc:docMk/>
            <pc:sldMk cId="853393054" sldId="262"/>
            <ac:inkMk id="4280" creationId="{BA609F9C-044A-4AF3-9667-1179091580CC}"/>
          </ac:inkMkLst>
        </pc:inkChg>
        <pc:inkChg chg="add mod">
          <ac:chgData name="Danielle" userId="e2554c37-e717-43a0-ba79-1183ca921ccd" providerId="ADAL" clId="{9873FE15-E644-474A-872D-CB2800A7DA60}" dt="2020-11-02T11:06:57.391" v="952"/>
          <ac:inkMkLst>
            <pc:docMk/>
            <pc:sldMk cId="853393054" sldId="262"/>
            <ac:inkMk id="4282" creationId="{5CF890C6-4F4E-4E3C-8DEF-4E3ABDFE703D}"/>
          </ac:inkMkLst>
        </pc:inkChg>
        <pc:inkChg chg="add mod">
          <ac:chgData name="Danielle" userId="e2554c37-e717-43a0-ba79-1183ca921ccd" providerId="ADAL" clId="{9873FE15-E644-474A-872D-CB2800A7DA60}" dt="2020-11-02T11:06:57.391" v="952"/>
          <ac:inkMkLst>
            <pc:docMk/>
            <pc:sldMk cId="853393054" sldId="262"/>
            <ac:inkMk id="4283" creationId="{7612DCF2-1A8D-4945-BD13-6F8D8AA525EB}"/>
          </ac:inkMkLst>
        </pc:inkChg>
        <pc:inkChg chg="add mod">
          <ac:chgData name="Danielle" userId="e2554c37-e717-43a0-ba79-1183ca921ccd" providerId="ADAL" clId="{9873FE15-E644-474A-872D-CB2800A7DA60}" dt="2020-11-02T11:06:57.391" v="952"/>
          <ac:inkMkLst>
            <pc:docMk/>
            <pc:sldMk cId="853393054" sldId="262"/>
            <ac:inkMk id="4284" creationId="{1390A38D-DF8D-4F59-B0A0-7C36E556684B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86" creationId="{75C4DB74-F58E-4770-9C80-1ACA89C8B113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87" creationId="{3439DD0E-C605-4197-A190-017FB8FF9FF0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88" creationId="{F7F12261-D4D0-42BB-8EE0-A68B56F95B12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89" creationId="{3787F541-8A19-4889-8081-A7E79AAF8AD2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90" creationId="{C6F47A78-46E5-4BA9-8C8B-11191564A195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91" creationId="{B7C36FB4-FE9E-4F5D-B7FF-5C688AF33D33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92" creationId="{3B2B9740-5B47-4F5A-961F-97A8EE184560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93" creationId="{B107FB8E-F871-4F40-AFCB-889D7EAD1DCF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94" creationId="{94DA330D-3289-4523-A913-38AF814B1114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95" creationId="{C2BDDFE6-247A-46C7-95D7-E800C2EB551C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96" creationId="{01497156-6B54-4172-99A9-A6E782B3202B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97" creationId="{4112704E-288D-4FB7-80A4-53CAE7A8105D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98" creationId="{011802A8-D6FF-411F-8E48-C48627D236A8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299" creationId="{F2A02702-D97D-4845-91A2-B6A4A4B7EA5B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00" creationId="{C4FDD444-1A01-4CEA-9D68-CB6ED644031B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04" creationId="{4888A85B-537D-4C9D-93E7-075C18227F91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05" creationId="{BD5EAE91-ABAD-436E-A4C8-660D53DB4AF2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07" creationId="{885AFFE1-EE68-4167-8604-7660B4DAED25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08" creationId="{204B50FB-D040-4AA0-9687-D55B584C842F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09" creationId="{96248D10-EE00-4817-A688-C68B978EB574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10" creationId="{E51892D0-2BCB-4423-8722-ED81B3F02B60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11" creationId="{4E447EFD-C3F0-48ED-A224-ECC104643814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12" creationId="{9134E2CC-6C3D-4362-A7F4-FE3AC74DC2D2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13" creationId="{9DEE88D0-69C0-4755-9EB6-57A18FD40308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14" creationId="{8218D84D-4C2C-4B98-ACBB-49E5D301C6C9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15" creationId="{09919254-CA5B-44AB-A6C6-8B4212EBBACD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16" creationId="{AA7CD5D8-E6BC-47EF-B3A8-065BEF34A9ED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17" creationId="{492F9640-3033-4692-9A04-131082839655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18" creationId="{DDA3B186-8A27-447B-B0BC-EE8C17C1C713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19" creationId="{B29F174D-0C0F-4E4D-80AE-DAE8695E095B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20" creationId="{C52BBD1A-B7AE-49B8-BAA6-E5AAAD2F689E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21" creationId="{2581550B-91C5-4E2B-978B-F070C15EA090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23" creationId="{31466888-17D3-48AC-BB5F-DD300FA3A874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24" creationId="{7D8DFCD6-00D9-48BE-94AC-1C30C8149B6D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25" creationId="{3F0403F8-ABF0-4BAC-B02D-4927F95A44A1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26" creationId="{CC457E5D-3598-48CA-96B7-EACB817ED5FD}"/>
          </ac:inkMkLst>
        </pc:inkChg>
        <pc:inkChg chg="add mod">
          <ac:chgData name="Danielle" userId="e2554c37-e717-43a0-ba79-1183ca921ccd" providerId="ADAL" clId="{9873FE15-E644-474A-872D-CB2800A7DA60}" dt="2020-11-02T11:07:17.153" v="993"/>
          <ac:inkMkLst>
            <pc:docMk/>
            <pc:sldMk cId="853393054" sldId="262"/>
            <ac:inkMk id="4327" creationId="{7371D863-FB72-47DD-9C5F-D09A0DDD42E4}"/>
          </ac:inkMkLst>
        </pc:inkChg>
        <pc:inkChg chg="add">
          <ac:chgData name="Danielle" userId="e2554c37-e717-43a0-ba79-1183ca921ccd" providerId="ADAL" clId="{9873FE15-E644-474A-872D-CB2800A7DA60}" dt="2020-11-02T11:07:20.014" v="994" actId="9405"/>
          <ac:inkMkLst>
            <pc:docMk/>
            <pc:sldMk cId="853393054" sldId="262"/>
            <ac:inkMk id="4329" creationId="{53E1097B-3E16-4718-BDCB-AEA37F2D3DEA}"/>
          </ac:inkMkLst>
        </pc:inkChg>
        <pc:inkChg chg="add mod">
          <ac:chgData name="Danielle" userId="e2554c37-e717-43a0-ba79-1183ca921ccd" providerId="ADAL" clId="{9873FE15-E644-474A-872D-CB2800A7DA60}" dt="2020-11-02T11:07:25.616" v="997"/>
          <ac:inkMkLst>
            <pc:docMk/>
            <pc:sldMk cId="853393054" sldId="262"/>
            <ac:inkMk id="4330" creationId="{A4059DCB-BF2C-4459-9D1F-57DC5E61DC87}"/>
          </ac:inkMkLst>
        </pc:inkChg>
        <pc:inkChg chg="add mod">
          <ac:chgData name="Danielle" userId="e2554c37-e717-43a0-ba79-1183ca921ccd" providerId="ADAL" clId="{9873FE15-E644-474A-872D-CB2800A7DA60}" dt="2020-11-02T11:07:25.616" v="997"/>
          <ac:inkMkLst>
            <pc:docMk/>
            <pc:sldMk cId="853393054" sldId="262"/>
            <ac:inkMk id="4331" creationId="{026DF341-F093-464A-9927-3A7585B2B1F9}"/>
          </ac:inkMkLst>
        </pc:inkChg>
        <pc:inkChg chg="add mod">
          <ac:chgData name="Danielle" userId="e2554c37-e717-43a0-ba79-1183ca921ccd" providerId="ADAL" clId="{9873FE15-E644-474A-872D-CB2800A7DA60}" dt="2020-11-02T11:07:34.870" v="1006"/>
          <ac:inkMkLst>
            <pc:docMk/>
            <pc:sldMk cId="853393054" sldId="262"/>
            <ac:inkMk id="4333" creationId="{B4624415-8046-40C9-9DE6-AB6FD4D5C3D2}"/>
          </ac:inkMkLst>
        </pc:inkChg>
        <pc:inkChg chg="add mod">
          <ac:chgData name="Danielle" userId="e2554c37-e717-43a0-ba79-1183ca921ccd" providerId="ADAL" clId="{9873FE15-E644-474A-872D-CB2800A7DA60}" dt="2020-11-02T11:07:34.870" v="1006"/>
          <ac:inkMkLst>
            <pc:docMk/>
            <pc:sldMk cId="853393054" sldId="262"/>
            <ac:inkMk id="4334" creationId="{F15A190F-CC5B-4CFC-8B7F-A89E42E2C5D9}"/>
          </ac:inkMkLst>
        </pc:inkChg>
        <pc:inkChg chg="add mod">
          <ac:chgData name="Danielle" userId="e2554c37-e717-43a0-ba79-1183ca921ccd" providerId="ADAL" clId="{9873FE15-E644-474A-872D-CB2800A7DA60}" dt="2020-11-02T11:07:34.870" v="1006"/>
          <ac:inkMkLst>
            <pc:docMk/>
            <pc:sldMk cId="853393054" sldId="262"/>
            <ac:inkMk id="4335" creationId="{307CD3C8-28CD-4ED9-835B-3544F8B83E2C}"/>
          </ac:inkMkLst>
        </pc:inkChg>
        <pc:inkChg chg="add mod">
          <ac:chgData name="Danielle" userId="e2554c37-e717-43a0-ba79-1183ca921ccd" providerId="ADAL" clId="{9873FE15-E644-474A-872D-CB2800A7DA60}" dt="2020-11-02T11:07:34.870" v="1006"/>
          <ac:inkMkLst>
            <pc:docMk/>
            <pc:sldMk cId="853393054" sldId="262"/>
            <ac:inkMk id="4336" creationId="{2590D2A7-A4A6-4BE6-85F4-E7C33668D77C}"/>
          </ac:inkMkLst>
        </pc:inkChg>
        <pc:inkChg chg="add mod">
          <ac:chgData name="Danielle" userId="e2554c37-e717-43a0-ba79-1183ca921ccd" providerId="ADAL" clId="{9873FE15-E644-474A-872D-CB2800A7DA60}" dt="2020-11-02T11:07:34.870" v="1006"/>
          <ac:inkMkLst>
            <pc:docMk/>
            <pc:sldMk cId="853393054" sldId="262"/>
            <ac:inkMk id="4337" creationId="{04A825A5-4429-457B-89BF-4B8254FEF677}"/>
          </ac:inkMkLst>
        </pc:inkChg>
        <pc:inkChg chg="add mod">
          <ac:chgData name="Danielle" userId="e2554c37-e717-43a0-ba79-1183ca921ccd" providerId="ADAL" clId="{9873FE15-E644-474A-872D-CB2800A7DA60}" dt="2020-11-02T11:07:34.870" v="1006"/>
          <ac:inkMkLst>
            <pc:docMk/>
            <pc:sldMk cId="853393054" sldId="262"/>
            <ac:inkMk id="4338" creationId="{441BB8CE-C054-44FE-B016-F3218BDDD8E0}"/>
          </ac:inkMkLst>
        </pc:inkChg>
        <pc:inkChg chg="add mod">
          <ac:chgData name="Danielle" userId="e2554c37-e717-43a0-ba79-1183ca921ccd" providerId="ADAL" clId="{9873FE15-E644-474A-872D-CB2800A7DA60}" dt="2020-11-02T11:07:34.870" v="1006"/>
          <ac:inkMkLst>
            <pc:docMk/>
            <pc:sldMk cId="853393054" sldId="262"/>
            <ac:inkMk id="4339" creationId="{06F715E5-EBF5-4BAF-9966-F2E7B3BE077D}"/>
          </ac:inkMkLst>
        </pc:inkChg>
        <pc:inkChg chg="add mod">
          <ac:chgData name="Danielle" userId="e2554c37-e717-43a0-ba79-1183ca921ccd" providerId="ADAL" clId="{9873FE15-E644-474A-872D-CB2800A7DA60}" dt="2020-11-02T11:07:34.870" v="1006"/>
          <ac:inkMkLst>
            <pc:docMk/>
            <pc:sldMk cId="853393054" sldId="262"/>
            <ac:inkMk id="4340" creationId="{C7F98FE2-9335-4E10-B314-A132C9FA0666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43" creationId="{ECC58DD8-42AF-4EF9-949F-D41FEF1D3142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44" creationId="{C137A77B-3110-41FA-B943-296FB276978E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45" creationId="{A19ECAC6-7692-43D7-B461-1A13CAF78D1E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46" creationId="{2E9E5A24-5A4C-42A0-9CE4-357C0B39782F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47" creationId="{20292C3D-0E2A-479E-94DD-B340D3C387B4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48" creationId="{05A55BAC-11EC-42F5-8486-422DA9671C42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49" creationId="{8AEA3FEF-ABE0-4246-A7CB-318DBA98C602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50" creationId="{711D79D3-C7DE-4C8B-8035-44D87BEE50D8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51" creationId="{74AC8645-6EE9-4551-99AE-1A333C5C4D10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52" creationId="{360ED9C5-AB5B-41E0-8AD6-95D9F2EB73AD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53" creationId="{734DE405-4C42-4689-A78C-CF3286FCD7BD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54" creationId="{7B2C8F0D-1570-4026-87D5-002D8CBE01A8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55" creationId="{45E7669F-B302-43FA-BB11-7DAF762606DE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56" creationId="{CF83898E-D68F-4C01-A2FC-74F3905D1D61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57" creationId="{954BB463-8764-4754-95CC-E3288DE18412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58" creationId="{7C794545-B751-4033-8E05-197961AB3747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59" creationId="{23558FD6-ECFA-4B92-8CBB-AC3937D962DA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60" creationId="{610DD6C7-483C-4FB4-A384-15E4A6F9CDCF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61" creationId="{F7177E62-8983-46BD-AE43-D4747022F449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62" creationId="{1DCC0AB5-3A17-4EC1-9F44-8B4FC600F887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63" creationId="{52D30C7A-6F57-4DCA-8ECF-E0A07C72E1E7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64" creationId="{AB95570E-4BF0-473C-BE3C-F9A9823C234F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65" creationId="{0F4E43FD-B4A7-4D5C-8E76-FAB8787CCD01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66" creationId="{B1722E55-4F9E-4D91-8945-FB88497A0C86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67" creationId="{66656DF3-265F-4742-8C7C-BA4BFA17ABD8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68" creationId="{20A35986-8068-40A2-B573-0A8AD03EE934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69" creationId="{607B87EB-B577-497C-9243-A17849B066AD}"/>
          </ac:inkMkLst>
        </pc:inkChg>
        <pc:inkChg chg="add mod">
          <ac:chgData name="Danielle" userId="e2554c37-e717-43a0-ba79-1183ca921ccd" providerId="ADAL" clId="{9873FE15-E644-474A-872D-CB2800A7DA60}" dt="2020-11-02T11:07:47.992" v="1038"/>
          <ac:inkMkLst>
            <pc:docMk/>
            <pc:sldMk cId="853393054" sldId="262"/>
            <ac:inkMk id="4370" creationId="{ACFB186A-6C02-44F6-928F-59BCAD41021D}"/>
          </ac:inkMkLst>
        </pc:inkChg>
        <pc:inkChg chg="add mod">
          <ac:chgData name="Danielle" userId="e2554c37-e717-43a0-ba79-1183ca921ccd" providerId="ADAL" clId="{9873FE15-E644-474A-872D-CB2800A7DA60}" dt="2020-11-02T11:07:50.212" v="1042"/>
          <ac:inkMkLst>
            <pc:docMk/>
            <pc:sldMk cId="853393054" sldId="262"/>
            <ac:inkMk id="4371" creationId="{BFF5E58B-0076-4A79-8C35-F5449795236A}"/>
          </ac:inkMkLst>
        </pc:inkChg>
        <pc:inkChg chg="add mod">
          <ac:chgData name="Danielle" userId="e2554c37-e717-43a0-ba79-1183ca921ccd" providerId="ADAL" clId="{9873FE15-E644-474A-872D-CB2800A7DA60}" dt="2020-11-02T11:07:50.212" v="1042"/>
          <ac:inkMkLst>
            <pc:docMk/>
            <pc:sldMk cId="853393054" sldId="262"/>
            <ac:inkMk id="4372" creationId="{8F5C80EC-2F79-4B15-8670-82D917A9F703}"/>
          </ac:inkMkLst>
        </pc:inkChg>
        <pc:inkChg chg="add mod">
          <ac:chgData name="Danielle" userId="e2554c37-e717-43a0-ba79-1183ca921ccd" providerId="ADAL" clId="{9873FE15-E644-474A-872D-CB2800A7DA60}" dt="2020-11-02T11:07:50.212" v="1042"/>
          <ac:inkMkLst>
            <pc:docMk/>
            <pc:sldMk cId="853393054" sldId="262"/>
            <ac:inkMk id="4373" creationId="{C53E2749-1EB4-49D8-963D-34124421E03E}"/>
          </ac:inkMkLst>
        </pc:inkChg>
        <pc:inkChg chg="add mod">
          <ac:chgData name="Danielle" userId="e2554c37-e717-43a0-ba79-1183ca921ccd" providerId="ADAL" clId="{9873FE15-E644-474A-872D-CB2800A7DA60}" dt="2020-11-02T11:07:50.212" v="1042"/>
          <ac:inkMkLst>
            <pc:docMk/>
            <pc:sldMk cId="853393054" sldId="262"/>
            <ac:inkMk id="4376" creationId="{9765A118-EE83-4D63-A394-30619E964F71}"/>
          </ac:inkMkLst>
        </pc:inkChg>
        <pc:inkChg chg="add mod">
          <ac:chgData name="Danielle" userId="e2554c37-e717-43a0-ba79-1183ca921ccd" providerId="ADAL" clId="{9873FE15-E644-474A-872D-CB2800A7DA60}" dt="2020-11-02T11:07:50.212" v="1042"/>
          <ac:inkMkLst>
            <pc:docMk/>
            <pc:sldMk cId="853393054" sldId="262"/>
            <ac:inkMk id="4377" creationId="{26D9C8F9-F314-4BF4-8AEA-54D50DE6043A}"/>
          </ac:inkMkLst>
        </pc:inkChg>
        <pc:inkChg chg="add mod">
          <ac:chgData name="Danielle" userId="e2554c37-e717-43a0-ba79-1183ca921ccd" providerId="ADAL" clId="{9873FE15-E644-474A-872D-CB2800A7DA60}" dt="2020-11-02T11:07:50.212" v="1042"/>
          <ac:inkMkLst>
            <pc:docMk/>
            <pc:sldMk cId="853393054" sldId="262"/>
            <ac:inkMk id="4378" creationId="{2865222A-EBC2-4DFF-A0BA-9CA78B07D6C0}"/>
          </ac:inkMkLst>
        </pc:inkChg>
        <pc:inkChg chg="add mod">
          <ac:chgData name="Danielle" userId="e2554c37-e717-43a0-ba79-1183ca921ccd" providerId="ADAL" clId="{9873FE15-E644-474A-872D-CB2800A7DA60}" dt="2020-11-02T11:07:56.466" v="1047"/>
          <ac:inkMkLst>
            <pc:docMk/>
            <pc:sldMk cId="853393054" sldId="262"/>
            <ac:inkMk id="4380" creationId="{1B0BF51C-9E2D-4203-B9A2-2E2A80F43DE7}"/>
          </ac:inkMkLst>
        </pc:inkChg>
        <pc:inkChg chg="add mod">
          <ac:chgData name="Danielle" userId="e2554c37-e717-43a0-ba79-1183ca921ccd" providerId="ADAL" clId="{9873FE15-E644-474A-872D-CB2800A7DA60}" dt="2020-11-02T11:07:56.466" v="1047"/>
          <ac:inkMkLst>
            <pc:docMk/>
            <pc:sldMk cId="853393054" sldId="262"/>
            <ac:inkMk id="4381" creationId="{F30661BD-197F-4AA7-997F-C3B993D569D2}"/>
          </ac:inkMkLst>
        </pc:inkChg>
        <pc:inkChg chg="add mod">
          <ac:chgData name="Danielle" userId="e2554c37-e717-43a0-ba79-1183ca921ccd" providerId="ADAL" clId="{9873FE15-E644-474A-872D-CB2800A7DA60}" dt="2020-11-02T11:07:56.466" v="1047"/>
          <ac:inkMkLst>
            <pc:docMk/>
            <pc:sldMk cId="853393054" sldId="262"/>
            <ac:inkMk id="4382" creationId="{19991C43-FF2D-4713-B20F-B32928E56A3C}"/>
          </ac:inkMkLst>
        </pc:inkChg>
        <pc:inkChg chg="add mod">
          <ac:chgData name="Danielle" userId="e2554c37-e717-43a0-ba79-1183ca921ccd" providerId="ADAL" clId="{9873FE15-E644-474A-872D-CB2800A7DA60}" dt="2020-11-02T11:07:56.466" v="1047"/>
          <ac:inkMkLst>
            <pc:docMk/>
            <pc:sldMk cId="853393054" sldId="262"/>
            <ac:inkMk id="4383" creationId="{C006E992-1EF1-44F2-A72F-40F696B39EBB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85" creationId="{B12EF612-8E68-4A4B-A309-2E14E83F2ADF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86" creationId="{270567F1-7970-424B-B09A-9023EAB91C16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87" creationId="{140AC677-579C-4EE6-AAC3-5E60F987BDCD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88" creationId="{0396F6B1-9AD2-4786-A26C-C9A49814C399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89" creationId="{5E2BF253-F8F0-45E6-9CD5-8400535840B3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90" creationId="{5D867833-D105-4861-86ED-7EFDAF865FD0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91" creationId="{D9B2C706-A7B5-4A11-A26E-E23495C17E9F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92" creationId="{98FD1283-D166-4A51-B741-73A1ED804D72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93" creationId="{5B53B953-8E81-4D05-A8A7-F7D5221BA056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94" creationId="{42EEDC86-C7C0-40AA-8FBD-F7C8435C7972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95" creationId="{A1C68130-1BD9-4CA2-82F7-1CE8DBD7182E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96" creationId="{FA0E86B5-749E-40E2-9D15-7F0A4CF3F9CC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97" creationId="{AC780C93-1DE4-4094-926D-57F62A9F5ACB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98" creationId="{D480F4D2-EB17-4308-9420-1A1FAC254D79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399" creationId="{D497F996-FD5D-4EAB-8F84-61C2CA751853}"/>
          </ac:inkMkLst>
        </pc:inkChg>
        <pc:inkChg chg="add mod">
          <ac:chgData name="Danielle" userId="e2554c37-e717-43a0-ba79-1183ca921ccd" providerId="ADAL" clId="{9873FE15-E644-474A-872D-CB2800A7DA60}" dt="2020-11-02T11:08:09.538" v="1069"/>
          <ac:inkMkLst>
            <pc:docMk/>
            <pc:sldMk cId="853393054" sldId="262"/>
            <ac:inkMk id="4400" creationId="{FA1841F7-C101-40BB-AF67-A4F9D5292A3D}"/>
          </ac:inkMkLst>
        </pc:inkChg>
        <pc:inkChg chg="add mod">
          <ac:chgData name="Danielle" userId="e2554c37-e717-43a0-ba79-1183ca921ccd" providerId="ADAL" clId="{9873FE15-E644-474A-872D-CB2800A7DA60}" dt="2020-11-02T11:08:11.446" v="1071"/>
          <ac:inkMkLst>
            <pc:docMk/>
            <pc:sldMk cId="853393054" sldId="262"/>
            <ac:inkMk id="4401" creationId="{7DD0A10C-B9DE-4969-BC73-508BEA1126D6}"/>
          </ac:inkMkLst>
        </pc:inkChg>
        <pc:inkChg chg="add mod">
          <ac:chgData name="Danielle" userId="e2554c37-e717-43a0-ba79-1183ca921ccd" providerId="ADAL" clId="{9873FE15-E644-474A-872D-CB2800A7DA60}" dt="2020-11-02T11:08:11.446" v="1071"/>
          <ac:inkMkLst>
            <pc:docMk/>
            <pc:sldMk cId="853393054" sldId="262"/>
            <ac:inkMk id="4402" creationId="{19C072FA-1006-4FC9-A57B-DBB0D0022B27}"/>
          </ac:inkMkLst>
        </pc:inkChg>
        <pc:inkChg chg="add mod">
          <ac:chgData name="Danielle" userId="e2554c37-e717-43a0-ba79-1183ca921ccd" providerId="ADAL" clId="{9873FE15-E644-474A-872D-CB2800A7DA60}" dt="2020-11-02T11:08:11.446" v="1071"/>
          <ac:inkMkLst>
            <pc:docMk/>
            <pc:sldMk cId="853393054" sldId="262"/>
            <ac:inkMk id="4403" creationId="{3B3FFBFE-92BB-4A1A-AE8C-F66499FA6F00}"/>
          </ac:inkMkLst>
        </pc:inkChg>
        <pc:inkChg chg="add mod">
          <ac:chgData name="Danielle" userId="e2554c37-e717-43a0-ba79-1183ca921ccd" providerId="ADAL" clId="{9873FE15-E644-474A-872D-CB2800A7DA60}" dt="2020-11-02T11:08:11.446" v="1071"/>
          <ac:inkMkLst>
            <pc:docMk/>
            <pc:sldMk cId="853393054" sldId="262"/>
            <ac:inkMk id="4404" creationId="{BE0F3969-B8EF-4139-80B0-15F9C8159852}"/>
          </ac:inkMkLst>
        </pc:inkChg>
        <pc:inkChg chg="add mod">
          <ac:chgData name="Danielle" userId="e2554c37-e717-43a0-ba79-1183ca921ccd" providerId="ADAL" clId="{9873FE15-E644-474A-872D-CB2800A7DA60}" dt="2020-11-02T11:08:11.446" v="1071"/>
          <ac:inkMkLst>
            <pc:docMk/>
            <pc:sldMk cId="853393054" sldId="262"/>
            <ac:inkMk id="4405" creationId="{6AD3F6D5-643B-499E-8E93-6B17F57C22A7}"/>
          </ac:inkMkLst>
        </pc:inkChg>
        <pc:inkChg chg="add mod">
          <ac:chgData name="Danielle" userId="e2554c37-e717-43a0-ba79-1183ca921ccd" providerId="ADAL" clId="{9873FE15-E644-474A-872D-CB2800A7DA60}" dt="2020-11-02T11:08:11.446" v="1071"/>
          <ac:inkMkLst>
            <pc:docMk/>
            <pc:sldMk cId="853393054" sldId="262"/>
            <ac:inkMk id="4411" creationId="{90FC0901-B81E-4A3E-86DB-82348F26AEE5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13" creationId="{3273A86F-25AC-463D-8335-EF743F1076B4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14" creationId="{C719578A-F870-4CDA-BB6C-4949DFAC3175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15" creationId="{05CA0047-3C67-4162-B2F6-2CB18EEA4C1F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16" creationId="{1E406170-5679-4D42-8984-5D70D93EC30D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17" creationId="{1ABB5EC8-206C-4B29-B6DB-47C20ECFC20B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18" creationId="{CCFF5959-1F35-4C6A-8D0F-061B4302B306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19" creationId="{36CFA058-4F30-4EA1-93FA-6D4A0D2A0CBE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20" creationId="{81CAEDB7-88AE-4976-A2F8-F4D711F49168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21" creationId="{FD27D99A-813C-4170-B929-7C4AE67E6BB1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22" creationId="{76980925-5F48-4F87-BE28-9825B4634E46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23" creationId="{F1DF7CD7-5F8E-44F0-9A9D-D79743009B67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24" creationId="{6DF47A7B-F854-4DB8-95B3-6E14C7D493AE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25" creationId="{5B9249A7-EE99-4BAA-90FC-C1806E2904E0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26" creationId="{7467EE9F-4BE2-4712-B2BD-33AC313419A7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27" creationId="{C16A46D2-117F-44D3-976E-1AD373E80A8A}"/>
          </ac:inkMkLst>
        </pc:inkChg>
        <pc:inkChg chg="add mod">
          <ac:chgData name="Danielle" userId="e2554c37-e717-43a0-ba79-1183ca921ccd" providerId="ADAL" clId="{9873FE15-E644-474A-872D-CB2800A7DA60}" dt="2020-11-02T11:08:20.532" v="1088"/>
          <ac:inkMkLst>
            <pc:docMk/>
            <pc:sldMk cId="853393054" sldId="262"/>
            <ac:inkMk id="4428" creationId="{02867C9B-D8D1-4B5D-A8B9-6BA20B59B194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33" creationId="{1EE11402-EFF8-422B-AB55-A526E97698C4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34" creationId="{14E7938C-74A6-4920-B1F4-1875C0711292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35" creationId="{37BC2301-8D0E-4629-A3EB-3333A69E12F9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36" creationId="{8FC2A08A-1B56-4E43-B753-671BA6601BC2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37" creationId="{29117CDE-3A91-47E0-B263-17A16B64070E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38" creationId="{B55809C8-3C47-4CF5-8B85-620232D2F20B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39" creationId="{D1F1CE17-34CB-4394-AE61-58E5E88E6015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40" creationId="{8CEE8D38-76C3-4ED8-8D90-F5C821FFFCA4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41" creationId="{2FB68FCE-7655-4016-BC01-19ACCE990594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42" creationId="{6183F9DF-4161-426B-8C58-EB138C886FA6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43" creationId="{60D7F961-4213-4D87-ABC4-96B7A4F2A09B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44" creationId="{EC0C16C9-174B-42D7-AC70-6D7F474752AB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45" creationId="{1F141724-CD6E-49AC-8D11-AC95E73B3F64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46" creationId="{3492C671-20D9-4CE1-9F97-457A6CA64986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47" creationId="{92A0FEE3-B769-4093-8B6E-C7C141CBCE7B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48" creationId="{61E3BCE4-B971-4713-8146-68764884A1B3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49" creationId="{FBBE005C-EFAC-4521-A306-00715AD57355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50" creationId="{2F1CA17C-FAE9-4EB2-90BA-28A6DB043FAD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51" creationId="{DF6096B6-B9E5-43C4-880D-6B8D2682DECF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52" creationId="{2EC9559A-4FB7-47F8-A3A2-D4BEE5BDF8C8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53" creationId="{0E4B5978-587B-47A6-B143-5DB74242F35D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54" creationId="{E2CD325D-B594-4BAF-BCBF-A78CCD350E17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55" creationId="{DDA7A26B-FA75-4654-860A-5FA7CA4366B8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56" creationId="{77996ED8-B8BE-445D-87DE-C70434EAE032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57" creationId="{94C324A0-D34A-41F8-A7D1-D690599B4B86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58" creationId="{F25F5E7D-6FFB-4779-857D-9B77FC34C14E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59" creationId="{27B9C5E3-8630-45A2-A4E7-31109C08FD1B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60" creationId="{23F890A4-24B5-45A9-826B-13C30C89F3EB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61" creationId="{2E0CC97F-88F9-499F-BCDA-B5198CA09228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62" creationId="{E742834F-B79A-48A0-A857-905938737072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63" creationId="{D5828A37-70C0-4F66-A75B-17AA2CA6CD09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64" creationId="{C7DD677C-08DE-473B-AAE8-CE888F32E7E5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65" creationId="{6C0EDDEA-BD03-4392-A4CA-3F78E8820415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66" creationId="{083819FC-6FE2-4B97-BD0F-987A363EFE69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67" creationId="{BF0D8A28-3CA3-40E5-95C5-6D5743F70B9A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68" creationId="{55A67AC1-FD34-46C9-ABA2-5E4DAE6C9B57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69" creationId="{C3FFD7FC-1D4B-427D-A127-EC1204131C0F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70" creationId="{EC48B3D4-32CB-4972-AE55-EE3539AD08AE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71" creationId="{147C99BF-6646-4A8D-94EC-1E6E326632B2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72" creationId="{47055CE3-F962-42EA-94DF-674945B455C2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73" creationId="{7990A6C7-8039-4E52-87BB-B270717237C0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74" creationId="{F6AF114D-E9DC-44C1-9725-C8203638C899}"/>
          </ac:inkMkLst>
        </pc:inkChg>
        <pc:inkChg chg="add mod">
          <ac:chgData name="Danielle" userId="e2554c37-e717-43a0-ba79-1183ca921ccd" providerId="ADAL" clId="{9873FE15-E644-474A-872D-CB2800A7DA60}" dt="2020-11-02T11:08:42.643" v="1132"/>
          <ac:inkMkLst>
            <pc:docMk/>
            <pc:sldMk cId="853393054" sldId="262"/>
            <ac:inkMk id="4475" creationId="{29CF39EC-4E91-4F26-B65F-2C3CDD31D27D}"/>
          </ac:inkMkLst>
        </pc:inkChg>
        <pc:inkChg chg="add mod">
          <ac:chgData name="Danielle" userId="e2554c37-e717-43a0-ba79-1183ca921ccd" providerId="ADAL" clId="{9873FE15-E644-474A-872D-CB2800A7DA60}" dt="2020-11-02T11:08:53.225" v="1138"/>
          <ac:inkMkLst>
            <pc:docMk/>
            <pc:sldMk cId="853393054" sldId="262"/>
            <ac:inkMk id="4484" creationId="{403DC238-66FD-4B38-A0EA-2AAA1985A845}"/>
          </ac:inkMkLst>
        </pc:inkChg>
        <pc:inkChg chg="add mod">
          <ac:chgData name="Danielle" userId="e2554c37-e717-43a0-ba79-1183ca921ccd" providerId="ADAL" clId="{9873FE15-E644-474A-872D-CB2800A7DA60}" dt="2020-11-02T11:08:53.225" v="1138"/>
          <ac:inkMkLst>
            <pc:docMk/>
            <pc:sldMk cId="853393054" sldId="262"/>
            <ac:inkMk id="4485" creationId="{E26F17A3-810B-45BE-A5DE-E4DDF2D88AC0}"/>
          </ac:inkMkLst>
        </pc:inkChg>
        <pc:inkChg chg="add mod">
          <ac:chgData name="Danielle" userId="e2554c37-e717-43a0-ba79-1183ca921ccd" providerId="ADAL" clId="{9873FE15-E644-474A-872D-CB2800A7DA60}" dt="2020-11-02T11:08:53.225" v="1138"/>
          <ac:inkMkLst>
            <pc:docMk/>
            <pc:sldMk cId="853393054" sldId="262"/>
            <ac:inkMk id="4487" creationId="{AE6A8B3C-A75F-4A3E-AAE4-0FAE9258C3DE}"/>
          </ac:inkMkLst>
        </pc:inkChg>
        <pc:inkChg chg="add mod">
          <ac:chgData name="Danielle" userId="e2554c37-e717-43a0-ba79-1183ca921ccd" providerId="ADAL" clId="{9873FE15-E644-474A-872D-CB2800A7DA60}" dt="2020-11-02T11:08:53.225" v="1138"/>
          <ac:inkMkLst>
            <pc:docMk/>
            <pc:sldMk cId="853393054" sldId="262"/>
            <ac:inkMk id="4488" creationId="{F54DA574-2021-4497-8A01-4D9C151BE678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490" creationId="{D0B87C33-2AA5-4626-B52C-9713716DB468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491" creationId="{2A697E57-291A-4DCB-A784-22390F4F58D4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492" creationId="{E3CF0F29-028F-4517-BFEB-8C040F8569EF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493" creationId="{F0FECBBC-02C0-44E0-9409-E419375189C7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494" creationId="{204A28A0-2E89-4A3B-8FC4-F6CD188BA056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495" creationId="{A3AA0591-A0E2-4C46-A93E-3B1F122124B2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496" creationId="{81C6F797-2CED-42AF-84CF-D08DC7BF4D8F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497" creationId="{A0EEFDFB-8CFE-45F1-BC99-115251B828FB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498" creationId="{3DC391A7-B42E-46E6-A85C-80294BF26E6B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499" creationId="{1C12DC02-387F-4765-9C17-8B69B77C2D12}"/>
          </ac:inkMkLst>
        </pc:inkChg>
        <pc:inkChg chg="add mod">
          <ac:chgData name="Danielle" userId="e2554c37-e717-43a0-ba79-1183ca921ccd" providerId="ADAL" clId="{9873FE15-E644-474A-872D-CB2800A7DA60}" dt="2020-11-02T11:09:06.671" v="1160"/>
          <ac:inkMkLst>
            <pc:docMk/>
            <pc:sldMk cId="853393054" sldId="262"/>
            <ac:inkMk id="4500" creationId="{B013946A-0CE6-4CC5-8121-1A170EBC7526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01" creationId="{350F325C-3648-42EC-B1C8-C9975DF52FA9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02" creationId="{E57FA854-3D8A-45FB-88DB-07B760789EF6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03" creationId="{974EC1DE-60E7-48B4-AE54-C94F4357524D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04" creationId="{032A78FE-88ED-4A51-AEE1-DA3D3CDD8311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05" creationId="{221E4C49-776E-4BF4-B56F-5A5DEB03E7F6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06" creationId="{A4945000-8EE5-465C-9CCB-A4B8DE47C2DE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07" creationId="{5FD022F7-988C-445E-8E78-066DB7A3A37D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08" creationId="{67AF80FE-D28A-468E-B239-3B5211E37DAA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09" creationId="{3D19B68B-9066-4A51-A0C8-7C85A89EAFDF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10" creationId="{1FA36C89-D719-48C2-915C-AFC5481D89C6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14" creationId="{3EDCACF5-B8AB-40E0-A135-F5B46A31ACFD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15" creationId="{41A62512-3F6A-42C1-85C1-BB7D03D5BAA3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16" creationId="{6D9F395B-A602-4199-8CAF-725D2597A58E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17" creationId="{99693938-0816-42A1-8CDE-92FFFB1D8AB6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18" creationId="{EB147C9F-BDFF-4BF0-A5CF-F22A29B80C67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19" creationId="{D34AA251-DA92-44D9-9A33-A89FF3201B28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20" creationId="{168500FD-C0E9-4906-BB1E-D918CCB98772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21" creationId="{EC03E0FB-1DE5-4404-9282-F43FAA80417F}"/>
          </ac:inkMkLst>
        </pc:inkChg>
        <pc:inkChg chg="add mod">
          <ac:chgData name="Danielle" userId="e2554c37-e717-43a0-ba79-1183ca921ccd" providerId="ADAL" clId="{9873FE15-E644-474A-872D-CB2800A7DA60}" dt="2020-11-02T11:09:11.196" v="1170"/>
          <ac:inkMkLst>
            <pc:docMk/>
            <pc:sldMk cId="853393054" sldId="262"/>
            <ac:inkMk id="4522" creationId="{57228F85-976C-4849-949D-2B0F65DEE174}"/>
          </ac:inkMkLst>
        </pc:inkChg>
        <pc:inkChg chg="add mod">
          <ac:chgData name="Danielle" userId="e2554c37-e717-43a0-ba79-1183ca921ccd" providerId="ADAL" clId="{9873FE15-E644-474A-872D-CB2800A7DA60}" dt="2020-11-02T11:09:30.847" v="1178"/>
          <ac:inkMkLst>
            <pc:docMk/>
            <pc:sldMk cId="853393054" sldId="262"/>
            <ac:inkMk id="4524" creationId="{6CEC306C-CF9D-43A7-880D-76C956FCDFEA}"/>
          </ac:inkMkLst>
        </pc:inkChg>
        <pc:inkChg chg="add mod">
          <ac:chgData name="Danielle" userId="e2554c37-e717-43a0-ba79-1183ca921ccd" providerId="ADAL" clId="{9873FE15-E644-474A-872D-CB2800A7DA60}" dt="2020-11-02T11:09:30.847" v="1178"/>
          <ac:inkMkLst>
            <pc:docMk/>
            <pc:sldMk cId="853393054" sldId="262"/>
            <ac:inkMk id="4525" creationId="{4EF2778C-6F9B-49B7-8406-D17AEC962363}"/>
          </ac:inkMkLst>
        </pc:inkChg>
        <pc:inkChg chg="add mod">
          <ac:chgData name="Danielle" userId="e2554c37-e717-43a0-ba79-1183ca921ccd" providerId="ADAL" clId="{9873FE15-E644-474A-872D-CB2800A7DA60}" dt="2020-11-02T11:09:30.847" v="1178"/>
          <ac:inkMkLst>
            <pc:docMk/>
            <pc:sldMk cId="853393054" sldId="262"/>
            <ac:inkMk id="4526" creationId="{B4DFD15E-BD0F-4DBF-B4D1-ACE911BE319C}"/>
          </ac:inkMkLst>
        </pc:inkChg>
        <pc:inkChg chg="add mod">
          <ac:chgData name="Danielle" userId="e2554c37-e717-43a0-ba79-1183ca921ccd" providerId="ADAL" clId="{9873FE15-E644-474A-872D-CB2800A7DA60}" dt="2020-11-02T11:09:30.847" v="1178"/>
          <ac:inkMkLst>
            <pc:docMk/>
            <pc:sldMk cId="853393054" sldId="262"/>
            <ac:inkMk id="4527" creationId="{6747F549-9720-4987-9B91-82D6E234AB07}"/>
          </ac:inkMkLst>
        </pc:inkChg>
        <pc:inkChg chg="add mod">
          <ac:chgData name="Danielle" userId="e2554c37-e717-43a0-ba79-1183ca921ccd" providerId="ADAL" clId="{9873FE15-E644-474A-872D-CB2800A7DA60}" dt="2020-11-02T11:09:30.847" v="1178"/>
          <ac:inkMkLst>
            <pc:docMk/>
            <pc:sldMk cId="853393054" sldId="262"/>
            <ac:inkMk id="4528" creationId="{EDC29050-FE92-47CA-934D-2D66933B554C}"/>
          </ac:inkMkLst>
        </pc:inkChg>
        <pc:inkChg chg="add mod">
          <ac:chgData name="Danielle" userId="e2554c37-e717-43a0-ba79-1183ca921ccd" providerId="ADAL" clId="{9873FE15-E644-474A-872D-CB2800A7DA60}" dt="2020-11-02T11:09:30.847" v="1178"/>
          <ac:inkMkLst>
            <pc:docMk/>
            <pc:sldMk cId="853393054" sldId="262"/>
            <ac:inkMk id="4529" creationId="{966285B5-FA19-47F7-8516-34B79F45F2A1}"/>
          </ac:inkMkLst>
        </pc:inkChg>
        <pc:inkChg chg="add mod">
          <ac:chgData name="Danielle" userId="e2554c37-e717-43a0-ba79-1183ca921ccd" providerId="ADAL" clId="{9873FE15-E644-474A-872D-CB2800A7DA60}" dt="2020-11-02T11:09:30.847" v="1178"/>
          <ac:inkMkLst>
            <pc:docMk/>
            <pc:sldMk cId="853393054" sldId="262"/>
            <ac:inkMk id="4530" creationId="{E34F33C5-69AC-4ACC-A2F8-2EBC4144C220}"/>
          </ac:inkMkLst>
        </pc:inkChg>
        <pc:inkChg chg="add">
          <ac:chgData name="Danielle" userId="e2554c37-e717-43a0-ba79-1183ca921ccd" providerId="ADAL" clId="{9873FE15-E644-474A-872D-CB2800A7DA60}" dt="2020-11-02T11:09:32.357" v="1179" actId="9405"/>
          <ac:inkMkLst>
            <pc:docMk/>
            <pc:sldMk cId="853393054" sldId="262"/>
            <ac:inkMk id="4533" creationId="{44EC391B-1DDF-4DCF-9EB9-9ACD1991CB28}"/>
          </ac:inkMkLst>
        </pc:inkChg>
        <pc:inkChg chg="add">
          <ac:chgData name="Danielle" userId="e2554c37-e717-43a0-ba79-1183ca921ccd" providerId="ADAL" clId="{9873FE15-E644-474A-872D-CB2800A7DA60}" dt="2020-11-02T11:09:32.928" v="1180" actId="9405"/>
          <ac:inkMkLst>
            <pc:docMk/>
            <pc:sldMk cId="853393054" sldId="262"/>
            <ac:inkMk id="4534" creationId="{40376A7A-7D9A-421D-9784-3B9FE47FB6C1}"/>
          </ac:inkMkLst>
        </pc:inkChg>
        <pc:inkChg chg="add">
          <ac:chgData name="Danielle" userId="e2554c37-e717-43a0-ba79-1183ca921ccd" providerId="ADAL" clId="{9873FE15-E644-474A-872D-CB2800A7DA60}" dt="2020-11-02T11:09:33.556" v="1181" actId="9405"/>
          <ac:inkMkLst>
            <pc:docMk/>
            <pc:sldMk cId="853393054" sldId="262"/>
            <ac:inkMk id="4535" creationId="{7189A323-4D7A-4CFF-A348-1A852A89D4BE}"/>
          </ac:inkMkLst>
        </pc:inkChg>
        <pc:inkChg chg="add">
          <ac:chgData name="Danielle" userId="e2554c37-e717-43a0-ba79-1183ca921ccd" providerId="ADAL" clId="{9873FE15-E644-474A-872D-CB2800A7DA60}" dt="2020-11-02T11:09:34.259" v="1182" actId="9405"/>
          <ac:inkMkLst>
            <pc:docMk/>
            <pc:sldMk cId="853393054" sldId="262"/>
            <ac:inkMk id="4536" creationId="{5E3F043B-DE5F-49EA-B963-DD625F770BE1}"/>
          </ac:inkMkLst>
        </pc:inkChg>
        <pc:inkChg chg="add">
          <ac:chgData name="Danielle" userId="e2554c37-e717-43a0-ba79-1183ca921ccd" providerId="ADAL" clId="{9873FE15-E644-474A-872D-CB2800A7DA60}" dt="2020-11-02T11:09:34.868" v="1183" actId="9405"/>
          <ac:inkMkLst>
            <pc:docMk/>
            <pc:sldMk cId="853393054" sldId="262"/>
            <ac:inkMk id="4537" creationId="{BF64EEAC-3672-4E62-9F82-FDC2C00A6E0F}"/>
          </ac:inkMkLst>
        </pc:inkChg>
        <pc:inkChg chg="add mod">
          <ac:chgData name="Danielle" userId="e2554c37-e717-43a0-ba79-1183ca921ccd" providerId="ADAL" clId="{9873FE15-E644-474A-872D-CB2800A7DA60}" dt="2020-11-02T11:09:38.514" v="1186"/>
          <ac:inkMkLst>
            <pc:docMk/>
            <pc:sldMk cId="853393054" sldId="262"/>
            <ac:inkMk id="4538" creationId="{2DE6ECD6-A5DD-46BD-B399-A3E660E56C48}"/>
          </ac:inkMkLst>
        </pc:inkChg>
        <pc:inkChg chg="add mod">
          <ac:chgData name="Danielle" userId="e2554c37-e717-43a0-ba79-1183ca921ccd" providerId="ADAL" clId="{9873FE15-E644-474A-872D-CB2800A7DA60}" dt="2020-11-02T11:09:38.514" v="1186"/>
          <ac:inkMkLst>
            <pc:docMk/>
            <pc:sldMk cId="853393054" sldId="262"/>
            <ac:inkMk id="4539" creationId="{F944447A-410D-437A-B62C-84DC18503AD2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41" creationId="{54CD459A-8080-4AE5-9AF2-39D9A57258D5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42" creationId="{0C1A2630-BF24-44A6-A44D-68663089BD2C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43" creationId="{A9261208-FC25-41A3-8A32-C989454C5ADD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44" creationId="{E719E05A-94D2-4E39-AE4E-D028370AFD43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45" creationId="{5E588E4F-F8BA-483F-92BA-43D226B7D454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46" creationId="{990BE813-610D-4B35-B2C3-FFF3D7865B6E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47" creationId="{CB61E420-B9D8-4701-B1E0-FF86E344B950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48" creationId="{D57A5A3E-4A10-4B91-998D-F2F7554ECB51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49" creationId="{8A644B24-85A8-456E-89E4-7D9EAF1BFBC2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50" creationId="{86631B5D-ECC1-4471-91FC-6661F2F44C6E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51" creationId="{523B18C3-9489-4645-AAF8-86C330185DA7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52" creationId="{ADF13A68-E256-4D3D-96B3-78934B8FD429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53" creationId="{3CBFA131-9743-4D7C-98FA-6D5B2CCA131C}"/>
          </ac:inkMkLst>
        </pc:inkChg>
        <pc:inkChg chg="add mod">
          <ac:chgData name="Danielle" userId="e2554c37-e717-43a0-ba79-1183ca921ccd" providerId="ADAL" clId="{9873FE15-E644-474A-872D-CB2800A7DA60}" dt="2020-11-02T11:10:03.420" v="1208"/>
          <ac:inkMkLst>
            <pc:docMk/>
            <pc:sldMk cId="853393054" sldId="262"/>
            <ac:inkMk id="4554" creationId="{4F85C164-0485-46B4-A2E3-1AED50B4D95C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55" creationId="{129EA658-D9AE-4319-9C48-D28BCB10F784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56" creationId="{6644269F-E873-46EC-92B7-DF656E6CC830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57" creationId="{8C4F3B53-C404-4345-8B81-DC08ED45D3EA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58" creationId="{971CBE2E-2309-425A-920C-33BD8CBF8FD9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59" creationId="{78305E62-29DD-4035-BD85-9C6407F06694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60" creationId="{01580A08-B7F0-4719-A70C-FC1CD7B9ADB5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61" creationId="{99050C30-1787-4C38-80DA-F7EBB77A012C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65" creationId="{E27E3697-07BF-461C-A52F-9FDC6E5E133E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66" creationId="{56C851A0-13F0-4DE7-8F5C-85990BEB9B6B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67" creationId="{BFAEC841-0E52-468D-93A1-E5EA3C605DCF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68" creationId="{2C35F088-B268-4B58-A847-773B882BD0AA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69" creationId="{B2813955-1822-4E12-B7AA-1921EC674211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70" creationId="{0BC8E2FB-0207-4241-B2E6-DBCE57D78694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71" creationId="{BA23B7F5-0571-4EDF-90BE-ED0C8AB04B5C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72" creationId="{10130529-A0AE-4407-9902-F4B145399F57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73" creationId="{7D2FAAFF-335F-4DBE-9D55-C8478769E422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74" creationId="{563285EF-5242-4118-B956-D6B52FD82D23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75" creationId="{8F9D5293-695B-4404-8FB3-B6AF481A8A50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76" creationId="{759AD1E5-3A92-458A-85C5-8A04B4EDAB9C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77" creationId="{130637E9-2EEA-49DA-B195-4ABA62E67598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78" creationId="{A4B61D0C-6DB1-4714-BF55-0957238DED4E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79" creationId="{FAF744DE-A139-4A26-BA85-29C5188B1759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80" creationId="{80F8D874-4490-41EB-AA88-18F9DBA90389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81" creationId="{2969C2C1-AD1D-4686-BDE6-CBA0DC56804D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82" creationId="{265FD186-B38C-41D4-91DD-CD2E88396DBF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83" creationId="{1390F2C5-D171-430C-97C8-7BA74AF34638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84" creationId="{D00962C5-4893-43B7-9EDB-4CB3DCA22FDA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85" creationId="{6D1A5798-0E4B-4B2A-9715-665F20EA1A0A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86" creationId="{D734608B-AB6E-4A8A-AF51-A43667A82F48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87" creationId="{944127B2-F4CD-47D2-BB61-1B8C9E12FDAA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88" creationId="{91B54415-EBB0-4BAA-B7C2-133324A83777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89" creationId="{7098A006-2AD2-46C6-BAD8-FC97C508D407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90" creationId="{9ACB85A3-5916-4607-8553-023DE55F388F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91" creationId="{0BD05CF2-613E-4142-90A8-8E37338021DB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92" creationId="{48D00D38-72B4-48E1-A2A3-14706259ADE6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93" creationId="{D5D502F1-5838-4C75-86DD-21E721D0DC37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94" creationId="{4CD9E8F5-2520-4A37-A874-F862EEADB760}"/>
          </ac:inkMkLst>
        </pc:inkChg>
        <pc:inkChg chg="add mod">
          <ac:chgData name="Danielle" userId="e2554c37-e717-43a0-ba79-1183ca921ccd" providerId="ADAL" clId="{9873FE15-E644-474A-872D-CB2800A7DA60}" dt="2020-11-02T11:10:17.171" v="1240"/>
          <ac:inkMkLst>
            <pc:docMk/>
            <pc:sldMk cId="853393054" sldId="262"/>
            <ac:inkMk id="4595" creationId="{800D21C1-0C89-4DB0-B0E8-590E220E93CB}"/>
          </ac:inkMkLst>
        </pc:inkChg>
        <pc:inkChg chg="add mod">
          <ac:chgData name="Danielle" userId="e2554c37-e717-43a0-ba79-1183ca921ccd" providerId="ADAL" clId="{9873FE15-E644-474A-872D-CB2800A7DA60}" dt="2020-11-02T11:10:21.098" v="1245"/>
          <ac:inkMkLst>
            <pc:docMk/>
            <pc:sldMk cId="853393054" sldId="262"/>
            <ac:inkMk id="4598" creationId="{A0387F38-2D58-4C35-A3F4-C5909EB6B4D7}"/>
          </ac:inkMkLst>
        </pc:inkChg>
        <pc:inkChg chg="add mod">
          <ac:chgData name="Danielle" userId="e2554c37-e717-43a0-ba79-1183ca921ccd" providerId="ADAL" clId="{9873FE15-E644-474A-872D-CB2800A7DA60}" dt="2020-11-02T11:10:21.098" v="1245"/>
          <ac:inkMkLst>
            <pc:docMk/>
            <pc:sldMk cId="853393054" sldId="262"/>
            <ac:inkMk id="4599" creationId="{64EA74C6-8025-4BDD-8207-9B0EC42D7741}"/>
          </ac:inkMkLst>
        </pc:inkChg>
        <pc:inkChg chg="add mod">
          <ac:chgData name="Danielle" userId="e2554c37-e717-43a0-ba79-1183ca921ccd" providerId="ADAL" clId="{9873FE15-E644-474A-872D-CB2800A7DA60}" dt="2020-11-02T11:10:21.098" v="1245"/>
          <ac:inkMkLst>
            <pc:docMk/>
            <pc:sldMk cId="853393054" sldId="262"/>
            <ac:inkMk id="4600" creationId="{0EF0FB65-D12D-48C6-A7D1-DF8B04300177}"/>
          </ac:inkMkLst>
        </pc:inkChg>
        <pc:inkChg chg="add mod">
          <ac:chgData name="Danielle" userId="e2554c37-e717-43a0-ba79-1183ca921ccd" providerId="ADAL" clId="{9873FE15-E644-474A-872D-CB2800A7DA60}" dt="2020-11-02T11:10:21.098" v="1245"/>
          <ac:inkMkLst>
            <pc:docMk/>
            <pc:sldMk cId="853393054" sldId="262"/>
            <ac:inkMk id="4601" creationId="{3A6A95D8-58A0-48D4-A168-81F49EFEECBE}"/>
          </ac:inkMkLst>
        </pc:inkChg>
        <pc:inkChg chg="add del">
          <ac:chgData name="Danielle" userId="e2554c37-e717-43a0-ba79-1183ca921ccd" providerId="ADAL" clId="{9873FE15-E644-474A-872D-CB2800A7DA60}" dt="2020-11-02T11:13:03.703" v="1309"/>
          <ac:inkMkLst>
            <pc:docMk/>
            <pc:sldMk cId="853393054" sldId="262"/>
            <ac:inkMk id="4604" creationId="{21231EDB-2ED9-451E-99AE-62BEF45692CC}"/>
          </ac:inkMkLst>
        </pc:inkChg>
        <pc:inkChg chg="add del">
          <ac:chgData name="Danielle" userId="e2554c37-e717-43a0-ba79-1183ca921ccd" providerId="ADAL" clId="{9873FE15-E644-474A-872D-CB2800A7DA60}" dt="2020-11-02T11:13:03.703" v="1310"/>
          <ac:inkMkLst>
            <pc:docMk/>
            <pc:sldMk cId="853393054" sldId="262"/>
            <ac:inkMk id="4605" creationId="{3E5FD724-3961-473B-8AEC-94390B2E7396}"/>
          </ac:inkMkLst>
        </pc:inkChg>
        <pc:inkChg chg="add mod">
          <ac:chgData name="Danielle" userId="e2554c37-e717-43a0-ba79-1183ca921ccd" providerId="ADAL" clId="{9873FE15-E644-474A-872D-CB2800A7DA60}" dt="2020-11-02T11:13:07.718" v="1314"/>
          <ac:inkMkLst>
            <pc:docMk/>
            <pc:sldMk cId="853393054" sldId="262"/>
            <ac:inkMk id="4606" creationId="{7BA1E2E5-7C36-412E-8D09-05F0A4AE4146}"/>
          </ac:inkMkLst>
        </pc:inkChg>
        <pc:inkChg chg="add mod">
          <ac:chgData name="Danielle" userId="e2554c37-e717-43a0-ba79-1183ca921ccd" providerId="ADAL" clId="{9873FE15-E644-474A-872D-CB2800A7DA60}" dt="2020-11-02T11:13:07.718" v="1314"/>
          <ac:inkMkLst>
            <pc:docMk/>
            <pc:sldMk cId="853393054" sldId="262"/>
            <ac:inkMk id="4607" creationId="{73114E1A-1984-4A80-B2B0-84C2387A1730}"/>
          </ac:inkMkLst>
        </pc:inkChg>
        <pc:inkChg chg="add mod">
          <ac:chgData name="Danielle" userId="e2554c37-e717-43a0-ba79-1183ca921ccd" providerId="ADAL" clId="{9873FE15-E644-474A-872D-CB2800A7DA60}" dt="2020-11-02T11:13:07.718" v="1314"/>
          <ac:inkMkLst>
            <pc:docMk/>
            <pc:sldMk cId="853393054" sldId="262"/>
            <ac:inkMk id="4608" creationId="{45564542-5DDC-45FD-B3D5-AE34BF3FE731}"/>
          </ac:inkMkLst>
        </pc:inkChg>
      </pc:sldChg>
      <pc:sldChg chg="del">
        <pc:chgData name="Danielle" userId="e2554c37-e717-43a0-ba79-1183ca921ccd" providerId="ADAL" clId="{9873FE15-E644-474A-872D-CB2800A7DA60}" dt="2020-11-02T10:27:36.241" v="210" actId="47"/>
        <pc:sldMkLst>
          <pc:docMk/>
          <pc:sldMk cId="3317333626" sldId="265"/>
        </pc:sldMkLst>
      </pc:sldChg>
      <pc:sldChg chg="add">
        <pc:chgData name="Danielle" userId="e2554c37-e717-43a0-ba79-1183ca921ccd" providerId="ADAL" clId="{9873FE15-E644-474A-872D-CB2800A7DA60}" dt="2020-11-02T10:27:35.005" v="209"/>
        <pc:sldMkLst>
          <pc:docMk/>
          <pc:sldMk cId="4002399024" sldId="266"/>
        </pc:sldMkLst>
      </pc:sldChg>
      <pc:sldChg chg="new del mod modClrScheme chgLayout">
        <pc:chgData name="Danielle" userId="e2554c37-e717-43a0-ba79-1183ca921ccd" providerId="ADAL" clId="{9873FE15-E644-474A-872D-CB2800A7DA60}" dt="2020-11-02T10:43:42.955" v="694" actId="47"/>
        <pc:sldMkLst>
          <pc:docMk/>
          <pc:sldMk cId="238575303" sldId="267"/>
        </pc:sldMkLst>
      </pc:sldChg>
      <pc:sldMasterChg chg="modSp modSldLayout">
        <pc:chgData name="Danielle" userId="e2554c37-e717-43a0-ba79-1183ca921ccd" providerId="ADAL" clId="{9873FE15-E644-474A-872D-CB2800A7DA60}" dt="2020-11-02T10:23:21.126" v="10" actId="2711"/>
        <pc:sldMasterMkLst>
          <pc:docMk/>
          <pc:sldMasterMk cId="899172020" sldId="2147483674"/>
        </pc:sldMasterMkLst>
        <pc:spChg chg="mod">
          <ac:chgData name="Danielle" userId="e2554c37-e717-43a0-ba79-1183ca921ccd" providerId="ADAL" clId="{9873FE15-E644-474A-872D-CB2800A7DA60}" dt="2020-11-02T10:23:21.126" v="10" actId="2711"/>
          <ac:spMkLst>
            <pc:docMk/>
            <pc:sldMasterMk cId="899172020" sldId="2147483674"/>
            <ac:spMk id="18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3:21.126" v="10" actId="2711"/>
          <ac:spMkLst>
            <pc:docMk/>
            <pc:sldMasterMk cId="899172020" sldId="2147483674"/>
            <ac:spMk id="19" creationId="{00000000-0000-0000-0000-000000000000}"/>
          </ac:spMkLst>
        </pc:spChg>
        <pc:picChg chg="mod">
          <ac:chgData name="Danielle" userId="e2554c37-e717-43a0-ba79-1183ca921ccd" providerId="ADAL" clId="{9873FE15-E644-474A-872D-CB2800A7DA60}" dt="2020-11-02T10:23:21.126" v="10" actId="2711"/>
          <ac:picMkLst>
            <pc:docMk/>
            <pc:sldMasterMk cId="899172020" sldId="2147483674"/>
            <ac:picMk id="14" creationId="{00000000-0000-0000-0000-000000000000}"/>
          </ac:picMkLst>
        </pc:picChg>
        <pc:picChg chg="mod">
          <ac:chgData name="Danielle" userId="e2554c37-e717-43a0-ba79-1183ca921ccd" providerId="ADAL" clId="{9873FE15-E644-474A-872D-CB2800A7DA60}" dt="2020-11-02T10:23:21.126" v="10" actId="2711"/>
          <ac:picMkLst>
            <pc:docMk/>
            <pc:sldMasterMk cId="899172020" sldId="2147483674"/>
            <ac:picMk id="15" creationId="{00000000-0000-0000-0000-000000000000}"/>
          </ac:picMkLst>
        </pc:picChg>
        <pc:picChg chg="mod">
          <ac:chgData name="Danielle" userId="e2554c37-e717-43a0-ba79-1183ca921ccd" providerId="ADAL" clId="{9873FE15-E644-474A-872D-CB2800A7DA60}" dt="2020-11-02T10:23:21.126" v="10" actId="2711"/>
          <ac:picMkLst>
            <pc:docMk/>
            <pc:sldMasterMk cId="899172020" sldId="2147483674"/>
            <ac:picMk id="16" creationId="{00000000-0000-0000-0000-000000000000}"/>
          </ac:picMkLst>
        </pc:picChg>
        <pc:picChg chg="mod">
          <ac:chgData name="Danielle" userId="e2554c37-e717-43a0-ba79-1183ca921ccd" providerId="ADAL" clId="{9873FE15-E644-474A-872D-CB2800A7DA60}" dt="2020-11-02T10:23:21.126" v="10" actId="2711"/>
          <ac:picMkLst>
            <pc:docMk/>
            <pc:sldMasterMk cId="899172020" sldId="2147483674"/>
            <ac:picMk id="17" creationId="{00000000-0000-0000-0000-000000000000}"/>
          </ac:picMkLst>
        </pc:picChg>
        <pc:picChg chg="mod">
          <ac:chgData name="Danielle" userId="e2554c37-e717-43a0-ba79-1183ca921ccd" providerId="ADAL" clId="{9873FE15-E644-474A-872D-CB2800A7DA60}" dt="2020-11-02T10:23:21.126" v="10" actId="2711"/>
          <ac:picMkLst>
            <pc:docMk/>
            <pc:sldMasterMk cId="899172020" sldId="2147483674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9873FE15-E644-474A-872D-CB2800A7DA60}" dt="2020-11-02T10:23:13.054" v="9" actId="2711"/>
          <pc:sldLayoutMkLst>
            <pc:docMk/>
            <pc:sldMasterMk cId="899172020" sldId="2147483674"/>
            <pc:sldLayoutMk cId="648362826" sldId="2147483676"/>
          </pc:sldLayoutMkLst>
          <pc:spChg chg="mod">
            <ac:chgData name="Danielle" userId="e2554c37-e717-43a0-ba79-1183ca921ccd" providerId="ADAL" clId="{9873FE15-E644-474A-872D-CB2800A7DA60}" dt="2020-11-02T10:23:13.054" v="9" actId="2711"/>
            <ac:spMkLst>
              <pc:docMk/>
              <pc:sldMasterMk cId="899172020" sldId="2147483674"/>
              <pc:sldLayoutMk cId="648362826" sldId="2147483676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9873FE15-E644-474A-872D-CB2800A7DA60}" dt="2020-11-02T10:23:08.328" v="8" actId="1036"/>
        <pc:sldMasterMkLst>
          <pc:docMk/>
          <pc:sldMasterMk cId="1446428328" sldId="2147483677"/>
        </pc:sldMasterMkLst>
        <pc:spChg chg="mod">
          <ac:chgData name="Danielle" userId="e2554c37-e717-43a0-ba79-1183ca921ccd" providerId="ADAL" clId="{9873FE15-E644-474A-872D-CB2800A7DA60}" dt="2020-11-02T10:22:45.651" v="0" actId="2711"/>
          <ac:spMkLst>
            <pc:docMk/>
            <pc:sldMasterMk cId="1446428328" sldId="2147483677"/>
            <ac:spMk id="14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2:45.651" v="0" actId="2711"/>
          <ac:spMkLst>
            <pc:docMk/>
            <pc:sldMasterMk cId="1446428328" sldId="2147483677"/>
            <ac:spMk id="15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2:45.651" v="0" actId="2711"/>
          <ac:spMkLst>
            <pc:docMk/>
            <pc:sldMasterMk cId="1446428328" sldId="2147483677"/>
            <ac:spMk id="16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2:45.651" v="0" actId="2711"/>
          <ac:spMkLst>
            <pc:docMk/>
            <pc:sldMasterMk cId="1446428328" sldId="2147483677"/>
            <ac:spMk id="17" creationId="{00000000-0000-0000-0000-000000000000}"/>
          </ac:spMkLst>
        </pc:spChg>
        <pc:spChg chg="mod">
          <ac:chgData name="Danielle" userId="e2554c37-e717-43a0-ba79-1183ca921ccd" providerId="ADAL" clId="{9873FE15-E644-474A-872D-CB2800A7DA60}" dt="2020-11-02T10:22:45.651" v="0" actId="2711"/>
          <ac:spMkLst>
            <pc:docMk/>
            <pc:sldMasterMk cId="1446428328" sldId="2147483677"/>
            <ac:spMk id="18" creationId="{00000000-0000-0000-0000-000000000000}"/>
          </ac:spMkLst>
        </pc:spChg>
        <pc:picChg chg="mod">
          <ac:chgData name="Danielle" userId="e2554c37-e717-43a0-ba79-1183ca921ccd" providerId="ADAL" clId="{9873FE15-E644-474A-872D-CB2800A7DA60}" dt="2020-11-02T10:22:45.651" v="0" actId="2711"/>
          <ac:picMkLst>
            <pc:docMk/>
            <pc:sldMasterMk cId="1446428328" sldId="2147483677"/>
            <ac:picMk id="13" creationId="{00000000-0000-0000-0000-000000000000}"/>
          </ac:picMkLst>
        </pc:picChg>
        <pc:picChg chg="mod">
          <ac:chgData name="Danielle" userId="e2554c37-e717-43a0-ba79-1183ca921ccd" providerId="ADAL" clId="{9873FE15-E644-474A-872D-CB2800A7DA60}" dt="2020-11-02T10:22:45.651" v="0" actId="2711"/>
          <ac:picMkLst>
            <pc:docMk/>
            <pc:sldMasterMk cId="1446428328" sldId="2147483677"/>
            <ac:picMk id="29" creationId="{00000000-0000-0000-0000-000000000000}"/>
          </ac:picMkLst>
        </pc:picChg>
        <pc:picChg chg="mod">
          <ac:chgData name="Danielle" userId="e2554c37-e717-43a0-ba79-1183ca921ccd" providerId="ADAL" clId="{9873FE15-E644-474A-872D-CB2800A7DA60}" dt="2020-11-02T10:22:45.651" v="0" actId="2711"/>
          <ac:picMkLst>
            <pc:docMk/>
            <pc:sldMasterMk cId="1446428328" sldId="2147483677"/>
            <ac:picMk id="31" creationId="{00000000-0000-0000-0000-000000000000}"/>
          </ac:picMkLst>
        </pc:picChg>
        <pc:picChg chg="mod">
          <ac:chgData name="Danielle" userId="e2554c37-e717-43a0-ba79-1183ca921ccd" providerId="ADAL" clId="{9873FE15-E644-474A-872D-CB2800A7DA60}" dt="2020-11-02T10:22:45.651" v="0" actId="2711"/>
          <ac:picMkLst>
            <pc:docMk/>
            <pc:sldMasterMk cId="1446428328" sldId="2147483677"/>
            <ac:picMk id="32" creationId="{00000000-0000-0000-0000-000000000000}"/>
          </ac:picMkLst>
        </pc:picChg>
        <pc:picChg chg="mod">
          <ac:chgData name="Danielle" userId="e2554c37-e717-43a0-ba79-1183ca921ccd" providerId="ADAL" clId="{9873FE15-E644-474A-872D-CB2800A7DA60}" dt="2020-11-02T10:22:45.651" v="0" actId="2711"/>
          <ac:picMkLst>
            <pc:docMk/>
            <pc:sldMasterMk cId="1446428328" sldId="2147483677"/>
            <ac:picMk id="33" creationId="{00000000-0000-0000-0000-000000000000}"/>
          </ac:picMkLst>
        </pc:picChg>
        <pc:picChg chg="mod">
          <ac:chgData name="Danielle" userId="e2554c37-e717-43a0-ba79-1183ca921ccd" providerId="ADAL" clId="{9873FE15-E644-474A-872D-CB2800A7DA60}" dt="2020-11-02T10:22:45.651" v="0" actId="2711"/>
          <ac:picMkLst>
            <pc:docMk/>
            <pc:sldMasterMk cId="1446428328" sldId="2147483677"/>
            <ac:picMk id="34" creationId="{00000000-0000-0000-0000-000000000000}"/>
          </ac:picMkLst>
        </pc:picChg>
        <pc:picChg chg="mod">
          <ac:chgData name="Danielle" userId="e2554c37-e717-43a0-ba79-1183ca921ccd" providerId="ADAL" clId="{9873FE15-E644-474A-872D-CB2800A7DA60}" dt="2020-11-02T10:22:45.651" v="0" actId="2711"/>
          <ac:picMkLst>
            <pc:docMk/>
            <pc:sldMasterMk cId="1446428328" sldId="2147483677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9873FE15-E644-474A-872D-CB2800A7DA60}" dt="2020-11-02T10:22:51.129" v="1" actId="2711"/>
          <pc:sldLayoutMkLst>
            <pc:docMk/>
            <pc:sldMasterMk cId="1446428328" sldId="2147483677"/>
            <pc:sldLayoutMk cId="1946506874" sldId="2147483679"/>
          </pc:sldLayoutMkLst>
          <pc:spChg chg="mod">
            <ac:chgData name="Danielle" userId="e2554c37-e717-43a0-ba79-1183ca921ccd" providerId="ADAL" clId="{9873FE15-E644-474A-872D-CB2800A7DA60}" dt="2020-11-02T10:22:51.129" v="1" actId="2711"/>
            <ac:spMkLst>
              <pc:docMk/>
              <pc:sldMasterMk cId="1446428328" sldId="2147483677"/>
              <pc:sldLayoutMk cId="1946506874" sldId="2147483679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9873FE15-E644-474A-872D-CB2800A7DA60}" dt="2020-11-02T10:23:02.349" v="5" actId="1035"/>
          <pc:sldLayoutMkLst>
            <pc:docMk/>
            <pc:sldMasterMk cId="1446428328" sldId="2147483677"/>
            <pc:sldLayoutMk cId="109927743" sldId="2147483680"/>
          </pc:sldLayoutMkLst>
          <pc:spChg chg="mod">
            <ac:chgData name="Danielle" userId="e2554c37-e717-43a0-ba79-1183ca921ccd" providerId="ADAL" clId="{9873FE15-E644-474A-872D-CB2800A7DA60}" dt="2020-11-02T10:22:59.242" v="3" actId="13822"/>
            <ac:spMkLst>
              <pc:docMk/>
              <pc:sldMasterMk cId="1446428328" sldId="2147483677"/>
              <pc:sldLayoutMk cId="109927743" sldId="2147483680"/>
              <ac:spMk id="2" creationId="{00000000-0000-0000-0000-000000000000}"/>
            </ac:spMkLst>
          </pc:spChg>
          <pc:spChg chg="mod">
            <ac:chgData name="Danielle" userId="e2554c37-e717-43a0-ba79-1183ca921ccd" providerId="ADAL" clId="{9873FE15-E644-474A-872D-CB2800A7DA60}" dt="2020-11-02T10:22:59.242" v="3" actId="13822"/>
            <ac:spMkLst>
              <pc:docMk/>
              <pc:sldMasterMk cId="1446428328" sldId="2147483677"/>
              <pc:sldLayoutMk cId="109927743" sldId="2147483680"/>
              <ac:spMk id="8" creationId="{00000000-0000-0000-0000-000000000000}"/>
            </ac:spMkLst>
          </pc:spChg>
          <pc:spChg chg="mod">
            <ac:chgData name="Danielle" userId="e2554c37-e717-43a0-ba79-1183ca921ccd" providerId="ADAL" clId="{9873FE15-E644-474A-872D-CB2800A7DA60}" dt="2020-11-02T10:23:02.349" v="5" actId="1035"/>
            <ac:spMkLst>
              <pc:docMk/>
              <pc:sldMasterMk cId="1446428328" sldId="2147483677"/>
              <pc:sldLayoutMk cId="109927743" sldId="2147483680"/>
              <ac:spMk id="9" creationId="{00000000-0000-0000-0000-000000000000}"/>
            </ac:spMkLst>
          </pc:spChg>
          <pc:spChg chg="mod">
            <ac:chgData name="Danielle" userId="e2554c37-e717-43a0-ba79-1183ca921ccd" providerId="ADAL" clId="{9873FE15-E644-474A-872D-CB2800A7DA60}" dt="2020-11-02T10:22:59.242" v="3" actId="13822"/>
            <ac:spMkLst>
              <pc:docMk/>
              <pc:sldMasterMk cId="1446428328" sldId="2147483677"/>
              <pc:sldLayoutMk cId="109927743" sldId="2147483680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9873FE15-E644-474A-872D-CB2800A7DA60}" dt="2020-11-02T10:22:59.242" v="3" actId="13822"/>
            <ac:cxnSpMkLst>
              <pc:docMk/>
              <pc:sldMasterMk cId="1446428328" sldId="2147483677"/>
              <pc:sldLayoutMk cId="109927743" sldId="2147483680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9873FE15-E644-474A-872D-CB2800A7DA60}" dt="2020-11-02T10:22:59.242" v="3" actId="13822"/>
            <ac:cxnSpMkLst>
              <pc:docMk/>
              <pc:sldMasterMk cId="1446428328" sldId="2147483677"/>
              <pc:sldLayoutMk cId="109927743" sldId="2147483680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9873FE15-E644-474A-872D-CB2800A7DA60}" dt="2020-11-02T10:22:59.242" v="3" actId="13822"/>
            <ac:cxnSpMkLst>
              <pc:docMk/>
              <pc:sldMasterMk cId="1446428328" sldId="2147483677"/>
              <pc:sldLayoutMk cId="109927743" sldId="2147483680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9873FE15-E644-474A-872D-CB2800A7DA60}" dt="2020-11-02T10:22:59.242" v="3" actId="13822"/>
            <ac:cxnSpMkLst>
              <pc:docMk/>
              <pc:sldMasterMk cId="1446428328" sldId="2147483677"/>
              <pc:sldLayoutMk cId="109927743" sldId="2147483680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9873FE15-E644-474A-872D-CB2800A7DA60}" dt="2020-11-02T10:22:59.242" v="3" actId="13822"/>
            <ac:cxnSpMkLst>
              <pc:docMk/>
              <pc:sldMasterMk cId="1446428328" sldId="2147483677"/>
              <pc:sldLayoutMk cId="109927743" sldId="2147483680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9873FE15-E644-474A-872D-CB2800A7DA60}" dt="2020-11-02T10:23:08.328" v="8" actId="1036"/>
          <pc:sldLayoutMkLst>
            <pc:docMk/>
            <pc:sldMasterMk cId="1446428328" sldId="2147483677"/>
            <pc:sldLayoutMk cId="113532741" sldId="2147483681"/>
          </pc:sldLayoutMkLst>
          <pc:spChg chg="mod">
            <ac:chgData name="Danielle" userId="e2554c37-e717-43a0-ba79-1183ca921ccd" providerId="ADAL" clId="{9873FE15-E644-474A-872D-CB2800A7DA60}" dt="2020-11-02T10:23:08.328" v="8" actId="1036"/>
            <ac:spMkLst>
              <pc:docMk/>
              <pc:sldMasterMk cId="1446428328" sldId="2147483677"/>
              <pc:sldLayoutMk cId="113532741" sldId="2147483681"/>
              <ac:spMk id="2" creationId="{00000000-0000-0000-0000-000000000000}"/>
            </ac:spMkLst>
          </pc:spChg>
          <pc:spChg chg="mod">
            <ac:chgData name="Danielle" userId="e2554c37-e717-43a0-ba79-1183ca921ccd" providerId="ADAL" clId="{9873FE15-E644-474A-872D-CB2800A7DA60}" dt="2020-11-02T10:23:08.328" v="8" actId="1036"/>
            <ac:spMkLst>
              <pc:docMk/>
              <pc:sldMasterMk cId="1446428328" sldId="2147483677"/>
              <pc:sldLayoutMk cId="113532741" sldId="2147483681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1479E-F229-48F7-819F-7ADDF065FAE4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1F4C1-EF76-42D9-BB31-499CA921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9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2.78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38 1 2760 0 0,'-19'4'547'0'0,"10"-3"1798"0"0,-1 2 8051 0 0,32 1-6365 0 0,-7-4-3525 0 0,-1-1 0 0 0,1 0-1 0 0,0 0 1 0 0,26-8-1 0 0,-33 9-7547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7.58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73 13560 0 0,'0'0'1230'0'0,"0"0"-1012"0"0,2 0 89 0 0,0 0 0 0 0,0 1 1 0 0,0-1-1 0 0,0-1 1 0 0,0 1-1 0 0,0 0 0 0 0,0 0 1 0 0,0-1-1 0 0,0 1 1 0 0,0-1-1 0 0,0 0 0 0 0,0 1 1 0 0,0-1-1 0 0,0 0 1 0 0,0 0-1 0 0,-1 0 0 0 0,3-2 1 0 0,3-1 366 0 0,15-8 395 0 0,20-14 0 0 0,-18 10-2004 0 0,-17 11 116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08.98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207 0 6448 0 0,'0'0'8214'0'0,"-14"13"-6962"0"0,5-6-484 0 0,0 0-1 0 0,0-1 1 0 0,-1-1 0 0 0,-17 7-1 0 0,-12 8 102 0 0,24-11-656 0 0,-27 17 519 0 0,38-23-580 0 0,1-1-1 0 0,0 1 0 0 0,0 0 1 0 0,0 0-1 0 0,1 0 0 0 0,-1 0 0 0 0,0 0 1 0 0,1 1-1 0 0,-3 4 0 0 0,5-7-121 0 0,0-1 0 0 0,-1 1 0 0 0,1 0 0 0 0,0 0-1 0 0,0-1 1 0 0,-1 1 0 0 0,1 0 0 0 0,0 0 0 0 0,0-1-1 0 0,0 1 1 0 0,0 0 0 0 0,0 0 0 0 0,0-1 0 0 0,0 1-1 0 0,0 0 1 0 0,1 0 0 0 0,-1-1 0 0 0,0 1 0 0 0,0 0-1 0 0,1-1 1 0 0,-1 1 0 0 0,0 0 0 0 0,1-1 0 0 0,-1 1-1 0 0,1 1 1 0 0,0-1-7 0 0,1 0-1 0 0,-1 0 0 0 0,1 0 1 0 0,-1 0-1 0 0,1 0 1 0 0,-1 0-1 0 0,1 0 0 0 0,0 0 1 0 0,-1 0-1 0 0,3 0 0 0 0,5 1-5 0 0,0 0 0 0 0,0 0 0 0 0,11 0 0 0 0,-19-2 1 0 0,30 3-831 0 0,-10-1-4978 0 0,-3-1-1759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3.56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14 6912 0 0,'0'0'49'0'0,"1"1"1"0"0,0-1 0 0 0,-1 1-1 0 0,1-1 1 0 0,0 0-1 0 0,-1 1 1 0 0,1-1 0 0 0,0 0-1 0 0,-1 1 1 0 0,1-1-1 0 0,0 0 1 0 0,0 0 0 0 0,0 0-1 0 0,-1 0 1 0 0,1 0-1 0 0,0 0 1 0 0,0 0 0 0 0,-1 0-1 0 0,2 0 1 0 0,20-2 3101 0 0,-15 1-341 0 0,41-4 2122 0 0,-11 0-4567 0 0,0 2-5486 0 0,-23 2-904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4.00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39 24 15344 0 0,'32'-14'2403'0'0,"-24"11"-1878"0"0,0 1 0 0 0,0 1 0 0 0,0-1 0 0 0,0 1 0 0 0,1 0 0 0 0,-1 1 0 0 0,0 0 0 0 0,0 0 0 0 0,12 3 0 0 0,-20-3-523 0 0,1 0 0 0 0,-1 0 0 0 0,1 0 0 0 0,-1 0 0 0 0,0 1 0 0 0,1-1 0 0 0,-1 0 0 0 0,1 0 0 0 0,-1 0 0 0 0,0 1 0 0 0,1-1 0 0 0,-1 0 0 0 0,0 1 0 0 0,1-1 0 0 0,-1 0 0 0 0,0 1 0 0 0,1-1 0 0 0,-1 0 0 0 0,0 1 0 0 0,0-1 0 0 0,1 0 0 0 0,-1 1 0 0 0,0-1 0 0 0,0 1 0 0 0,0-1 0 0 0,0 1 0 0 0,1-1 0 0 0,-1 0 0 0 0,0 1 0 0 0,0-1 0 0 0,0 1 0 0 0,0-1 0 0 0,0 1 0 0 0,0-1 0 0 0,0 1 0 0 0,0-1 0 0 0,0 1 0 0 0,-1-1 0 0 0,1 0 0 0 0,0 1 0 0 0,0-1 0 0 0,0 1 0 0 0,0-1 0 0 0,-1 0 0 0 0,1 1 0 0 0,0-1 0 0 0,-1 1 0 0 0,-16 21 219 0 0,13-16-40 0 0,-5 2-164 0 0,1 1 0 0 0,-2-2 0 0 0,1 1 0 0 0,-1-1-1 0 0,0-1 1 0 0,0 0 0 0 0,-12 5 0 0 0,-7 5-8 0 0,25-14-15 0 0,-23 17 212 0 0,27-19-205 0 0,0 0 0 0 0,0 1 0 0 0,0-1 0 0 0,0 0 0 0 0,0 0 0 0 0,0 0 0 0 0,0 1 0 0 0,0-1 0 0 0,0 0 0 0 0,0 0 0 0 0,0 0 0 0 0,0 1 0 0 0,0-1 0 0 0,0 0 1 0 0,0 0-1 0 0,0 0 0 0 0,1 1 0 0 0,-1-1 0 0 0,0 0 0 0 0,0 0 0 0 0,0 0 0 0 0,0 0 0 0 0,0 1 0 0 0,1-1 0 0 0,-1 0 0 0 0,0 0 0 0 0,0 0 0 0 0,0 0 0 0 0,1 0 0 0 0,-1 0 0 0 0,0 0 0 0 0,0 0 0 0 0,0 1 0 0 0,1-1 0 0 0,-1 0 0 0 0,0 0 0 0 0,0 0 0 0 0,0 0 0 0 0,1 0 0 0 0,-1 0 0 0 0,0 0 0 0 0,0 0 0 0 0,1 0 0 0 0,-1-1 0 0 0,10 4-48 0 0,7-2 87 0 0,-1 1-1 0 0,0 1 1 0 0,28 8-1 0 0,-37-8-654 0 0,0 0 0 0 0,0 0 1 0 0,7 5-1 0 0,-10-6-603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4.3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5 16128 0 0,'0'0'1241'0'0,"19"-4"333"0"0,-14 4-1116 0 0,1 0-1 0 0,0 0 0 0 0,-1 0 0 0 0,1 1 0 0 0,-1-1 0 0 0,1 1 0 0 0,-1 1 0 0 0,1-1 0 0 0,-1 1 0 0 0,6 2 0 0 0,-10-3-445 0 0,0-1 0 0 0,0 1 0 0 0,-1-1 0 0 0,1 1 0 0 0,0 0 0 0 0,-1-1 0 0 0,1 1 0 0 0,0 0 0 0 0,-1-1 0 0 0,1 1 0 0 0,-1 0 0 0 0,1 0 0 0 0,-1-1 0 0 0,0 1 0 0 0,1 0 0 0 0,-1 0 0 0 0,0 0 0 0 0,1 0 0 0 0,-1 0 0 0 0,0-1 0 0 0,0 1 0 0 0,0 0 0 0 0,0 0 0 0 0,0 0 0 0 0,0 0 0 0 0,0 0 0 0 0,0 0 0 0 0,0 0 0 0 0,0 0 0 0 0,0-1 0 0 0,-1 1 0 0 0,1 0 0 0 0,0 0 0 0 0,-1 0 0 0 0,1 0 0 0 0,-1 0 0 0 0,0 1-1 0 0,0 0 10 0 0,-1 0-1 0 0,1-1 1 0 0,-1 1-1 0 0,1 0 0 0 0,-1 0 1 0 0,0-1-1 0 0,0 1 0 0 0,1-1 1 0 0,-1 1-1 0 0,0-1 0 0 0,-1 0 1 0 0,1 0-1 0 0,-3 2 0 0 0,-1-2 95 0 0,0 0 1 0 0,0 0-1 0 0,0 0 0 0 0,-8 0 0 0 0,12-1-278 0 0,1 0-1 0 0,0 0 1 0 0,-1 0-1 0 0,1 0 1 0 0,-1 0-1 0 0,1 0 1 0 0,0 0-1 0 0,-1-1 1 0 0,1 1-1 0 0,-1 0 1 0 0,1-1-1 0 0,0 0 1 0 0,0 1-1 0 0,-1-1 1 0 0,1 0-1 0 0,0 1 1 0 0,0-1-1 0 0,0 0 0 0 0,0 0 1 0 0,0 0-1 0 0,0 0 1 0 0,0 0-1 0 0,0 0 1 0 0,-1-2-1 0 0,1 1-1652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4.74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52 1 10136 0 0,'0'0'777'0'0,"-17"10"7855"0"0,-5 8-4885 0 0,20-17-3626 0 0,1-1 0 0 0,0 1 0 0 0,1 0 0 0 0,-1 0 0 0 0,0 0 0 0 0,0 0 0 0 0,0 0 0 0 0,0 1 0 0 0,1-1 0 0 0,-1 0 0 0 0,1 0-1 0 0,-1 0 1 0 0,1 1 0 0 0,-1-1 0 0 0,1 0 0 0 0,0 1 0 0 0,-1-1 0 0 0,1 2 0 0 0,1-2-89 0 0,-1 0 0 0 0,1 1 1 0 0,0-1-1 0 0,0 0 0 0 0,-1 1 0 0 0,1-1 0 0 0,0 0 1 0 0,0 0-1 0 0,0 0 0 0 0,0 0 0 0 0,0 0 1 0 0,1 0-1 0 0,-1 0 0 0 0,0-1 0 0 0,0 1 1 0 0,1 0-1 0 0,1 0 0 0 0,24 9-35 0 0,-26-9 2 0 0,7 0-504 0 0,0 1 0 0 0,0-1 1 0 0,9 0-1 0 0,-9-1-595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5.38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8 14544 0 0,'16'3'1592'0'0,"32"-2"1526"0"0,26-5-1055 0 0,-67 4-2121 0 0,8-4-804 0 0,-7 2-4287 0 0,1 0-1403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5.78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10 13760 0 0,'1'-1'152'0'0,"0"0"0"0"0,1 0 0 0 0,-1 1 1 0 0,0-1-1 0 0,1 0 0 0 0,-1 1 1 0 0,1-1-1 0 0,-1 1 0 0 0,1 0 0 0 0,-1 0 1 0 0,1-1-1 0 0,0 1 0 0 0,-1 0 1 0 0,1 0-1 0 0,2 1 0 0 0,10-2 1517 0 0,-5 0-1085 0 0,-1 0-1 0 0,1 0 1 0 0,0 1 0 0 0,0 0 0 0 0,0 1 0 0 0,0 0 0 0 0,0 0 0 0 0,-1 1-1 0 0,14 4 1 0 0,-21-6-571 0 0,-1 0 1 0 0,1 0-1 0 0,0 1 0 0 0,-1-1 0 0 0,1 0 0 0 0,0 0 0 0 0,-1 1 0 0 0,1-1 0 0 0,0 0 0 0 0,-1 1 1 0 0,1-1-1 0 0,0 1 0 0 0,-1-1 0 0 0,1 0 0 0 0,-1 1 0 0 0,1-1 0 0 0,-1 1 0 0 0,1 0 1 0 0,-1-1-1 0 0,1 1 0 0 0,-1-1 0 0 0,0 1 0 0 0,1 0 0 0 0,-1-1 0 0 0,0 1 0 0 0,0 0 0 0 0,1-1 1 0 0,-1 1-1 0 0,0 0 0 0 0,0 0 0 0 0,0-1 0 0 0,0 1 0 0 0,0 0 0 0 0,0 0 0 0 0,0-1 1 0 0,0 1-1 0 0,0 0 0 0 0,0-1 0 0 0,0 1 0 0 0,-1 0 0 0 0,1 0 0 0 0,0-1 0 0 0,0 1 1 0 0,-1 0-1 0 0,1-1 0 0 0,0 1 0 0 0,-1-1 0 0 0,1 1 0 0 0,-1 1 0 0 0,-7 5 26 0 0,0 0-1 0 0,-1 0 1 0 0,1-1-1 0 0,-18 10 1 0 0,15-9 9 0 0,0 0-1 0 0,-16 14 1 0 0,25-19-55 0 0,0 0 0 0 0,0 0 1 0 0,0 1-1 0 0,0-1 0 0 0,1 1 0 0 0,-1-1 0 0 0,1 1 0 0 0,0 0 0 0 0,0-1 0 0 0,-2 7 0 0 0,4-9 5 0 0,-1 1-1 0 0,0 0 1 0 0,0-1 0 0 0,0 1-1 0 0,1-1 1 0 0,-1 1-1 0 0,0 0 1 0 0,0-1 0 0 0,1 1-1 0 0,-1-1 1 0 0,1 1-1 0 0,-1-1 1 0 0,0 1-1 0 0,1-1 1 0 0,-1 0 0 0 0,1 1-1 0 0,-1-1 1 0 0,1 1-1 0 0,-1-1 1 0 0,1 0 0 0 0,0 1-1 0 0,-1-1 1 0 0,1 0-1 0 0,-1 0 1 0 0,1 0-1 0 0,0 1 1 0 0,18 4 7 0 0,-7-3-285 0 0,-1-1 0 0 0,1-1-1 0 0,0 0 1 0 0,0 0-1 0 0,0-1 1 0 0,18-4 0 0 0,-23 2-1358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6.1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10136 0 0,'0'0'777'0'0,"14"2"5032"0"0,0-2-3928 0 0,1 0 0 0 0,20 5 0 0 0,-31-4-1643 0 0,1 0 1 0 0,-1 0-1 0 0,0 0 0 0 0,0 0 1 0 0,0 1-1 0 0,0-1 0 0 0,-1 1 1 0 0,1 0-1 0 0,0 0 0 0 0,-1 1 1 0 0,1-1-1 0 0,-1 1 1 0 0,4 3-1 0 0,-7-5-229 0 0,1-1 1 0 0,-1 1-1 0 0,1-1 0 0 0,-1 1 1 0 0,0 0-1 0 0,1-1 0 0 0,-1 1 0 0 0,0-1 1 0 0,1 1-1 0 0,-1 0 0 0 0,0-1 1 0 0,0 1-1 0 0,0 0 0 0 0,1-1 1 0 0,-1 1-1 0 0,0 0 0 0 0,0 0 1 0 0,0-1-1 0 0,0 1 0 0 0,0 0 1 0 0,0-1-1 0 0,0 1 0 0 0,-1 0 1 0 0,1-1-1 0 0,0 1 0 0 0,0 0 1 0 0,-1 0-1 0 0,0 1 25 0 0,0-1 0 0 0,0 0 1 0 0,0 0-1 0 0,0 1 0 0 0,0-1 0 0 0,-1 0 0 0 0,1 0 1 0 0,0 0-1 0 0,-1 0 0 0 0,1 0 0 0 0,-3 0 1 0 0,-3 2 101 0 0,-1 0 0 0 0,0 0 1 0 0,-13 2-1 0 0,-11-3-2398 0 0,30-2 1990 0 0,0 0 0 0 0,0-1 0 0 0,-1 1 0 0 0,1 0-1 0 0,0-1 1 0 0,0 1 0 0 0,0-1 0 0 0,0 0 0 0 0,0 0 0 0 0,0 0 0 0 0,-4-2-1 0 0,3 0-1799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6.50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36 0 20591 0 0,'0'0'2060'0'0,"-8"13"-1370"0"0,-2 0 88 0 0,7-11-426 0 0,1 1 0 0 0,0-1 0 0 0,0 1 0 0 0,0 0 0 0 0,1 0 1 0 0,-4 5-1 0 0,5-7-314 0 0,0 0 0 0 0,0-1 1 0 0,0 1-1 0 0,0 0 0 0 0,0 0 1 0 0,0-1-1 0 0,0 1 0 0 0,0 0 1 0 0,0-1-1 0 0,0 1 0 0 0,0 0 0 0 0,1 0 1 0 0,-1-1-1 0 0,0 1 0 0 0,0 0 1 0 0,1-1-1 0 0,-1 1 0 0 0,1 0 0 0 0,-1-1 1 0 0,0 1-1 0 0,1-1 0 0 0,-1 1 1 0 0,1-1-1 0 0,-1 1 0 0 0,1-1 1 0 0,0 1-1 0 0,-1-1 0 0 0,1 1 0 0 0,-1-1 1 0 0,1 0-1 0 0,0 1 0 0 0,-1-1 1 0 0,1 0-1 0 0,0 0 0 0 0,0 1 1 0 0,-1-1-1 0 0,2 0 0 0 0,6 2-592 0 0,0 0 0 0 0,0 0 0 0 0,1-1 0 0 0,-1 0-1 0 0,0-1 1 0 0,1 1 0 0 0,10-2 0 0 0,-9 0-981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7.26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19 2304 0 0,'2'0'1868'0'0,"2"-2"5060"0"0,-3 1-6446 0 0,0 0 0 0 0,1 0 1 0 0,-1 1-1 0 0,1-1 1 0 0,-1 1-1 0 0,0-1 0 0 0,1 1 1 0 0,-1 0-1 0 0,1-1 1 0 0,2 1-1 0 0,6-2 1293 0 0,-2-1-1414 0 0,0 2 0 0 0,0-1 0 0 0,0 1 0 0 0,0 0 0 0 0,13 0 0 0 0,-15 1-161 0 0,-1 1 1 0 0,0-1-1 0 0,1 1 1 0 0,-1 0-1 0 0,0 0 0 0 0,0 1 1 0 0,1-1-1 0 0,-1 1 1 0 0,6 4-1 0 0,-9-6-171 0 0,-1 1 0 0 0,0 0-1 0 0,0 0 1 0 0,0 0-1 0 0,0 0 1 0 0,-1 0 0 0 0,1 0-1 0 0,0 0 1 0 0,0 0-1 0 0,0 1 1 0 0,-1-1-1 0 0,1 0 1 0 0,-1 0 0 0 0,1 0-1 0 0,-1 1 1 0 0,1-1-1 0 0,-1 0 1 0 0,0 1 0 0 0,0-1-1 0 0,0 0 1 0 0,1 1-1 0 0,-1-1 1 0 0,-1 1 0 0 0,1-1-1 0 0,0 0 1 0 0,0 1-1 0 0,0-1 1 0 0,-1 0 0 0 0,1 1-1 0 0,0-1 1 0 0,-1 0-1 0 0,0 0 1 0 0,0 3 0 0 0,-1 0 33 0 0,-1 0 1 0 0,1 0 0 0 0,0 0 0 0 0,-1-1-1 0 0,0 1 1 0 0,0 0 0 0 0,0-1 0 0 0,0 0 0 0 0,-4 3-1 0 0,-11 6 134 0 0,-21 10 0 0 0,-12 7 140 0 0,46-26-297 0 0,-1 2 125 0 0,6-5-163 0 0,0 0 1 0 0,0 0-1 0 0,0 0 0 0 0,0 0 0 0 0,0 0 0 0 0,0 1 0 0 0,0-1 1 0 0,1 0-1 0 0,-1 0 0 0 0,0 0 0 0 0,0 0 0 0 0,0 0 0 0 0,0 0 0 0 0,0 1 1 0 0,0-1-1 0 0,0 0 0 0 0,0 0 0 0 0,0 0 0 0 0,1 0 0 0 0,-1 0 0 0 0,0 0 1 0 0,0 0-1 0 0,0 0 0 0 0,0 0 0 0 0,0 0 0 0 0,1 0 0 0 0,-1 1 1 0 0,0-1-1 0 0,0 0 0 0 0,0 0 0 0 0,0 0 0 0 0,0 0 0 0 0,1 0 0 0 0,-1 0 1 0 0,0 0-1 0 0,0 0 0 0 0,0 0 0 0 0,0 0 0 0 0,0-1 0 0 0,1 1 1 0 0,-1 0-1 0 0,0 0 0 0 0,0 0 0 0 0,0 0 0 0 0,0 0 0 0 0,46 7 72 0 0,3 0-384 0 0,-17-7-4173 0 0,-27 0-2961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8.20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118 9 9992 0 0,'0'0'904'0'0,"-15"-7"1721"0"0,7 6-1662 0 0,0 1 1 0 0,0 0-1 0 0,0 0 1 0 0,0 1-1 0 0,0 0 1 0 0,0 0-1 0 0,0 1 1 0 0,1 0-1 0 0,-1 0 1 0 0,-13 7-1 0 0,21-9-941 0 0,-1 1-1 0 0,1-1 1 0 0,0 0-1 0 0,0 0 1 0 0,0 0-1 0 0,0 0 1 0 0,0 0-1 0 0,-1 1 1 0 0,1-1-1 0 0,0 0 1 0 0,0 0-1 0 0,0 0 1 0 0,0 0-1 0 0,0 1 1 0 0,0-1 0 0 0,0 0-1 0 0,0 0 1 0 0,0 0-1 0 0,0 1 1 0 0,0-1-1 0 0,0 0 1 0 0,0 0-1 0 0,0 0 1 0 0,0 1-1 0 0,0-1 1 0 0,0 0-1 0 0,0 0 1 0 0,0 0-1 0 0,0 1 1 0 0,0-1-1 0 0,0 0 1 0 0,0 0-1 0 0,0 0 1 0 0,0 0-1 0 0,0 1 1 0 0,0-1-1 0 0,0 0 1 0 0,1 0-1 0 0,-1 0 1 0 0,0 0-1 0 0,0 1 1 0 0,11 10 189 0 0,14 9-190 0 0,-24-20 1 0 0,6 5-46 0 0,6 4 50 0 0,-1 0 0 0 0,17 17 0 0 0,-26-24-57 0 0,0 1 0 0 0,-1 0 1 0 0,1 0-1 0 0,-1 0 1 0 0,0 0-1 0 0,0 0 1 0 0,0 1-1 0 0,0-1 1 0 0,-1 1-1 0 0,1-1 1 0 0,-1 1-1 0 0,0-1 1 0 0,0 1-1 0 0,0 0 0 0 0,0 6 1 0 0,-1-8 26 0 0,0-1 0 0 0,0 1 0 0 0,-1-1-1 0 0,1 0 1 0 0,0 1 0 0 0,-1-1 0 0 0,1 1 0 0 0,-1-1 0 0 0,1 0 0 0 0,-1 1 0 0 0,0-1 0 0 0,0 0-1 0 0,1 0 1 0 0,-1 0 0 0 0,0 0 0 0 0,0 0 0 0 0,0 0 0 0 0,0 0 0 0 0,-1 0 0 0 0,1 0-1 0 0,0 0 1 0 0,0 0 0 0 0,0 0 0 0 0,-1-1 0 0 0,1 1 0 0 0,0-1 0 0 0,-1 1 0 0 0,1-1 0 0 0,0 1-1 0 0,-1-1 1 0 0,1 0 0 0 0,-1 0 0 0 0,1 0 0 0 0,-1 0 0 0 0,1 0 0 0 0,-2 0 0 0 0,1 0 13 0 0,0 0 1 0 0,0 0 0 0 0,-1 0 0 0 0,1 0 0 0 0,0 0 0 0 0,0-1 0 0 0,0 1-1 0 0,0-1 1 0 0,0 0 0 0 0,0 1 0 0 0,0-1 0 0 0,1 0 0 0 0,-1 0 0 0 0,0 0-1 0 0,0 0 1 0 0,1-1 0 0 0,-1 1 0 0 0,0 0 0 0 0,1-1 0 0 0,0 1 0 0 0,-1-1-1 0 0,1 0 1 0 0,0 1 0 0 0,0-1 0 0 0,-2-2 0 0 0,3 3 11 0 0,0 0 0 0 0,0 0 0 0 0,0 0 0 0 0,0 0 0 0 0,0 0 1 0 0,0-1-1 0 0,0 1 0 0 0,0 0 0 0 0,0 0 0 0 0,0 0 0 0 0,1 0 0 0 0,-1 0 0 0 0,0 0 1 0 0,1 0-1 0 0,-1 0 0 0 0,1 0 0 0 0,0-1 0 0 0,13-18 142 0 0,-6 10-149 0 0,-1 0 40 0 0,1 0-1 0 0,1 1 1 0 0,16-14 0 0 0,8-10-4165 0 0,-29 29 2799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7.62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13 2 6912 0 0,'22'-1'8148'0'0,"-8"1"-4967"0"0,25 1-1 0 0,-35 0-3070 0 0,0-1 0 0 0,-1 1 0 0 0,1 0 0 0 0,0 0 0 0 0,-1 0 0 0 0,1 0 1 0 0,-1 1-1 0 0,0-1 0 0 0,1 1 0 0 0,-1 0 0 0 0,5 4 0 0 0,-7-6-85 0 0,0 1 0 0 0,-1-1 0 0 0,1 1 0 0 0,-1-1 0 0 0,1 1 0 0 0,-1-1 0 0 0,1 1 0 0 0,-1-1 0 0 0,1 1 0 0 0,-1 0 0 0 0,0-1 0 0 0,1 1 0 0 0,-1 0 0 0 0,0-1 0 0 0,0 1 0 0 0,1 0 0 0 0,-1-1 0 0 0,0 1 0 0 0,0 0 0 0 0,0-1 0 0 0,0 1 1 0 0,0 0-1 0 0,0 0 0 0 0,0-1 0 0 0,0 1 0 0 0,0 0 0 0 0,0-1 0 0 0,0 2 0 0 0,-1-1 42 0 0,0 1 0 0 0,0-1 0 0 0,0 0 0 0 0,0 0 0 0 0,0 0 0 0 0,0 0 1 0 0,0 0-1 0 0,0 0 0 0 0,0 0 0 0 0,0 0 0 0 0,-1 0 0 0 0,1-1 0 0 0,-2 2 0 0 0,-3 1 131 0 0,0-1-1 0 0,0 0 0 0 0,0 0 1 0 0,-1 0-1 0 0,-7 0 0 0 0,-2 1-25 0 0,13-2-316 0 0,-1-1 0 0 0,0 1-1 0 0,0-1 1 0 0,0 1 0 0 0,0-1-1 0 0,0 0 1 0 0,0 0 0 0 0,0-1 0 0 0,0 1-1 0 0,0-1 1 0 0,0 0 0 0 0,1 0 0 0 0,-8-3-1 0 0,7-1-3050 0 0,4 2-2455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7.96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56 0 16184 0 0,'0'0'786'0'0,"-13"9"203"0"0,6-4 127 0 0,1 0 0 0 0,-11 11 1 0 0,16-15-917 0 0,0 1 0 0 0,0-1 0 0 0,0 0 1 0 0,0 1-1 0 0,0-1 0 0 0,0 1 1 0 0,0-1-1 0 0,0 1 0 0 0,0 0 1 0 0,1-1-1 0 0,-1 1 0 0 0,1 0 0 0 0,-1-1 1 0 0,1 1-1 0 0,0 0 0 0 0,0 0 1 0 0,0-1-1 0 0,-1 1 0 0 0,2 0 1 0 0,-1 2-1 0 0,1-3-157 0 0,-1 1 0 0 0,1-1 0 0 0,0 0 0 0 0,0 1 0 0 0,0-1 0 0 0,0 0 0 0 0,0 0 0 0 0,0 0 0 0 0,0 0 1 0 0,0 0-1 0 0,1 0 0 0 0,-1 0 0 0 0,0 0 0 0 0,0-1 0 0 0,1 1 0 0 0,-1 0 0 0 0,1-1 0 0 0,-1 1 0 0 0,0-1 0 0 0,1 1 0 0 0,2-1 0 0 0,34 4-944 0 0,-36-4 792 0 0,11 1-2011 0 0,2-1-6323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8.33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0 4144 0 0,'0'0'179'0'0,"1"1"0"0"0,-1-1 0 0 0,0 0-1 0 0,1 1 1 0 0,-1-1 0 0 0,0 0 0 0 0,1 1 0 0 0,-1-1 0 0 0,0 0 0 0 0,0 1 0 0 0,1-1-1 0 0,-1 0 1 0 0,0 1 0 0 0,0-1 0 0 0,0 1 0 0 0,0-1 0 0 0,1 1 0 0 0,-1-1 0 0 0,0 0 0 0 0,0 1-1 0 0,0-1 1 0 0,0 1 0 0 0,0-1 0 0 0,0 1 0 0 0,0-1 0 0 0,0 1 0 0 0,-2 16 4754 0 0,0-7-3818 0 0,1 17 1237 0 0,0-21-2063 0 0,1 0-1 0 0,-1 1 0 0 0,2-1 0 0 0,-1 0 0 0 0,0 1 0 0 0,1-1 0 0 0,0 0 0 0 0,3 9 0 0 0,-2-1-864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8.6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41 16527 0 0,'21'-5'1524'0'0,"21"-2"0"0"0,15-2-1156 0 0,10-7-1962 0 0,-58 12-4979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9.04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12896 0 0,'0'0'997'0'0,"11"0"3627"0"0,2 1-3378 0 0,6 1-243 0 0,-10-1-707 0 0,-1 0 0 0 0,0 0 0 0 0,0 1 1 0 0,1 0-1 0 0,-1 0 0 0 0,0 1 0 0 0,-1 0 0 0 0,13 7 0 0 0,-20-10-310 0 0,0 0 0 0 0,1 0-1 0 0,-1 1 1 0 0,0-1 0 0 0,0 0-1 0 0,0 1 1 0 0,0-1 0 0 0,0 0 0 0 0,1 1-1 0 0,-1-1 1 0 0,0 0 0 0 0,0 1-1 0 0,0-1 1 0 0,0 0 0 0 0,0 1-1 0 0,0-1 1 0 0,0 0 0 0 0,0 1 0 0 0,0-1-1 0 0,0 1 1 0 0,-1-1 0 0 0,1 0-1 0 0,0 1 1 0 0,0-1 0 0 0,0 0-1 0 0,0 0 1 0 0,0 1 0 0 0,-1-1 0 0 0,1 0-1 0 0,0 1 1 0 0,0-1 0 0 0,0 0-1 0 0,-1 0 1 0 0,1 1 0 0 0,0-1-1 0 0,-1 0 1 0 0,1 0 0 0 0,0 0-1 0 0,0 1 1 0 0,-1-1 0 0 0,1 0 0 0 0,0 0-1 0 0,-1 0 1 0 0,-13 10-141 0 0,-34 15 867 0 0,48-24-532 0 0,0 0-158 0 0,0 1 0 0 0,1 0 0 0 0,-1-1-1 0 0,1 1 1 0 0,0-1 0 0 0,0 1 0 0 0,0-1-1 0 0,1 3 1 0 0,57 51-246 0 0,-58-54 247 0 0,0 1 1 0 0,1 0-1 0 0,-1-1 0 0 0,-1 1 0 0 0,1 0 0 0 0,0 0 1 0 0,0 0-1 0 0,-1 0 0 0 0,1 0 0 0 0,-1 0 0 0 0,1 3 0 0 0,-1-3 82 0 0,1-1-1 0 0,-1 0 0 0 0,0 0 1 0 0,0 0-1 0 0,0 0 0 0 0,0 0 1 0 0,0 1-1 0 0,0-1 0 0 0,0 0 1 0 0,-1 0-1 0 0,1 0 0 0 0,0 0 1 0 0,-1 0-1 0 0,1 1 1 0 0,0-1-1 0 0,-1 0 0 0 0,0 0 1 0 0,1 0-1 0 0,-1 0 0 0 0,-1 1 1 0 0,-1 0 33 0 0,0 0 0 0 0,-1-1 1 0 0,1 0-1 0 0,-1 0 1 0 0,1 0-1 0 0,-1 0 1 0 0,0 0-1 0 0,1 0 1 0 0,-1-1-1 0 0,0 0 0 0 0,1 0 1 0 0,-1 0-1 0 0,0 0 1 0 0,-5-2-1 0 0,-4 0-732 0 0,1-1-1 0 0,-22-9 1 0 0,26 9-1361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19.56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 0 10592 0 0,'-6'1'6581'0'0,"8"0"-6266"0"0,0 1 1 0 0,0-1-1 0 0,-1 0 1 0 0,1 0-1 0 0,0 0 1 0 0,0 0-1 0 0,0-1 0 0 0,0 1 1 0 0,4 0-1 0 0,-4 0-92 0 0,120 32 3858 0 0,-119-32-4060 0 0,0 0 0 0 0,-1 0 0 0 0,1 0 0 0 0,0 0 0 0 0,-1 1 0 0 0,1-1 0 0 0,-1 1 0 0 0,1 0 0 0 0,-1 0-1 0 0,0 0 1 0 0,1 0 0 0 0,-1 0 0 0 0,1 2 0 0 0,-2-3 21 0 0,0 0-1 0 0,-1 0 1 0 0,1 0 0 0 0,-1 1-1 0 0,1-1 1 0 0,-1 0-1 0 0,1 0 1 0 0,-1 0 0 0 0,0 0-1 0 0,0 0 1 0 0,0 0-1 0 0,1 1 1 0 0,-1-1 0 0 0,0 0-1 0 0,0 0 1 0 0,-1 0-1 0 0,1 0 1 0 0,0 1 0 0 0,0-1-1 0 0,0 0 1 0 0,-1 0-1 0 0,1 0 1 0 0,-1 0 0 0 0,1 0-1 0 0,-1 0 1 0 0,1 0-1 0 0,-1 0 1 0 0,0 0 0 0 0,1 0-1 0 0,-1 0 1 0 0,0 0-1 0 0,0 0 1 0 0,0 0 0 0 0,0-1-1 0 0,-1 2 1 0 0,-9 6 273 0 0,0 0 0 0 0,-1-1 0 0 0,0 0 1 0 0,0 0-1 0 0,-21 6 0 0 0,-18 10-617 0 0,45-21-2638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0.24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122 18 8952 0 0,'0'1'163'0'0,"1"-1"0"0"0,0 0 0 0 0,-1 0 0 0 0,1 0 0 0 0,-1 0 0 0 0,1-1 0 0 0,0 1 0 0 0,-1 0 0 0 0,1 0 0 0 0,-1 0 0 0 0,1 0 0 0 0,-1-1 0 0 0,1 1 0 0 0,0 0 0 0 0,-1 0 0 0 0,1-1 0 0 0,-1 1 0 0 0,0 0 0 0 0,1-1 0 0 0,-1 1 0 0 0,1-1 0 0 0,-1 1 0 0 0,1-1 2009 0 0,-16-7 1660 0 0,13 7-3778 0 0,0 0 0 0 0,0 1 1 0 0,-1-1-1 0 0,1 1 0 0 0,0-1 1 0 0,0 1-1 0 0,-1 0 0 0 0,1 0 1 0 0,0 0-1 0 0,-1 0 0 0 0,1 0 1 0 0,0 0-1 0 0,-1 1 0 0 0,1-1 1 0 0,0 1-1 0 0,0 0 0 0 0,-4 1 1 0 0,-2 1 362 0 0,1 1 0 0 0,-1 0 0 0 0,-10 7 0 0 0,14-8-155 0 0,0-1 0 0 0,1 1 0 0 0,-1 0-1 0 0,1 0 1 0 0,0 1 0 0 0,-6 6 0 0 0,8-9-235 0 0,1 0-1 0 0,-1 0 1 0 0,1 0 0 0 0,-1 0 0 0 0,1 0 0 0 0,0 0 0 0 0,-1 0 0 0 0,1 0 0 0 0,0 0-1 0 0,0 0 1 0 0,0 0 0 0 0,-1 0 0 0 0,1 0 0 0 0,0 0 0 0 0,0 0 0 0 0,1 0 0 0 0,-1 0-1 0 0,0 0 1 0 0,0 0 0 0 0,0 0 0 0 0,1 0 0 0 0,-1 0 0 0 0,0 0 0 0 0,1 0-1 0 0,-1 0 1 0 0,1 0 0 0 0,0 0 0 0 0,-1 0 0 0 0,1 0 0 0 0,-1 0 0 0 0,1-1 0 0 0,0 1-1 0 0,0 0 1 0 0,0 0 0 0 0,-1-1 0 0 0,2 1 0 0 0,0 0-21 0 0,-1 0 0 0 0,1 0 0 0 0,0 0-1 0 0,-1 0 1 0 0,1-1 0 0 0,0 1 0 0 0,-1-1 0 0 0,1 1 0 0 0,0-1 0 0 0,0 0 0 0 0,-1 0 0 0 0,1 1-1 0 0,0-1 1 0 0,0-1 0 0 0,2 1 0 0 0,30-7 27 0 0,-22 3-32 0 0,10-2 37 0 0,-17 4-25 0 0,0 1-1 0 0,0-1 1 0 0,0 1 0 0 0,0 0-1 0 0,0 0 1 0 0,0 1-1 0 0,0-1 1 0 0,0 1 0 0 0,0 0-1 0 0,0 1 1 0 0,6 0-1 0 0,-11-1-4 0 0,1 0 0 0 0,-1 1 0 0 0,1-1 0 0 0,-1 0 0 0 0,0 0 0 0 0,1 1 0 0 0,-1-1 0 0 0,0 0 0 0 0,0 0 0 0 0,1 1 0 0 0,-1-1 0 0 0,0 0 0 0 0,0 1 0 0 0,1-1 0 0 0,-1 0 0 0 0,0 1 0 0 0,0-1 0 0 0,0 0 0 0 0,0 1 0 0 0,1-1 0 0 0,-1 1 0 0 0,0-1 0 0 0,0 0 0 0 0,0 1 0 0 0,0-1 0 0 0,0 1 1 0 0,0-1-1 0 0,0 1 0 0 0,0-1 0 0 0,0 0 0 0 0,0 1 0 0 0,0-1 0 0 0,-1 0 0 0 0,1 1 0 0 0,0-1 0 0 0,0 1 0 0 0,0-1 0 0 0,0 0 0 0 0,-1 1 0 0 0,-8 17 514 0 0,7-15-425 0 0,-39 73 827 0 0,41-75-1082 0 0,-1 1-1 0 0,0-1 1 0 0,1 1-1 0 0,-1 0 1 0 0,1-1 0 0 0,0 1-1 0 0,-1 0 1 0 0,1-1-1 0 0,0 1 1 0 0,0 0-1 0 0,0 1 1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3.02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12696 0 0,'0'0'1149'0'0,"16"9"2415"0"0,-10-7-2835 0 0,-1-1 0 0 0,1 1 0 0 0,-1-1 0 0 0,1 0 1 0 0,0-1-1 0 0,10 1 0 0 0,37-4 1198 0 0,-20 0-1454 0 0,4 0-740 0 0,-11 0-4133 0 0,-19 3-3054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3.42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6 6448 0 0,'19'-3'1878'0'0,"-16"3"-374"0"0,0-1 1 0 0,0 1 0 0 0,0-1 0 0 0,0 1-1 0 0,0 0 1 0 0,0 0 0 0 0,3 0-1 0 0,-4 1-1246 0 0,7 0 538 0 0,0 1 1 0 0,0 1-1 0 0,0-1 0 0 0,11 6 0 0 0,-17-6-783 0 0,-2-2-13 0 0,-1 1 0 0 0,0-1 0 0 0,0 0 0 0 0,0 0 0 0 0,0 0 0 0 0,1 1 0 0 0,-1-1 0 0 0,0 0 0 0 0,0 0 0 0 0,0 0 0 0 0,0 1 0 0 0,0-1 0 0 0,0 0 0 0 0,1 0 0 0 0,-1 1 0 0 0,0-1 0 0 0,0 0 0 0 0,0 1 0 0 0,0-1 0 0 0,0 0 0 0 0,0 0 0 0 0,0 1 0 0 0,0-1 0 0 0,0 0 0 0 0,0 0 0 0 0,0 1 0 0 0,0-1 0 0 0,-1 0 0 0 0,1 0 0 0 0,0 1 0 0 0,0-1 0 0 0,0 0 0 0 0,0 0 0 0 0,0 1 0 0 0,0-1 0 0 0,-1 0 0 0 0,1 0 0 0 0,0 0 0 0 0,0 1 0 0 0,0-1 0 0 0,-1 0 0 0 0,1 0 0 0 0,-9 7 0 0 0,9-7 0 0 0,-2 2 27 0 0,0-1 26 0 0,0 0-1 0 0,0 0 1 0 0,0 0 0 0 0,1 1-1 0 0,-1-1 1 0 0,1 1 0 0 0,-1-1-1 0 0,1 1 1 0 0,-3 3 0 0 0,5-4-37 0 0,-1 1 0 0 0,1-1 0 0 0,0 0 0 0 0,0 1 0 0 0,0-1 0 0 0,0 0 0 0 0,0 0 0 0 0,1 0 0 0 0,-1 0 0 0 0,0 0 0 0 0,0 0 0 0 0,1 0 0 0 0,-1 0 0 0 0,0 0 0 0 0,1-1 0 0 0,-1 1 0 0 0,2 0 0 0 0,8 6-114 0 0,-6-3 241 0 0,0 1 1 0 0,0 0-1 0 0,-1 0 0 0 0,0 0 0 0 0,0 0 0 0 0,0 1 0 0 0,5 10 0 0 0,-8-15-136 0 0,0 1-1 0 0,-1-1 1 0 0,1 1 0 0 0,-1 0-1 0 0,1-1 1 0 0,-1 1-1 0 0,1-1 1 0 0,-1 1-1 0 0,0 0 1 0 0,0-1-1 0 0,0 1 1 0 0,0 0-1 0 0,0-1 1 0 0,0 1-1 0 0,-1 0 1 0 0,1-1-1 0 0,-1 1 1 0 0,1-1-1 0 0,-1 1 1 0 0,1 0-1 0 0,-1-1 1 0 0,0 1-1 0 0,0-1 1 0 0,1 0 0 0 0,-1 1-1 0 0,0-1 1 0 0,0 0-1 0 0,-1 1 1 0 0,1-1-1 0 0,0 0 1 0 0,0 0-1 0 0,-1 0 1 0 0,1 0-1 0 0,0 0 1 0 0,-1 0-1 0 0,-2 0 1 0 0,0 1 230 0 0,0 0 1 0 0,0 0 0 0 0,-1-1-1 0 0,1 0 1 0 0,0 0-1 0 0,-1 0 1 0 0,1 0 0 0 0,-1-1-1 0 0,0 1 1 0 0,-5-2-1 0 0,-19-2-1279 0 0,2-4-6689 0 0,19 5-1111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3.83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0 16439 0 0,'0'1'26'0'0,"1"-1"-1"0"0,-1 0 1 0 0,0 0-1 0 0,0 0 1 0 0,0 0-1 0 0,0 0 1 0 0,0 0-1 0 0,0 0 0 0 0,0 0 1 0 0,0 0-1 0 0,0 0 1 0 0,0 0-1 0 0,0 0 1 0 0,0 0-1 0 0,0 0 1 0 0,0 1-1 0 0,0-1 0 0 0,0 0 1 0 0,0 0-1 0 0,0 0 1 0 0,0 0-1 0 0,0 0 1 0 0,0 0-1 0 0,0 0 1 0 0,0 0-1 0 0,0 0 0 0 0,0 0 1 0 0,0 0-1 0 0,0 0 1 0 0,0 1-1 0 0,0-1 1 0 0,0 0-1 0 0,0 0 0 0 0,0 0 1 0 0,0 0-1 0 0,0 0 1 0 0,0 0-1 0 0,0 0 1 0 0,0 0-1 0 0,0 0 1 0 0,0 0-1 0 0,0 0 0 0 0,-1 0 1 0 0,1 0-1 0 0,0 0 1 0 0,0 0-1 0 0,0 0 1 0 0,0 0-1 0 0,0 1 1 0 0,0-1-1 0 0,0 0 0 0 0,0 0 1 0 0,0 0-1 0 0,0 0 1 0 0,0 0-1 0 0,0 0 1 0 0,-1 0-1 0 0,1 0 0 0 0,0 0 1 0 0,0 0-1 0 0,0 0 1 0 0,0 0-1 0 0,0 0 1 0 0,0 0-1 0 0,0 0 1 0 0,0 0-1 0 0,0-1 0 0 0,0 1 1 0 0,9 5 869 0 0,14-1 120 0 0,3-5-579 0 0,-17 1-745 0 0,1 0 1 0 0,-1-1-1 0 0,1 0 1 0 0,14-4-1 0 0,-18 3-1522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02.92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44 120 6792 0 0,'0'0'308'0'0,"-17"-9"120"0"0,16 8-348 0 0,-1 0 1 0 0,1-1-1 0 0,0 1 1 0 0,0 0-1 0 0,0-1 0 0 0,0 1 1 0 0,0-1-1 0 0,0 1 1 0 0,0-1-1 0 0,0 0 1 0 0,1 1-1 0 0,-1-1 1 0 0,0 0-1 0 0,1 0 1 0 0,0 1-1 0 0,-1-1 0 0 0,1 0 1 0 0,0 0-1 0 0,0 1 1 0 0,0-1-1 0 0,0 0 1 0 0,0 0-1 0 0,0 0 1 0 0,1 1-1 0 0,-1-1 1 0 0,1 0-1 0 0,-1 1 0 0 0,1-1 1 0 0,0 0-1 0 0,-1 1 1 0 0,1-1-1 0 0,0 0 1 0 0,0 1-1 0 0,2-3 1 0 0,-1 1 75 0 0,0 1 1 0 0,0-1-1 0 0,0 0 0 0 0,1 1 1 0 0,-1 0-1 0 0,1-1 1 0 0,-1 1-1 0 0,1 0 1 0 0,0 0-1 0 0,0 0 1 0 0,0 1-1 0 0,0-1 0 0 0,0 1 1 0 0,0 0-1 0 0,1 0 1 0 0,-1 0-1 0 0,6-1 1 0 0,-5 2-155 0 0,1 0 1 0 0,-1 1 0 0 0,0 0 0 0 0,1 0-1 0 0,-1 0 1 0 0,1 0 0 0 0,-1 1 0 0 0,0 0-1 0 0,0-1 1 0 0,0 1 0 0 0,0 1 0 0 0,0-1 0 0 0,0 1-1 0 0,-1-1 1 0 0,1 1 0 0 0,-1 0 0 0 0,0 1-1 0 0,0-1 1 0 0,0 0 0 0 0,0 1 0 0 0,0 0-1 0 0,-1-1 1 0 0,0 1 0 0 0,1 0 0 0 0,-2 0 0 0 0,3 6-1 0 0,-4-9 4 0 0,1 0-1 0 0,-1 0 0 0 0,0 0 0 0 0,0 0 1 0 0,1 0-1 0 0,-1 0 0 0 0,0 0 1 0 0,0 1-1 0 0,0-1 0 0 0,0 0 1 0 0,-1 0-1 0 0,1 0 0 0 0,0 0 1 0 0,0 0-1 0 0,-1 0 0 0 0,1 0 1 0 0,-1 0-1 0 0,1 0 0 0 0,-1 0 0 0 0,1 0 1 0 0,-1 0-1 0 0,0 1 0 0 0,-1-1 90 0 0,1 1 0 0 0,-1-1 0 0 0,0 1 0 0 0,0-1 0 0 0,1 0 0 0 0,-1 0 0 0 0,0 0 0 0 0,0 0 0 0 0,0 0 0 0 0,-4 1 0 0 0,1-1 219 0 0,0 0 0 0 0,0 0-1 0 0,0 0 1 0 0,0 0 0 0 0,0-1 0 0 0,0 0 0 0 0,0 0 0 0 0,0 0 0 0 0,-6-2-1 0 0,9 2-215 0 0,-1-1 0 0 0,0 0 0 0 0,1 0 0 0 0,-1 0 1 0 0,1-1-1 0 0,-1 1 0 0 0,1 0 0 0 0,0-1 0 0 0,-1 0 0 0 0,1 1 0 0 0,0-1 0 0 0,0 0 0 0 0,0 0 0 0 0,0 0 0 0 0,1-1 0 0 0,-1 1 0 0 0,1 0 0 0 0,-1-1 0 0 0,1 1 0 0 0,0-1 0 0 0,-2-4 0 0 0,2 3-74 0 0,0 1 0 0 0,1 0 0 0 0,-1-1 0 0 0,1 1 0 0 0,0 0 0 0 0,0-1 1 0 0,0 1-1 0 0,0-1 0 0 0,1 1 0 0 0,-1 0 0 0 0,1-1 0 0 0,0 1 0 0 0,0 0 0 0 0,0 0 1 0 0,1 0-1 0 0,-1 0 0 0 0,1 0 0 0 0,2-4 0 0 0,-3 6-38 0 0,0-1-1 0 0,0 0 1 0 0,1 1 0 0 0,-1-1-1 0 0,1 1 1 0 0,-1 0-1 0 0,1-1 1 0 0,-1 1 0 0 0,1 0-1 0 0,0 0 1 0 0,0 0-1 0 0,0 0 1 0 0,-1 0 0 0 0,1 1-1 0 0,0-1 1 0 0,0 1-1 0 0,0-1 1 0 0,0 1 0 0 0,0-1-1 0 0,0 1 1 0 0,0 0 0 0 0,0 0-1 0 0,0 0 1 0 0,0 0-1 0 0,1 1 1 0 0,-1-1 0 0 0,0 0-1 0 0,-1 1 1 0 0,5 1-1 0 0,-3-1-22 0 0,1 0 0 0 0,0 1-1 0 0,-1 0 1 0 0,1 0 0 0 0,-1 0-1 0 0,0 0 1 0 0,0 1 0 0 0,0-1-1 0 0,0 1 1 0 0,0-1 0 0 0,0 1-1 0 0,-1 0 1 0 0,1 0-1 0 0,2 6 1 0 0,-3-6 29 0 0,-1 0 0 0 0,1 0 0 0 0,-1 0 0 0 0,0 0 0 0 0,0 1 0 0 0,0-1 0 0 0,0 0 0 0 0,0 1 0 0 0,-1-1 0 0 0,0 0 0 0 0,0 7 0 0 0,0-7 5 0 0,-1 0 1 0 0,0-1 0 0 0,1 0 0 0 0,-1 1 0 0 0,0-1 0 0 0,0 1-1 0 0,-1-1 1 0 0,1 0 0 0 0,0 0 0 0 0,-1 0 0 0 0,1 0 0 0 0,-1 0-1 0 0,0 0 1 0 0,0 0 0 0 0,0 0 0 0 0,-2 2 0 0 0,0-2 43 0 0,0 1 1 0 0,0-1 0 0 0,0 0 0 0 0,0-1-1 0 0,0 1 1 0 0,-1 0 0 0 0,1-1 0 0 0,0 0-1 0 0,-1 0 1 0 0,1-1 0 0 0,-1 1-1 0 0,1-1 1 0 0,-1 0 0 0 0,1 0 0 0 0,-1 0-1 0 0,1-1 1 0 0,-1 1 0 0 0,1-1 0 0 0,-1 0-1 0 0,-5-3 1 0 0,7 3-11 0 0,0 0-1 0 0,0 0 1 0 0,1 0 0 0 0,-1 0-1 0 0,1-1 1 0 0,-1 1 0 0 0,1-1-1 0 0,-1 0 1 0 0,1 0 0 0 0,0 0-1 0 0,0 0 1 0 0,0 0 0 0 0,0 0-1 0 0,0 0 1 0 0,0-1 0 0 0,1 1-1 0 0,-1-1 1 0 0,1 1 0 0 0,0-1-1 0 0,-1 0 1 0 0,1 0-1 0 0,1 1 1 0 0,-1-1 0 0 0,0 0-1 0 0,1 0 1 0 0,-1 0 0 0 0,1 0-1 0 0,0 0 1 0 0,0 0 0 0 0,0 0-1 0 0,0 1 1 0 0,1-4 0 0 0,0 4-35 0 0,-1-1 0 0 0,1 1 1 0 0,0 0-1 0 0,0 0 0 0 0,0 0 1 0 0,0 0-1 0 0,1 1 0 0 0,-1-1 1 0 0,0 0-1 0 0,1 0 0 0 0,-1 1 1 0 0,1-1-1 0 0,0 1 0 0 0,0-1 1 0 0,-1 1-1 0 0,1 0 0 0 0,0 0 1 0 0,0 0-1 0 0,0 0 0 0 0,0 0 1 0 0,0 0-1 0 0,1 0 0 0 0,-1 1 1 0 0,0-1-1 0 0,0 1 0 0 0,0-1 1 0 0,4 1-1 0 0,0-1-31 0 0,0 1 0 0 0,1-1 0 0 0,-1 1 0 0 0,0 1-1 0 0,1-1 1 0 0,-1 1 0 0 0,0 0 0 0 0,11 4 0 0 0,-11-3 9 0 0,-1 1-1 0 0,1-1 0 0 0,0 1 1 0 0,-1 1-1 0 0,0-1 1 0 0,1 1-1 0 0,7 8 1 0 0,-11-11 14 0 0,-1 0 0 0 0,0 0-1 0 0,0 0 1 0 0,0 1 0 0 0,0-1 0 0 0,0 0 0 0 0,-1 1 0 0 0,1-1 0 0 0,0 0-1 0 0,0 1 1 0 0,-1-1 0 0 0,1 1 0 0 0,-1-1 0 0 0,0 1 0 0 0,1-1 0 0 0,-1 1 0 0 0,0 0-1 0 0,0-1 1 0 0,0 1 0 0 0,0-1 0 0 0,0 1 0 0 0,0-1 0 0 0,0 1 0 0 0,-1 0-1 0 0,1-1 1 0 0,0 1 0 0 0,-1-1 0 0 0,1 1 0 0 0,-1-1 0 0 0,0 0 0 0 0,1 1-1 0 0,-1-1 1 0 0,0 0 0 0 0,0 1 0 0 0,0-1 0 0 0,-2 2 0 0 0,0 0-8 0 0,-1 0 1 0 0,1-1-1 0 0,-1 1 1 0 0,1-1 0 0 0,-1 0-1 0 0,0 0 1 0 0,0-1-1 0 0,0 1 1 0 0,0-1 0 0 0,0 1-1 0 0,0-1 1 0 0,0-1-1 0 0,-1 1 1 0 0,1-1-1 0 0,0 1 1 0 0,-5-1 0 0 0,2 0 100 0 0,1-1 0 0 0,0 1 0 0 0,0-1 0 0 0,-1 0 0 0 0,1 0 1 0 0,0-1-1 0 0,0 0 0 0 0,0 0 0 0 0,0 0 0 0 0,-7-5 0 0 0,12 7-53 0 0,0-1-1 0 0,-1 0 0 0 0,1 1 0 0 0,0-1 0 0 0,0 0 0 0 0,0 0 1 0 0,0 0-1 0 0,0 0 0 0 0,1 0 0 0 0,-1 0 0 0 0,0 0 0 0 0,0-1 1 0 0,1 1-1 0 0,-1 0 0 0 0,0 0 0 0 0,1 0 0 0 0,0-1 0 0 0,-1 1 1 0 0,1 0-1 0 0,-1-3 0 0 0,1 2-16 0 0,0 0-1 0 0,1 0 1 0 0,-1 0 0 0 0,0 0-1 0 0,1 0 1 0 0,-1 1 0 0 0,1-1-1 0 0,0 0 1 0 0,0 0 0 0 0,-1 0-1 0 0,1 1 1 0 0,2-4 0 0 0,1 0-56 0 0,1 0 0 0 0,-1-1 0 0 0,1 2 0 0 0,0-1 0 0 0,0 1 0 0 0,12-8 0 0 0,-12 9 24 0 0,0 1 0 0 0,1 0 0 0 0,-1 0 0 0 0,0 0-1 0 0,1 1 1 0 0,-1 0 0 0 0,1 0 0 0 0,-1 0 0 0 0,1 1 0 0 0,10 0 0 0 0,-14 0 10 0 0,1 0 1 0 0,0 0 0 0 0,0 0-1 0 0,0 1 1 0 0,-1-1 0 0 0,1 1-1 0 0,0 0 1 0 0,0 0 0 0 0,-1 0-1 0 0,1 0 1 0 0,-1 0 0 0 0,1 1 0 0 0,-1-1-1 0 0,1 1 1 0 0,-1-1 0 0 0,0 1-1 0 0,0 0 1 0 0,0 0 0 0 0,0 0-1 0 0,0 0 1 0 0,0 0 0 0 0,-1 1-1 0 0,3 2 1 0 0,-4-4-5 0 0,1 0-1 0 0,-1 0 0 0 0,1 1 1 0 0,-1-1-1 0 0,1 0 1 0 0,-1 1-1 0 0,0-1 1 0 0,0 0-1 0 0,0 1 1 0 0,0-1-1 0 0,0 0 1 0 0,0 1-1 0 0,0-1 1 0 0,0 0-1 0 0,0 1 1 0 0,-1-1-1 0 0,1 0 1 0 0,0 1-1 0 0,-1-1 1 0 0,0 2-1 0 0,-1-1 1 0 0,1 0-1 0 0,-1 0 0 0 0,1 0 1 0 0,-1 0-1 0 0,0-1 0 0 0,0 1 1 0 0,0-1-1 0 0,1 1 0 0 0,-1-1 1 0 0,-5 3-1 0 0,-1-1 43 0 0,0 0-1 0 0,0 0 1 0 0,0 0-1 0 0,-1-1 1 0 0,-11 1-1 0 0,16-2-7 0 0,0-1 0 0 0,0 0-1 0 0,0 0 1 0 0,0 0 0 0 0,-1 0-1 0 0,1-1 1 0 0,0 1-1 0 0,0-1 1 0 0,-5-2 0 0 0,8 3-3 0 0,0-1 0 0 0,0 1 0 0 0,0-1-1 0 0,1 1 1 0 0,-1-1 0 0 0,0 1 0 0 0,0-1 0 0 0,0 0 0 0 0,0 0 0 0 0,1 1 0 0 0,-1-1 0 0 0,0 0 0 0 0,1 0 0 0 0,-1 0 0 0 0,0 0 0 0 0,1 0 0 0 0,-1 0 0 0 0,1 0 0 0 0,0 0 0 0 0,-1 0-1 0 0,1 0 1 0 0,0 0 0 0 0,-1 0 0 0 0,1 0 0 0 0,0 0 0 0 0,0 0 0 0 0,0 0 0 0 0,0 0 0 0 0,0 0 0 0 0,0-1 0 0 0,1 1 0 0 0,-1 0 0 0 0,0 0 0 0 0,0 0 0 0 0,1 0 0 0 0,-1 0 0 0 0,1 0-1 0 0,-1 0 1 0 0,2-1 0 0 0,-1-1-21 0 0,0 0 0 0 0,1 0-1 0 0,-1 1 1 0 0,1-1-1 0 0,0 0 1 0 0,0 1 0 0 0,0 0-1 0 0,0-1 1 0 0,0 1-1 0 0,0 0 1 0 0,1 0 0 0 0,-1 0-1 0 0,1 0 1 0 0,-1 1-1 0 0,1-1 1 0 0,0 1 0 0 0,0 0-1 0 0,-1-1 1 0 0,1 1-1 0 0,0 0 1 0 0,0 1 0 0 0,4-2-1 0 0,-5 2-8 0 0,1 0 0 0 0,-1 0-1 0 0,0 0 1 0 0,0 1 0 0 0,1-1-1 0 0,-1 0 1 0 0,0 1 0 0 0,0 0-1 0 0,0-1 1 0 0,0 1 0 0 0,0 0-1 0 0,0 0 1 0 0,0 0 0 0 0,0 0-1 0 0,0 0 1 0 0,0 1 0 0 0,0-1-1 0 0,0 1 1 0 0,-1-1 0 0 0,1 1 0 0 0,-1 0-1 0 0,1-1 1 0 0,-1 1 0 0 0,0 0-1 0 0,1 0 1 0 0,-1 0 0 0 0,0 0-1 0 0,0 0 1 0 0,-1 0 0 0 0,2 4-1 0 0,-1-4 13 0 0,-1-1 0 0 0,0 1 0 0 0,0-1 0 0 0,0 0 0 0 0,0 1-1 0 0,0-1 1 0 0,0 0 0 0 0,0 1 0 0 0,0-1 0 0 0,0 1 0 0 0,-1-1-1 0 0,1 0 1 0 0,-1 1 0 0 0,1-1 0 0 0,-1 0 0 0 0,1 0 0 0 0,-1 1-1 0 0,0-1 1 0 0,1 0 0 0 0,-1 0 0 0 0,0 0 0 0 0,0 0 0 0 0,0 0-1 0 0,0 0 1 0 0,0 0 0 0 0,0 0 0 0 0,0 0 0 0 0,0 0 0 0 0,0-1 0 0 0,-1 1-1 0 0,1 0 1 0 0,0-1 0 0 0,-2 1 0 0 0,-2 1 28 0 0,0 0 1 0 0,1 0-1 0 0,-1 0 1 0 0,0-1-1 0 0,0 0 1 0 0,-1 0 0 0 0,-8 0-1 0 0,12-1-7 0 0,1 0 0 0 0,-1 0 0 0 0,1 0 0 0 0,-1 0-1 0 0,1 0 1 0 0,-1 0 0 0 0,1-1 0 0 0,0 1 0 0 0,-1-1 0 0 0,1 1 0 0 0,-1-1-1 0 0,1 1 1 0 0,0-1 0 0 0,-1 0 0 0 0,1 0 0 0 0,0 0 0 0 0,0 1 0 0 0,0-1 0 0 0,-1 0-1 0 0,1-1 1 0 0,0 1 0 0 0,0 0 0 0 0,1 0 0 0 0,-1 0 0 0 0,-1-2 0 0 0,2 2-10 0 0,-1-1 1 0 0,1 1 0 0 0,0-1-1 0 0,0 1 1 0 0,-1-1 0 0 0,1 1 0 0 0,0-1-1 0 0,1 1 1 0 0,-1-1 0 0 0,0 1-1 0 0,0-1 1 0 0,1 1 0 0 0,-1-1-1 0 0,0 1 1 0 0,1 0 0 0 0,0-1-1 0 0,-1 1 1 0 0,1 0 0 0 0,0-1 0 0 0,-1 1-1 0 0,1 0 1 0 0,0 0 0 0 0,0-1-1 0 0,0 1 1 0 0,3-1 0 0 0,-3 0-27 0 0,1 1 0 0 0,0-1 0 0 0,0 1 0 0 0,0 0 0 0 0,0 0 1 0 0,0 0-1 0 0,0 0 0 0 0,0 0 0 0 0,1 1 0 0 0,-1-1 0 0 0,0 1 1 0 0,0-1-1 0 0,1 1 0 0 0,-1 0 0 0 0,0 0 0 0 0,1 0 0 0 0,3 0 1 0 0,-4 0 7 0 0,0 1 0 0 0,-1-1 0 0 0,1 0 1 0 0,0 1-1 0 0,-1-1 0 0 0,1 1 0 0 0,0-1 1 0 0,-1 1-1 0 0,1 0 0 0 0,-1 0 1 0 0,1 0-1 0 0,-1 0 0 0 0,0 0 0 0 0,1 0 1 0 0,-1 0-1 0 0,0 0 0 0 0,0 0 0 0 0,1 1 1 0 0,-1-1-1 0 0,0 0 0 0 0,0 1 1 0 0,-1-1-1 0 0,1 1 0 0 0,1 3 0 0 0,-2-5 9 0 0,0 1 0 0 0,0 0 0 0 0,0 0 0 0 0,0-1 0 0 0,0 1 0 0 0,0 0 0 0 0,0 0 0 0 0,-1-1 0 0 0,1 1 0 0 0,0 0 0 0 0,-1 0 0 0 0,1-1 0 0 0,0 1 0 0 0,-1-1 0 0 0,1 1 0 0 0,-1 0 0 0 0,1-1 0 0 0,-1 1 0 0 0,1-1 0 0 0,-1 1 0 0 0,0-1 0 0 0,1 1 0 0 0,-1-1 0 0 0,1 1 0 0 0,-1-1 0 0 0,0 0 0 0 0,0 1 0 0 0,0-1 0 0 0,-22 9 0 0 0,17-8 23 0 0,4 0-8 0 0,1-1 0 0 0,-1 1-1 0 0,1-1 1 0 0,-1 1 0 0 0,0-1 0 0 0,1 0-1 0 0,-1 0 1 0 0,1 1 0 0 0,-1-1-1 0 0,1 0 1 0 0,-1-1 0 0 0,0 1 0 0 0,1 0-1 0 0,-1 0 1 0 0,1-1 0 0 0,-1 1-1 0 0,1-1 1 0 0,-1 1 0 0 0,1-1 0 0 0,-1 0-1 0 0,1 1 1 0 0,0-1 0 0 0,-3-2-1 0 0,4 3-10 0 0,-1-1-1 0 0,1 1 1 0 0,0-1-1 0 0,0 1 1 0 0,0-1-1 0 0,-1 1 1 0 0,1 0-1 0 0,0-1 1 0 0,0 1-1 0 0,0-1 1 0 0,0 1-1 0 0,0-1 1 0 0,0 1-1 0 0,0-1 0 0 0,0 1 1 0 0,0-1-1 0 0,0 1 1 0 0,0-1-1 0 0,0 1 1 0 0,1-1-1 0 0,-1 1 1 0 0,0-1-1 0 0,0 1 1 0 0,0-1-1 0 0,1 1 1 0 0,-1-1-1 0 0,0 1 1 0 0,0 0-1 0 0,1-1 1 0 0,-1 1-1 0 0,0-1 1 0 0,1 1-1 0 0,-1 0 1 0 0,1-1-1 0 0,0 0-8 0 0,0 0 0 0 0,0 0 1 0 0,0 1-1 0 0,0-1 0 0 0,1 0 0 0 0,-1 1 1 0 0,0-1-1 0 0,0 0 0 0 0,0 1 0 0 0,1 0 0 0 0,-1-1 1 0 0,0 1-1 0 0,3-1 0 0 0,-3 1-2 0 0,-1 0 0 0 0,1 0 0 0 0,0 0 0 0 0,0 0 1 0 0,0 0-1 0 0,-1 0 0 0 0,1 0 0 0 0,0 1 0 0 0,0-1 0 0 0,-1 0 0 0 0,1 0 0 0 0,0 1 0 0 0,0-1 0 0 0,-1 0 1 0 0,1 1-1 0 0,0-1 0 0 0,-1 1 0 0 0,1-1 0 0 0,0 1 0 0 0,-1 0 6 0 0,1-1-1 0 0,-1 1 1 0 0,0-1 0 0 0,0 1-1 0 0,0-1 1 0 0,0 0 0 0 0,0 1 0 0 0,0-1-1 0 0,1 1 1 0 0,-1-1 0 0 0,0 1-1 0 0,0-1 1 0 0,-1 1 0 0 0,1-1-1 0 0,0 1 1 0 0,0-1 0 0 0,0 1-1 0 0,0-1 1 0 0,0 1 0 0 0,0-1-1 0 0,-1 1 1 0 0,0 1 7 0 0,0 0 0 0 0,0 0-1 0 0,0 0 1 0 0,-1 0 0 0 0,1 0 0 0 0,-1-1-1 0 0,1 1 1 0 0,-1-1 0 0 0,-2 3 0 0 0,-22 4 1430 0 0,12-8-880 0 0,13 0-548 0 0,1 0 0 0 0,0 0 0 0 0,-1 0 0 0 0,1 0 0 0 0,0-1 0 0 0,-1 1-1 0 0,1 0 1 0 0,0 0 0 0 0,-1 0 0 0 0,1-1 0 0 0,0 1 0 0 0,0 0 0 0 0,-1 0 0 0 0,1-1 0 0 0,0 1 0 0 0,0 0 0 0 0,0-1 0 0 0,-1 1 0 0 0,1 0 0 0 0,0 0 0 0 0,0-1 0 0 0,0 1 0 0 0,0-1 0 0 0,0 1 0 0 0,-1 0 0 0 0,1-1-1 0 0,0 1 1 0 0,0 0 0 0 0,0-1 0 0 0,0 1 0 0 0,0-1-90 0 0,0 1 0 0 0,0-1-1 0 0,0 1 1 0 0,0-1 0 0 0,0 1-1 0 0,1-1 1 0 0,-1 1-1 0 0,0-1 1 0 0,0 1 0 0 0,0-1-1 0 0,0 1 1 0 0,1 0 0 0 0,-1-1-1 0 0,0 1 1 0 0,0-1 0 0 0,1 1-1 0 0,-1 0 1 0 0,0-1-1 0 0,1 0 1 0 0,1 1-96 0 0,-1-1-1 0 0,0 0 1 0 0,1 1-1 0 0,-1-1 1 0 0,1 1-1 0 0,-1-1 1 0 0,1 1-1 0 0,-1 0 0 0 0,0 0 1 0 0,1-1-1 0 0,-1 1 1 0 0,4 1-1 0 0,-2-1 179 0 0,0 1 16 0 0,-3-1 59 0 0,-4 14 2266 0 0,3-13-2288 0 0,0-1 1 0 0,1 0-1 0 0,-1 1 0 0 0,0-1 0 0 0,0 0 0 0 0,1 0 0 0 0,-1 0 1 0 0,0 0-1 0 0,0 0 0 0 0,0 0 0 0 0,1 0 0 0 0,-1 0 0 0 0,0 0 0 0 0,0 0 1 0 0,0 0-1 0 0,1 0 0 0 0,-1 0 0 0 0,0-1 0 0 0,-1 0 0 0 0,1 0-42 0 0,0 0-1 0 0,0 0 0 0 0,0 0 1 0 0,1 0-1 0 0,-1 0 0 0 0,0 0 1 0 0,1 0-1 0 0,-1 0 0 0 0,0-1 1 0 0,1 1-1 0 0,0 0 0 0 0,-1-3 1 0 0,0 3-48 0 0,0-1 0 0 0,1 0 1 0 0,-1 0-1 0 0,1 0 0 0 0,0 0 0 0 0,0 1 1 0 0,0-1-1 0 0,0 0 0 0 0,0 0 1 0 0,0 0-1 0 0,0 0 0 0 0,0 0 1 0 0,1 1-1 0 0,-1-1 0 0 0,1 0 0 0 0,-1 0 1 0 0,1 0-1 0 0,1-3 0 0 0,1 2-975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4.24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7 16527 0 0,'51'-3'2275'0'0,"-39"1"-1655"0"0,0 1-1 0 0,0 0 1 0 0,0 1-1 0 0,0 1 1 0 0,0 0 0 0 0,12 2-1 0 0,-24-3-594 0 0,0 0-1 0 0,1 0 0 0 0,-1 0 0 0 0,0 0 1 0 0,1 0-1 0 0,-1 0 0 0 0,0 0 1 0 0,1 0-1 0 0,-1 0 0 0 0,0 1 1 0 0,0-1-1 0 0,1 0 0 0 0,-1 0 0 0 0,0 0 1 0 0,1 0-1 0 0,-1 0 0 0 0,0 0 1 0 0,0 1-1 0 0,1-1 0 0 0,-1 0 1 0 0,0 0-1 0 0,0 0 0 0 0,1 1 0 0 0,-1-1 1 0 0,0 0-1 0 0,0 0 0 0 0,0 1 1 0 0,0-1-1 0 0,1 0 0 0 0,-1 0 1 0 0,0 1-1 0 0,0-1 0 0 0,0 0 0 0 0,0 1 1 0 0,0-1-1 0 0,0 0 0 0 0,0 1 1 0 0,0-1-1 0 0,0 0 0 0 0,0 0 1 0 0,0 1-1 0 0,0-1 0 0 0,0 0 0 0 0,0 1 1 0 0,0-1-1 0 0,0 0 0 0 0,0 1 1 0 0,0-1-1 0 0,0 0 0 0 0,-1 1 0 0 0,1 0-19 0 0,-1 0-1 0 0,0-1 1 0 0,1 1-1 0 0,-1 0 0 0 0,0-1 1 0 0,0 1-1 0 0,0 0 0 0 0,0-1 1 0 0,0 1-1 0 0,1-1 0 0 0,-1 1 1 0 0,0-1-1 0 0,-2 1 0 0 0,-36 10 109 0 0,37-10-81 0 0,0-1 1 0 0,0 1 0 0 0,0 0 0 0 0,1 0-1 0 0,-1 0 1 0 0,0 0 0 0 0,0 0 0 0 0,1 0-1 0 0,-1 1 1 0 0,1-1 0 0 0,-1 1 0 0 0,1-1 0 0 0,0 1-1 0 0,-1-1 1 0 0,1 1 0 0 0,-2 3 0 0 0,3-5-26 0 0,1 1 0 0 0,-1-1 0 0 0,0 1 1 0 0,0 0-1 0 0,1-1 0 0 0,-1 1 1 0 0,0-1-1 0 0,1 1 0 0 0,-1-1 1 0 0,0 1-1 0 0,1-1 0 0 0,-1 0 0 0 0,1 1 1 0 0,-1-1-1 0 0,1 1 0 0 0,-1-1 1 0 0,1 0-1 0 0,-1 1 0 0 0,2-1 1 0 0,11 8-20 0 0,-12-8 10 0 0,7 4-52 0 0,1 1 1 0 0,-1 0 0 0 0,13 11 0 0 0,-18-13 40 0 0,0 0 1 0 0,0 0-1 0 0,0 0 1 0 0,0 0-1 0 0,-1 1 1 0 0,1-1-1 0 0,-1 1 1 0 0,0 0-1 0 0,0 0 0 0 0,3 6 1 0 0,-5-9 32 0 0,0 0 0 0 0,1 1 0 0 0,-1-1 0 0 0,0 0 0 0 0,0 0 0 0 0,1 0 0 0 0,-1 0 1 0 0,0 1-1 0 0,0-1 0 0 0,0 0 0 0 0,-1 0 0 0 0,1 0 0 0 0,0 0 0 0 0,0 1 0 0 0,-1-1 0 0 0,1 0 0 0 0,-1 0 0 0 0,1 0 0 0 0,-1 0 0 0 0,1 0 1 0 0,-2 2-1 0 0,1-2 126 0 0,-1 1 1 0 0,1-1-1 0 0,-1 0 1 0 0,0 0-1 0 0,1 0 1 0 0,-1 0 0 0 0,0 0-1 0 0,0 0 1 0 0,0 0-1 0 0,1 0 1 0 0,-5 0-1 0 0,-1 1-137 0 0,0-1-1 0 0,-1 0 0 0 0,1-1 1 0 0,0 0-1 0 0,-14-1 1 0 0,11 0-6560 0 0,4-1-2287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5.15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16 33 11976 0 0,'0'0'922'0'0,"5"-1"1055"0"0,7-3 1302 0 0,-6 0-2949 0 0,0 1 1 0 0,1-1-1 0 0,-1 1 0 0 0,12-5 1 0 0,-15 7-98 0 0,1 0-1 0 0,-1 0 1 0 0,1 0 0 0 0,-1 0 0 0 0,1 1 0 0 0,-1 0-1 0 0,1-1 1 0 0,0 1 0 0 0,-1 0 0 0 0,1 1 0 0 0,4 0-1 0 0,-7-1-188 0 0,0 0 0 0 0,0 1 0 0 0,0-1-1 0 0,0 1 1 0 0,0-1 0 0 0,0 1 0 0 0,-1 0-1 0 0,1-1 1 0 0,0 1 0 0 0,0 0 0 0 0,0 0-1 0 0,-1-1 1 0 0,1 1 0 0 0,0 0 0 0 0,-1 0-1 0 0,1 0 1 0 0,0 0 0 0 0,-1 0 0 0 0,1 0-1 0 0,-1 0 1 0 0,0 0 0 0 0,1 0 0 0 0,-1 0 0 0 0,0 0-1 0 0,0 0 1 0 0,0 1 0 0 0,0-1 0 0 0,0 0-1 0 0,0 0 1 0 0,0 0 0 0 0,0 0 0 0 0,0 0-1 0 0,0 0 1 0 0,-1 2 0 0 0,0 2 2 0 0,0 1 0 0 0,-1-1 0 0 0,0 0 0 0 0,0 0 0 0 0,-4 7 0 0 0,2-5 10 0 0,-1 0 0 0 0,1-1-1 0 0,-2 0 1 0 0,1 0 0 0 0,-1 0-1 0 0,0 0 1 0 0,-7 4 0 0 0,-49 32 500 0 0,59-39-510 0 0,-8 2 42 0 0,19-7-39 0 0,-1 2-1 0 0,0-1 1 0 0,0 1 0 0 0,0 0-1 0 0,0 0 1 0 0,1 1 0 0 0,-1 0-1 0 0,0 0 1 0 0,0 0-1 0 0,0 1 1 0 0,0 0 0 0 0,8 5-1 0 0,50 23-3988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5.49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16727 0 0,'19'4'1840'0'0,"-4"-4"-1236"0"0,30 1 1684 0 0,-41-1-2192 0 0,1 0 1 0 0,-1 1-1 0 0,0 0 1 0 0,0 0-1 0 0,0 0 1 0 0,-1 0-1 0 0,1 1 1 0 0,5 2-1 0 0,-8-4-67 0 0,-1 1-1 0 0,1-1 1 0 0,0 0-1 0 0,-1 1 0 0 0,1-1 1 0 0,0 1-1 0 0,-1-1 1 0 0,1 1-1 0 0,-1-1 0 0 0,1 1 1 0 0,-1-1-1 0 0,1 1 1 0 0,-1-1-1 0 0,1 1 0 0 0,-1 0 1 0 0,0-1-1 0 0,1 1 1 0 0,-1 0-1 0 0,0-1 0 0 0,0 1 1 0 0,1 0-1 0 0,-1 0 1 0 0,0-1-1 0 0,0 1 0 0 0,0 0 1 0 0,0-1-1 0 0,0 1 1 0 0,0 0-1 0 0,0 0 0 0 0,0-1 1 0 0,0 1-1 0 0,0 1 1 0 0,-1-1 64 0 0,0 0 0 0 0,1 0 1 0 0,-1 0-1 0 0,0 0 1 0 0,0 0-1 0 0,0 0 0 0 0,0 0 1 0 0,0 0-1 0 0,0-1 1 0 0,0 1-1 0 0,0 0 0 0 0,0 0 1 0 0,0-1-1 0 0,0 1 1 0 0,0-1-1 0 0,-1 1 1 0 0,-1 0-1 0 0,-20 9 1747 0 0,19-8-2076 0 0,0 0 0 0 0,0-1 0 0 0,0 1 0 0 0,-1-1 0 0 0,-5 2 0 0 0,6-3 216 0 0,1 0 1 0 0,0 0-1 0 0,-1 0 1 0 0,1 0-1 0 0,0-1 1 0 0,-4 0-1 0 0,6 1-185 0 0,0-1 0 0 0,0 1-1 0 0,0 0 1 0 0,0 0 0 0 0,0 0-1 0 0,1-1 1 0 0,-1 1 0 0 0,0 0 0 0 0,0-1-1 0 0,0 1 1 0 0,1-1 0 0 0,-1 1-1 0 0,0-1 1 0 0,1 1 0 0 0,-1-1-1 0 0,0 0 1 0 0,1 1 0 0 0,-1-1-1 0 0,1 0 1 0 0,-1 1 0 0 0,1-1 0 0 0,-1 0-1 0 0,1 0 1 0 0,-1 1 0 0 0,1-1-1 0 0,0 0 1 0 0,-1-1 0 0 0,1-3-1753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5.82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70 1 8288 0 0,'-11'11'93'0'0,"-10"3"5705"0"0,-5 5 1460 0 0,25-19-7103 0 0,0 1 0 0 0,0 0 0 0 0,0 0 0 0 0,1 0 0 0 0,-1-1 0 0 0,0 1 1 0 0,0 0-1 0 0,1 0 0 0 0,-1 0 0 0 0,1 0 0 0 0,-1 0 0 0 0,1 1 0 0 0,-1-1 1 0 0,1 0-1 0 0,-1 0 0 0 0,1 0 0 0 0,0 0 0 0 0,0 0 0 0 0,0 1 0 0 0,0-1 0 0 0,0 0 1 0 0,0 2-1 0 0,0-2-91 0 0,1 0-1 0 0,-1 0 1 0 0,1 0 0 0 0,0 0 0 0 0,-1 0-1 0 0,1 0 1 0 0,0 0 0 0 0,0 0 0 0 0,0 0 0 0 0,0 0-1 0 0,0 0 1 0 0,0-1 0 0 0,0 1 0 0 0,0 0 0 0 0,0-1-1 0 0,0 1 1 0 0,1 0 0 0 0,7 2-141 0 0,-1 0 0 0 0,0 0-1 0 0,1-1 1 0 0,13 2 0 0 0,-10-2-1076 0 0,0-1-358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6.59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 14712 0 0,'0'0'1480'0'0,"16"-4"-309"0"0,-11 4-643 0 0,-1 0-1 0 0,1 0 0 0 0,0 0 1 0 0,0 0-1 0 0,0 1 0 0 0,-1 0 0 0 0,1 0 1 0 0,7 2-1 0 0,-2 0 547 0 0,14 2 1245 0 0,18 3-1179 0 0,-40-7-1171 0 0,1 0-1 0 0,0 0 0 0 0,-1 0 1 0 0,1 0-1 0 0,-1 1 1 0 0,1-1-1 0 0,-1 1 1 0 0,0-1-1 0 0,1 1 0 0 0,-1 0 1 0 0,3 3-1 0 0,-4-4 67 0 0,-1 0 0 0 0,1 0-1 0 0,0 0 1 0 0,-1 1 0 0 0,1-1 0 0 0,-1 0-1 0 0,1 0 1 0 0,-1 1 0 0 0,1-1-1 0 0,-1 0 1 0 0,0 1 0 0 0,0-1 0 0 0,0 0-1 0 0,0 1 1 0 0,0-1 0 0 0,0 1 0 0 0,0-1-1 0 0,0 0 1 0 0,0 1 0 0 0,-1-1-1 0 0,1 0 1 0 0,0 0 0 0 0,-1 1 0 0 0,1-1-1 0 0,-1 0 1 0 0,0 0 0 0 0,1 1 0 0 0,-1-1-1 0 0,0 0 1 0 0,0 0 0 0 0,0 0-1 0 0,0 0 1 0 0,0 0 0 0 0,0 0 0 0 0,0 0-1 0 0,-1 0 1 0 0,-4 4 178 0 0,-1 0 0 0 0,0 0 1 0 0,0-1-1 0 0,-10 5 0 0 0,-57 27 76 0 0,60-27-2380 0 0,6-4-1329 0 0,15-11-57 0 0,1 0-3902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6.95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94 2 7832 0 0,'-2'-1'9285'0'0,"-6"1"-7840"0"0,-23 34 2068 0 0,14-13-1863 0 0,13-16-1495 0 0,0-1 0 0 0,1 1 0 0 0,-1 0 1 0 0,1 0-1 0 0,0 0 0 0 0,1 1 1 0 0,-1-1-1 0 0,1 1 0 0 0,0-1 0 0 0,0 1 1 0 0,-1 9-1 0 0,3-12-110 0 0,-1-1 0 0 0,1 1 0 0 0,0-1 1 0 0,0 1-1 0 0,1-1 0 0 0,-1 1 0 0 0,0-1 0 0 0,1 1 0 0 0,0-1 1 0 0,-1 1-1 0 0,1-1 0 0 0,0 0 0 0 0,0 1 0 0 0,1-1 1 0 0,-1 0-1 0 0,0 0 0 0 0,1 0 0 0 0,-1 0 0 0 0,1 0 0 0 0,-1 0 1 0 0,1 0-1 0 0,0 0 0 0 0,0-1 0 0 0,0 1 0 0 0,0-1 0 0 0,0 1 1 0 0,0-1-1 0 0,1 0 0 0 0,3 1 0 0 0,-1 0-37 0 0,1 0-1 0 0,-1 0 1 0 0,1-1 0 0 0,0 0-1 0 0,0 0 1 0 0,-1-1-1 0 0,1 1 1 0 0,0-1 0 0 0,0-1-1 0 0,0 1 1 0 0,-1-1-1 0 0,1 0 1 0 0,0 0 0 0 0,0-1-1 0 0,-1 1 1 0 0,1-1-1 0 0,-1-1 1 0 0,0 1 0 0 0,8-5-1 0 0,-12 6-9 0 0,0 1-1 0 0,0 0 1 0 0,0-1-1 0 0,-1 1 1 0 0,1-1 0 0 0,0 1-1 0 0,0-1 1 0 0,-1 1-1 0 0,1-1 1 0 0,0 1-1 0 0,-1-1 1 0 0,1 0 0 0 0,-1 1-1 0 0,1-1 1 0 0,-1 0-1 0 0,1 0 1 0 0,-1 1-1 0 0,1-1 1 0 0,-1 0 0 0 0,0 0-1 0 0,1 0 1 0 0,-1 1-1 0 0,0-1 1 0 0,0 0-1 0 0,0 0 1 0 0,0 0-1 0 0,0 0 1 0 0,0 0 0 0 0,0-1-1 0 0,0 0 3 0 0,-1 1-1 0 0,0 0 0 0 0,1 0 1 0 0,-1 0-1 0 0,0 0 1 0 0,0 0-1 0 0,0 0 1 0 0,0 0-1 0 0,0 0 0 0 0,0 0 1 0 0,0 0-1 0 0,0 1 1 0 0,0-1-1 0 0,0 0 0 0 0,0 1 1 0 0,0-1-1 0 0,-1 1 1 0 0,-1-2-1 0 0,-6 0 179 0 0,1 0-1 0 0,-1 0 1 0 0,0 0-1 0 0,0 1 1 0 0,-16 0 0 0 0,-4 2-2182 0 0,21 0 792 0 0,0 1-18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7.42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18223 0 0,'15'5'1983'0'0,"12"-1"-1278"0"0,1-1 0 0 0,-1-1 1 0 0,1-1-1 0 0,30-4 0 0 0,12 1 357 0 0,22-2 720 0 0,-38 1-3490 0 0,-17 2-6846 0 0,-32 1 1496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7.7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17391 0 0,'0'0'1574'0'0,"14"6"-1205"0"0,8-1 970 0 0,15 6 72 0 0,-35-10-1352 0 0,0-1 1 0 0,0 1-1 0 0,0 0 0 0 0,0 0 0 0 0,-1 0 0 0 0,1 1 1 0 0,-1-1-1 0 0,1 0 0 0 0,-1 1 0 0 0,1-1 0 0 0,-1 0 1 0 0,1 1-1 0 0,-1 0 0 0 0,0-1 0 0 0,1 4 0 0 0,-1-4-7 0 0,-1 0-1 0 0,0 0 0 0 0,1 1 0 0 0,-1-1 0 0 0,0 0 1 0 0,0 0-1 0 0,0 1 0 0 0,0-1 0 0 0,0 0 1 0 0,-1 0-1 0 0,1 0 0 0 0,0 1 0 0 0,0-1 1 0 0,-1 0-1 0 0,1 0 0 0 0,-1 0 0 0 0,1 1 1 0 0,-1-1-1 0 0,-1 2 0 0 0,-17 21 520 0 0,8-11-335 0 0,-2 3 68 0 0,10-13-92 0 0,0 1-1 0 0,0 0 0 0 0,0 1 0 0 0,0-1 0 0 0,0 0 1 0 0,-2 6-1 0 0,5-9-200 0 0,0-1 0 0 0,0 1 1 0 0,0 0-1 0 0,-1-1 0 0 0,1 1 1 0 0,0-1-1 0 0,0 1 0 0 0,0 0 1 0 0,0-1-1 0 0,0 1 0 0 0,0 0 1 0 0,0-1-1 0 0,0 1 0 0 0,1 0 1 0 0,-1-1-1 0 0,0 1 0 0 0,0-1 1 0 0,0 1-1 0 0,1-1 0 0 0,-1 1 1 0 0,0 0-1 0 0,0-1 0 0 0,1 1 0 0 0,0 0 1 0 0,0 0-4 0 0,0 0 0 0 0,0 0 0 0 0,1 0 0 0 0,-1-1 0 0 0,0 1 0 0 0,0 0 0 0 0,1-1 0 0 0,-1 1 0 0 0,0-1 0 0 0,3 1 0 0 0,2 0-468 0 0,1 0 0 0 0,0 0 0 0 0,9 0 0 0 0,-3-1-1078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8.17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18199 0 0,'0'0'414'0'0,"7"3"999"0"0,10 1-742 0 0,0 0 0 0 0,0-2 0 0 0,31 2 0 0 0,53-8 1123 0 0,-18 1-6968 0 0,-78 3-1996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8.51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4144 0 0,'0'0'191'0'0,"13"7"3416"0"0,6-3 6204 0 0,4 0-5036 0 0,-12-2-3933 0 0,-1 1-1 0 0,21 8 1 0 0,-31-11-812 0 0,1 0 1 0 0,0 0 0 0 0,0 1 0 0 0,-1-1 0 0 0,1 0-1 0 0,0 1 1 0 0,0-1 0 0 0,-1 1 0 0 0,1-1 0 0 0,0 1-1 0 0,-1-1 1 0 0,1 1 0 0 0,-1-1 0 0 0,1 1 0 0 0,-1 0-1 0 0,1-1 1 0 0,-1 1 0 0 0,1 0 0 0 0,-1-1 0 0 0,1 2-1 0 0,-1-1-17 0 0,0 1 0 0 0,-1-1 0 0 0,1 0 0 0 0,0 0 0 0 0,-1 0-1 0 0,1 0 1 0 0,0 0 0 0 0,-1 0 0 0 0,1 0 0 0 0,-1 0-1 0 0,0 0 1 0 0,1 0 0 0 0,-1 0 0 0 0,0 0 0 0 0,0 0 0 0 0,-4 5 41 0 0,-1-1 1 0 0,1 0-1 0 0,-1-1 1 0 0,0 0-1 0 0,0 1 1 0 0,0-2-1 0 0,-10 5 1 0 0,9-4 194 0 0,0 0 1 0 0,0 0-1 0 0,0 0 1 0 0,0 1-1 0 0,-9 9 1 0 0,16-14-225 0 0,0 1 0 0 0,-1-1 0 0 0,1 0 0 0 0,-1 1 1 0 0,1-1-1 0 0,0 1 0 0 0,-1-1 0 0 0,1 1 0 0 0,0-1 0 0 0,-1 1 0 0 0,1-1 1 0 0,0 1-1 0 0,0 0 0 0 0,0-1 0 0 0,-1 1 0 0 0,1-1 0 0 0,0 1 0 0 0,0 0 1 0 0,0-1-1 0 0,0 1 0 0 0,0-1 0 0 0,0 1 0 0 0,0-1 0 0 0,0 1 0 0 0,0 0 1 0 0,1-1-1 0 0,-1 1 0 0 0,1 0-8 0 0,-1 0 0 0 0,1 0 1 0 0,0 0-1 0 0,-1 0 0 0 0,1 0 0 0 0,0-1 0 0 0,0 1 1 0 0,0 0-1 0 0,0 0 0 0 0,0-1 0 0 0,0 1 1 0 0,0-1-1 0 0,1 1 0 0 0,6 2-21 0 0,0-1 1 0 0,0 1-1 0 0,9 0 0 0 0,-13-2 24 0 0,5 0-661 0 0,2 0 0 0 0,-1 0 0 0 0,13-2-1 0 0,-10 0-222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03.95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31 10136 0 0,'0'0'4033'0'0,"9"-10"-2536"0"0,-3 7-1462 0 0,0 1 0 0 0,0-1 0 0 0,0 1 0 0 0,0 0 0 0 0,0 1 0 0 0,1-1 0 0 0,-1 1 0 0 0,1 0 0 0 0,9 1 0 0 0,-50 6 2719 0 0,33-6-2783 0 0,-9-1 1260 0 0,10 1-1223 0 0,0 0 1 0 0,0 0-1 0 0,-1 0 0 0 0,1 0 0 0 0,0 0 1 0 0,0 0-1 0 0,0-1 0 0 0,-1 1 0 0 0,1 0 1 0 0,0 0-1 0 0,0 0 0 0 0,0 0 0 0 0,0 0 1 0 0,0 0-1 0 0,-1 0 0 0 0,1 0 0 0 0,0 0 1 0 0,0-1-1 0 0,0 1 0 0 0,0 0 0 0 0,0 0 1 0 0,-1 0-1 0 0,1 0 0 0 0,0 0 0 0 0,0-1 1 0 0,0 1-1 0 0,0 0 0 0 0,0 0 0 0 0,0 0 1 0 0,0 0-1 0 0,0-1 0 0 0,0 1 0 0 0,0 0 1 0 0,0 0-1 0 0,0 0 0 0 0,0 0 0 0 0,0-1 1 0 0,0 1-1 0 0,0 0 0 0 0,0 0 0 0 0,0 0 1 0 0,0 0-1 0 0,0-1 0 0 0,0 1 0 0 0,0 0 1 0 0,0 0-1 0 0,0 0 0 0 0,0 0 0 0 0,0-1 1 0 0,2-1-699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9.13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3 15952 0 0,'2'1'158'0'0,"1"-1"0"0"0,-1 1 0 0 0,0-1 0 0 0,1 0 1 0 0,-1 0-1 0 0,1 0 0 0 0,-1 0 0 0 0,0 0 0 0 0,1 0 1 0 0,-1-1-1 0 0,4 0 0 0 0,10-1 311 0 0,-16 2-466 0 0,38 2 461 0 0,-36-2-447 0 0,1 1 0 0 0,-1-1 0 0 0,0 1 0 0 0,0-1 1 0 0,1 1-1 0 0,-1 0 0 0 0,0 0 0 0 0,0 0 0 0 0,0 0 0 0 0,0 0 0 0 0,0 0 0 0 0,0 1 0 0 0,0-1 0 0 0,1 2 0 0 0,-2-2 126 0 0,0 0-1 0 0,0 0 1 0 0,0 0 0 0 0,-1 0-1 0 0,1 0 1 0 0,0 0 0 0 0,-1 0-1 0 0,1 0 1 0 0,-1 0 0 0 0,1 0-1 0 0,-1 0 1 0 0,1 0-1 0 0,-1 0 1 0 0,0 0 0 0 0,1 1-1 0 0,-1-1 1 0 0,0 0 0 0 0,0 0-1 0 0,0 0 1 0 0,0 1 0 0 0,0-1-1 0 0,0 0 1 0 0,0 0 0 0 0,-1 0-1 0 0,1 0 1 0 0,0 1 0 0 0,-1-1-1 0 0,1 0 1 0 0,-1 0-1 0 0,1 0 1 0 0,-1 0 0 0 0,1 0-1 0 0,-1 0 1 0 0,0 0 0 0 0,1 0-1 0 0,-1 0 1 0 0,0 0 0 0 0,0 0-1 0 0,0-1 1 0 0,0 1 0 0 0,0 0-1 0 0,0-1 1 0 0,-1 2 0 0 0,-1-1-112 0 0,0 1 0 0 0,-1 0 1 0 0,1-1-1 0 0,0 0 1 0 0,-1 0-1 0 0,1 0 1 0 0,-1 0-1 0 0,1-1 1 0 0,-1 1-1 0 0,0-1 1 0 0,1 0-1 0 0,-1 0 1 0 0,-5-1-1 0 0,2 1-304 0 0,7 0 45 0 0,-1 0 1 0 0,0 0-1 0 0,0 0 1 0 0,0 0 0 0 0,1 0-1 0 0,-1-1 1 0 0,0 1-1 0 0,0 0 1 0 0,1 0 0 0 0,-1 0-1 0 0,0-1 1 0 0,0 1-1 0 0,1 0 1 0 0,-1-1 0 0 0,0 1-1 0 0,1-1 1 0 0,-1 1 0 0 0,0-1-1 0 0,1 1 1 0 0,-1-1-1 0 0,0 1 1 0 0,1-1 0 0 0,-1 1-1 0 0,1-1 1 0 0,0 0-1 0 0,-1 0 1 0 0,-1-3-1912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29.46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88 1 11056 0 0,'-5'5'1467'0'0,"0"-1"-1"0"0,-1 1 1 0 0,1-1 0 0 0,-12 7 0 0 0,12-8-641 0 0,1 0-1 0 0,-1 0 1 0 0,1 0-1 0 0,0 0 1 0 0,0 1 0 0 0,0-1-1 0 0,0 1 1 0 0,1 0-1 0 0,-6 9 1 0 0,8-12-891 0 0,1-1 0 0 0,0 1 0 0 0,-1-1 0 0 0,1 1 1 0 0,0-1-1 0 0,0 1 0 0 0,-1 0 0 0 0,1-1 0 0 0,0 1 0 0 0,0 0 0 0 0,0-1 0 0 0,0 1 1 0 0,0 0-1 0 0,0-1 0 0 0,0 1 0 0 0,0-1 0 0 0,0 1 0 0 0,0 0 0 0 0,0-1 0 0 0,1 1 1 0 0,-1 0-1 0 0,0-1 0 0 0,0 1 0 0 0,1-1 0 0 0,-1 1 0 0 0,0 0 0 0 0,1 0 1 0 0,0 0 100 0 0,0 0 0 0 0,1 0 0 0 0,-1 0 0 0 0,0 0 0 0 0,1 0 0 0 0,-1 0 0 0 0,1 0 0 0 0,-1-1 0 0 0,1 1 0 0 0,2 0 0 0 0,2 1 11 0 0,1-1 1 0 0,-1 1-1 0 0,1-1 1 0 0,9 0-1 0 0,-6-2-1296 0 0,1 0-86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0.12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13472 0 0,'0'0'1224'0'0,"15"5"-39"0"0,31 13 4701 0 0,28 5-2909 0 0,-41-14-2306 0 0,-32-9-633 0 0,0 0-1 0 0,0 0 1 0 0,0 1-1 0 0,0-1 1 0 0,0 0-1 0 0,1 1 1 0 0,-1-1-1 0 0,-1 1 1 0 0,1-1-1 0 0,0 1 1 0 0,0-1-1 0 0,0 1 1 0 0,0 0-1 0 0,0-1 1 0 0,0 1-1 0 0,-1 0 1 0 0,1 0-1 0 0,0 0 1 0 0,-1-1-1 0 0,1 1 1 0 0,0 0-1 0 0,-1 0 1 0 0,1 0-1 0 0,-1 0 1 0 0,0 0-1 0 0,1 0 1 0 0,-1 0-1 0 0,0 0 1 0 0,1 0-1 0 0,-1 1 1 0 0,0-1-1 0 0,0 0 1 0 0,0 0-1 0 0,0 0 1 0 0,0 0-1 0 0,0 0 1 0 0,-1 2-1 0 0,0-1 55 0 0,0 1 1 0 0,0-1-1 0 0,0 1 0 0 0,0-1 0 0 0,-1 0 0 0 0,1 1 0 0 0,-1-1 0 0 0,1 0 0 0 0,-1 0 0 0 0,0 0 0 0 0,0 0 1 0 0,0 0-1 0 0,0-1 0 0 0,-3 3 0 0 0,-8 5-84 0 0,-1-1 0 0 0,0-1 0 0 0,0 0 0 0 0,0-1 1 0 0,-1 0-1 0 0,1-1 0 0 0,-17 3 0 0 0,25-8-3080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0.61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16416 0 0,'5'0'704'0'0,"6"0"58"0"0,1 0-1 0 0,18 3 0 0 0,-27-2-610 0 0,-1-1 0 0 0,0 0 0 0 0,1 1-1 0 0,-1 0 1 0 0,0-1 0 0 0,0 1 0 0 0,0 0 0 0 0,1 0 0 0 0,-1 0 0 0 0,0 0 0 0 0,0 1-1 0 0,0-1 1 0 0,0 1 0 0 0,-1-1 0 0 0,1 1 0 0 0,0-1 0 0 0,-1 1 0 0 0,1 0 0 0 0,-1 0 0 0 0,1 0-1 0 0,1 3 1 0 0,-3-4-101 0 0,0-1-1 0 0,0 1 1 0 0,0 0-1 0 0,0 0 0 0 0,-1-1 1 0 0,1 1-1 0 0,0 0 1 0 0,0 0-1 0 0,0-1 1 0 0,0 1-1 0 0,-1 0 1 0 0,1-1-1 0 0,0 1 0 0 0,-1 0 1 0 0,1-1-1 0 0,-1 1 1 0 0,1 0-1 0 0,-1-1 1 0 0,1 1-1 0 0,-1 0 0 0 0,-14 14 250 0 0,8-9-128 0 0,-2 3-5 0 0,7-8-43 0 0,0 1 1 0 0,0-1-1 0 0,1 1 0 0 0,-1 0 0 0 0,1 0 0 0 0,-1 0 0 0 0,1 0 0 0 0,-2 3 0 0 0,3-4-111 0 0,0 0 0 0 0,0 0 0 0 0,-1 0 0 0 0,1 0-1 0 0,0-1 1 0 0,0 1 0 0 0,1 0 0 0 0,-1 0 0 0 0,0 0-1 0 0,0 0 1 0 0,0 0 0 0 0,1 0 0 0 0,-1 0 0 0 0,0 0 0 0 0,1 0-1 0 0,-1 0 1 0 0,1-1 0 0 0,-1 1 0 0 0,1 0 0 0 0,-1 0-1 0 0,1 0 1 0 0,0-1 0 0 0,-1 1 0 0 0,1 0 0 0 0,1 0 0 0 0,0 2 37 0 0,4 2-49 0 0,-1 0-1 0 0,0 1 0 0 0,0 0 0 0 0,5 8 1 0 0,-10-13 29 0 0,1 0 0 0 0,0 1 0 0 0,0-1 1 0 0,-1 0-1 0 0,1 1 0 0 0,-1-1 0 0 0,1 0 1 0 0,-1 1-1 0 0,0-1 0 0 0,1 1 0 0 0,-1-1 1 0 0,0 1-1 0 0,0-1 0 0 0,0 0 1 0 0,0 1-1 0 0,0-1 0 0 0,0 1 0 0 0,-1-1 1 0 0,1 1-1 0 0,0-1 0 0 0,-1 0 0 0 0,1 1 1 0 0,-1-1-1 0 0,1 0 0 0 0,-1 1 0 0 0,0-1 1 0 0,0 0-1 0 0,1 0 0 0 0,-3 2 1 0 0,2-2 73 0 0,0 0 1 0 0,-1 0 0 0 0,1 0 0 0 0,-1 0 0 0 0,1 0 0 0 0,-1 0-1 0 0,0 0 1 0 0,1-1 0 0 0,-1 1 0 0 0,0-1 0 0 0,1 1 0 0 0,-1-1 0 0 0,0 0-1 0 0,0 1 1 0 0,1-1 0 0 0,-1 0 0 0 0,0 0 0 0 0,0 0 0 0 0,-3-1-1 0 0,-3 0-269 0 0,1-1 0 0 0,-16-5-1 0 0,19 6-240 0 0,-3-1-317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1.6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41 35 11200 0 0,'-6'7'708'0'0,"1"0"0"0"0,0 0 0 0 0,0 1 0 0 0,1-1 1 0 0,-1 1-1 0 0,-3 11 0 0 0,8-16-499 0 0,-1-1 0 0 0,0 1 0 0 0,1 0 0 0 0,0 0 0 0 0,-1 0 0 0 0,1-1 0 0 0,0 1 0 0 0,0 0 0 0 0,1 0 0 0 0,-1 0 0 0 0,1-1 0 0 0,-1 1 0 0 0,1 0 0 0 0,0-1 0 0 0,0 1 0 0 0,0 0 0 0 0,0-1 0 0 0,1 1 0 0 0,-1-1 0 0 0,1 0 0 0 0,-1 1 0 0 0,1-1 0 0 0,0 0 0 0 0,2 2 0 0 0,1 0-34 0 0,-1 0 0 0 0,1-1 0 0 0,0 1 0 0 0,0-1 0 0 0,1-1 0 0 0,-1 1-1 0 0,0-1 1 0 0,1 0 0 0 0,0 0 0 0 0,-1 0 0 0 0,1-1 0 0 0,0 0 0 0 0,0 0 0 0 0,0 0 0 0 0,0-1 0 0 0,0 0 0 0 0,0 0 0 0 0,6-2 0 0 0,1 1-66 0 0,0-1 1 0 0,-1-1 0 0 0,0 0-1 0 0,1 0 1 0 0,-1-1 0 0 0,-1-1 0 0 0,20-10-1 0 0,-25 12-60 0 0,0 0 0 0 0,-1-1-1 0 0,1 0 1 0 0,-1-1 0 0 0,0 1 0 0 0,0-1 0 0 0,8-10-1 0 0,-11 13-33 0 0,-1 0-1 0 0,0 0 0 0 0,0 0 1 0 0,0 0-1 0 0,0 0 0 0 0,0 0 1 0 0,-1-1-1 0 0,1 1 0 0 0,0 0 1 0 0,-1 0-1 0 0,0 0 1 0 0,1-1-1 0 0,-1 1 0 0 0,0 0 1 0 0,0 0-1 0 0,0-1 0 0 0,-1 1 1 0 0,1 0-1 0 0,-1 0 0 0 0,1-1 1 0 0,-1 1-1 0 0,0 0 0 0 0,1 0 1 0 0,-1 0-1 0 0,0 0 1 0 0,0 0-1 0 0,-2-2 0 0 0,-1-1 46 0 0,1 1 0 0 0,-1-1 1 0 0,0 1-1 0 0,0 0 0 0 0,0 1 0 0 0,-1-1 0 0 0,1 1 0 0 0,-1 0 0 0 0,0 0 0 0 0,0 0 1 0 0,0 1-1 0 0,0-1 0 0 0,0 1 0 0 0,-1 1 0 0 0,1-1 0 0 0,0 1 0 0 0,-11-2 1 0 0,5 2-338 0 0,-1 0 0 0 0,1 1 0 0 0,0 1 0 0 0,-1-1 0 0 0,1 2 0 0 0,0 0 0 0 0,-21 6 0 0 0,21-4-1521 0 0,1 2-3812 0 0,9-6 5182 0 0,-8 5-7090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2.75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 1 7368 0 0,'-2'-1'5072'0'0,"14"3"-3018"0"0,0 0 1 0 0,19 0 0 0 0,-6-1-145 0 0,148 2 2701 0 0,-44-4-3611 0 0,215 19 1004 0 0,13 0-921 0 0,-312-16-1101 0 0,-21 0-104 0 0,0-1-1 0 0,0-1 1 0 0,35-5-1 0 0,-58 5 50 0 0,-1 0-14 0 0,1 0 1 0 0,-1 0 0 0 0,0 0 0 0 0,1 0 0 0 0,-1 0 0 0 0,0 0 0 0 0,1 0-1 0 0,-1-1 1 0 0,1 1 0 0 0,-1 0 0 0 0,0 0 0 0 0,1 0 0 0 0,-1 0-1 0 0,0-1 1 0 0,1 1 0 0 0,-1 0 0 0 0,0 0 0 0 0,0 0 0 0 0,1-1-1 0 0,-1 1 1 0 0,0 0 0 0 0,0-1 0 0 0,1 1 0 0 0,-1-1 0 0 0,-1 0-1912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3.13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 13824 0 0,'14'-2'988'0'0,"0"2"0"0"0,0 0-1 0 0,0 0 1 0 0,0 1 0 0 0,0 1 0 0 0,0 1 0 0 0,-1 0 0 0 0,1 0 0 0 0,17 8 0 0 0,-29-10-881 0 0,0-1 0 0 0,-1 1 0 0 0,1 0-1 0 0,0 0 1 0 0,0 1 0 0 0,-1-1 0 0 0,1 0-1 0 0,0 1 1 0 0,-1-1 0 0 0,1 0 0 0 0,-1 1-1 0 0,0 0 1 0 0,0-1 0 0 0,1 1 0 0 0,-1 0 0 0 0,0 0-1 0 0,0-1 1 0 0,-1 1 0 0 0,2 4 0 0 0,-1-4 6 0 0,-1 0 0 0 0,0 0 0 0 0,0 0 0 0 0,-1 0 0 0 0,1 0 0 0 0,0 0 0 0 0,0 0 0 0 0,-1 0 0 0 0,0-1 0 0 0,1 1 0 0 0,-1 0 0 0 0,0 0 0 0 0,0 0 0 0 0,0-1 0 0 0,0 1 0 0 0,0 0 0 0 0,0-1 0 0 0,0 1 0 0 0,-1-1 0 0 0,1 1-1 0 0,-2 0 1 0 0,-11 11 778 0 0,-1-2 0 0 0,-19 13-1 0 0,13-10-602 0 0,18-12-420 0 0,0 0 0 0 0,-1-1 0 0 0,1 1-1 0 0,-1 0 1 0 0,1-1 0 0 0,-7 2-1 0 0,-3-1-8722 0 0,7 0-400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6.6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14048 0 0,'0'0'645'0'0,"15"8"367"0"0,-10-7-426 0 0,0 0 0 0 0,1 0-1 0 0,-1-1 1 0 0,0 1 0 0 0,0-1 0 0 0,1-1 0 0 0,8-1 0 0 0,11 0 20 0 0,34 0-2630 0 0,-52 1-4822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7.01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15 12440 0 0,'5'-2'463'0'0,"0"0"1"0"0,-1-1 0 0 0,1 2 0 0 0,1-1 0 0 0,-1 1 0 0 0,0 0 0 0 0,0 0-1 0 0,10-1 1 0 0,-11 2-154 0 0,-1 0-1 0 0,0 0 1 0 0,0 0 0 0 0,1 0-1 0 0,-1 1 1 0 0,0-1-1 0 0,0 1 1 0 0,1 0-1 0 0,-1 0 1 0 0,0 0 0 0 0,0 0-1 0 0,0 1 1 0 0,0-1-1 0 0,0 1 1 0 0,3 2-1 0 0,-6-4-247 0 0,1 1-1 0 0,-1-1 1 0 0,1 1-1 0 0,-1-1 0 0 0,0 1 1 0 0,1-1-1 0 0,-1 1 0 0 0,0-1 1 0 0,1 1-1 0 0,-1-1 1 0 0,0 1-1 0 0,0-1 0 0 0,1 1 1 0 0,-1 0-1 0 0,0-1 1 0 0,0 1-1 0 0,0-1 0 0 0,0 1 1 0 0,0 0-1 0 0,0-1 0 0 0,0 1 1 0 0,0-1-1 0 0,0 1 1 0 0,0 0-1 0 0,-1 0 0 0 0,1 0 49 0 0,-1 1 0 0 0,0-1 1 0 0,1 1-1 0 0,-1-1 0 0 0,0 0 0 0 0,0 1 0 0 0,0-1 0 0 0,0 0 0 0 0,-2 2 0 0 0,-2 1 220 0 0,0 0 0 0 0,-1 0-1 0 0,-8 4 1 0 0,10-6-230 0 0,0 0-1 0 0,-1-1 0 0 0,1 1 1 0 0,-1-1-1 0 0,1 0 0 0 0,-1-1 1 0 0,0 1-1 0 0,-7-1 0 0 0,9 0-454 0 0,1 0 0 0 0,-1 0 0 0 0,0-1 0 0 0,1 1 0 0 0,-1-1 0 0 0,1 1 0 0 0,-1-1 0 0 0,1 0 0 0 0,-5-2 0 0 0,5 1-2387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7.36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52 0 11976 0 0,'-14'9'2645'0'0,"9"-7"-1532"0"0,1 0 1 0 0,0 1-1 0 0,0 0 1 0 0,0 0-1 0 0,0 0 1 0 0,-3 4-1 0 0,6-6-986 0 0,1 0-1 0 0,-1-1 0 0 0,1 1 0 0 0,-1-1 1 0 0,1 1-1 0 0,-1 0 0 0 0,1 0 0 0 0,0-1 1 0 0,0 1-1 0 0,-1 0 0 0 0,1 0 0 0 0,0-1 1 0 0,0 1-1 0 0,0 0 0 0 0,0 0 0 0 0,0-1 1 0 0,0 1-1 0 0,0 1 0 0 0,0-1-66 0 0,1 0-1 0 0,-1 0 1 0 0,1 0 0 0 0,-1 0-1 0 0,1 0 1 0 0,-1 0-1 0 0,1 0 1 0 0,0-1 0 0 0,-1 1-1 0 0,1 0 1 0 0,0 0 0 0 0,0-1-1 0 0,0 1 1 0 0,0 0-1 0 0,-1-1 1 0 0,1 1 0 0 0,2 0-1 0 0,3 2-193 0 0,0-1-1 0 0,0 0 0 0 0,0 0 1 0 0,0 0-1 0 0,0-1 0 0 0,0 0 1 0 0,1 0-1 0 0,9 0 0 0 0,-4-1-565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04.36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6 6992 0 0,'-6'-4'760'0'0,"5"3"-760"0"0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7.79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23 5984 0 0,'0'0'464'0'0,"11"0"1528"0"0,27-2 5167 0 0,53-11-5188 0 0,-74 10-422 0 0,-7 1-2339 0 0,0-1-492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8.16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 1 15088 0 0,'8'0'399'0'0,"0"0"0"0"0,0 1 1 0 0,0 1-1 0 0,11 2 0 0 0,-16-3-228 0 0,0 0 0 0 0,0 0 0 0 0,0 0 0 0 0,0 1 0 0 0,0-1 0 0 0,0 1 0 0 0,0-1 0 0 0,0 1 0 0 0,-1 0 0 0 0,1 0 0 0 0,-1 1 0 0 0,1-1 0 0 0,2 4 0 0 0,-5-5-127 0 0,1-1 0 0 0,-1 0-1 0 0,0 1 1 0 0,1-1 0 0 0,-1 1 0 0 0,0 0-1 0 0,0-1 1 0 0,0 1 0 0 0,0-1 0 0 0,0 1-1 0 0,1-1 1 0 0,-1 1 0 0 0,0-1 0 0 0,0 1-1 0 0,0 0 1 0 0,0-1 0 0 0,0 1 0 0 0,-1-1-1 0 0,1 1 1 0 0,0-1 0 0 0,0 1 0 0 0,0-1-1 0 0,0 1 1 0 0,-1-1 0 0 0,1 1 0 0 0,-1 0-1 0 0,0 0 38 0 0,0 1-1 0 0,0-1 0 0 0,0 0 0 0 0,0 0 1 0 0,0 0-1 0 0,-1 0 0 0 0,1 0 1 0 0,-1 0-1 0 0,-1 1 0 0 0,-3 0 120 0 0,0 1-1 0 0,0-1 1 0 0,-10 3 0 0 0,9-3-655 0 0,-19 3 1314 0 0,7-4-8663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8.50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49 1 7368 0 0,'0'0'568'0'0,"-10"9"4188"0"0,2-1-3534 0 0,4-4-74 0 0,-1 1 0 0 0,1-1-1 0 0,0 0 1 0 0,1 1-1 0 0,-6 8 1 0 0,9-12-1007 0 0,0-1 0 0 0,-1 1-1 0 0,1-1 1 0 0,0 1 0 0 0,0 0 0 0 0,0 0-1 0 0,0-1 1 0 0,-1 1 0 0 0,1 0 0 0 0,0-1-1 0 0,0 1 1 0 0,0 0 0 0 0,0-1 0 0 0,0 1 0 0 0,1 0-1 0 0,-1-1 1 0 0,0 1 0 0 0,0 0 0 0 0,0-1-1 0 0,1 1 1 0 0,-1 1 0 0 0,1-1-60 0 0,0 0 0 0 0,0 0 0 0 0,0-1-1 0 0,0 1 1 0 0,0 0 0 0 0,0 0 0 0 0,1-1 0 0 0,-1 1 0 0 0,0 0 0 0 0,0-1 0 0 0,0 0 0 0 0,1 1 0 0 0,-1-1-1 0 0,0 0 1 0 0,3 1 0 0 0,17 2-1838 0 0,0 1-3656 0 0,-7-3-2336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8.83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 0 10856 0 0,'0'0'4384'0'0,"-8"17"-1065"0"0,-3-1-1469 0 0,5-8-1017 0 0,-1 1 1 0 0,2 0-1 0 0,-6 10 1 0 0,10-17-770 0 0,0-1 1 0 0,1 1-1 0 0,-1 0 0 0 0,0 0 1 0 0,1 0-1 0 0,-1 0 1 0 0,1 0-1 0 0,0 0 0 0 0,-1 0 1 0 0,1 0-1 0 0,0 0 0 0 0,0 0 1 0 0,0 0-1 0 0,1 0 0 0 0,-1 0 1 0 0,0 0-1 0 0,1 0 0 0 0,-1-1 1 0 0,1 1-1 0 0,0 0 1 0 0,0 0-1 0 0,1 2 0 0 0,-1-2-60 0 0,1-1 0 0 0,0 1 0 0 0,0 0 0 0 0,0-1 0 0 0,0 1 0 0 0,0-1 0 0 0,0 1 0 0 0,1-1-1 0 0,-1 0 1 0 0,0 0 0 0 0,1 0 0 0 0,-1-1 0 0 0,1 1 0 0 0,-1 0 0 0 0,1-1 0 0 0,-1 1 0 0 0,4-1 0 0 0,5 1-60 0 0,0-1 1 0 0,16-2-1 0 0,-14 1-501 0 0,0-1 1 0 0,0-1-1 0 0,13-4 0 0 0,16-9-6921 0 0,-35 12 5528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9.22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 1 16439 0 0,'0'0'802'0'0,"0"15"204"0"0,-2 36 1072 0 0,2-46-1983 0 0,0-1 0 0 0,-1 1 0 0 0,1 0 0 0 0,-2 5 1 0 0,0-1-26 0 0,2-1-4263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9.5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21 10592 0 0,'11'-4'1218'0'0,"1"1"1"0"0,0 1 0 0 0,14-2-1 0 0,-22 4-770 0 0,1 0-1 0 0,0 0 1 0 0,0 0 0 0 0,-1 0-1 0 0,1 1 1 0 0,0 0 0 0 0,0 0-1 0 0,-1 0 1 0 0,1 0-1 0 0,8 5 1 0 0,-11-6-340 0 0,-1 1 1 0 0,1 1-1 0 0,0-1 0 0 0,-1 0 0 0 0,1 0 1 0 0,-1 1-1 0 0,1-1 0 0 0,-1 1 1 0 0,0-1-1 0 0,1 1 0 0 0,-1-1 0 0 0,0 1 1 0 0,1 3-1 0 0,-1-4-53 0 0,-1 0 1 0 0,0 0-1 0 0,0 0 0 0 0,0 0 0 0 0,1 0 1 0 0,-1-1-1 0 0,0 1 0 0 0,0 0 1 0 0,0 0-1 0 0,-1 0 0 0 0,1 0 0 0 0,0 0 1 0 0,0 0-1 0 0,0 0 0 0 0,-1 0 1 0 0,1 0-1 0 0,0 0 0 0 0,-1-1 0 0 0,1 1 1 0 0,-1 0-1 0 0,1 0 0 0 0,-1-1 1 0 0,0 1-1 0 0,1 0 0 0 0,-1 0 0 0 0,1-1 1 0 0,-1 1-1 0 0,0-1 0 0 0,-1 2 1 0 0,-1 0-18 0 0,1 0 0 0 0,-1 0 0 0 0,0 0 0 0 0,0-1 0 0 0,0 1 0 0 0,0-1 1 0 0,0 0-1 0 0,-1 0 0 0 0,1 0 0 0 0,0 0 0 0 0,0-1 0 0 0,-1 1 0 0 0,1-1 1 0 0,0 0-1 0 0,-4 0 0 0 0,-19-5-3462 0 0,24 3 663 0 0</inkml:trace>
  <inkml:trace contextRef="#ctx0" brushRef="#br0" timeOffset="1">213 0 9216 0 0,'0'0'421'0'0,"-15"4"432"0"0,12-4-110 0 0,1 1-1 0 0,0-1 1 0 0,0 1-1 0 0,-1 0 1 0 0,1 0-1 0 0,0 0 1 0 0,0 0-1 0 0,0 0 1 0 0,-3 3-1 0 0,0-1 168 0 0,1 1 0 0 0,0-1 0 0 0,0 1 0 0 0,0 0 0 0 0,-5 9 0 0 0,8-13-858 0 0,1 1 0 0 0,0-1 1 0 0,0 0-1 0 0,0 1 0 0 0,0-1 0 0 0,0 1 0 0 0,0-1 0 0 0,0 1 0 0 0,-1-1 0 0 0,1 1 0 0 0,1-1 0 0 0,-1 1 1 0 0,0-1-1 0 0,0 0 0 0 0,0 1 0 0 0,0-1 0 0 0,0 1 0 0 0,0-1 0 0 0,0 1 0 0 0,1-1 0 0 0,-1 0 0 0 0,0 1 1 0 0,0-1-1 0 0,1 1 0 0 0,-1-1 0 0 0,0 0 0 0 0,0 1 0 0 0,1-1 0 0 0,-1 0 0 0 0,0 1 0 0 0,1-1 0 0 0,-1 0 1 0 0,0 0-1 0 0,1 1 0 0 0,-1-1 0 0 0,1 0 0 0 0,-1 0 0 0 0,1 0 0 0 0,17 8 1679 0 0,-18-8-1726 0 0,8 2-1082 0 0,-1-1 0 0 0,1 0-1 0 0,13 1 1 0 0,-19-2 712 0 0,8 0-7896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39.96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6912 0 0,'1'18'6730'0'0,"2"2"-3284"0"0,1 21-789 0 0,0 25-2495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0.31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31 10592 0 0,'16'-3'2733'0'0,"24"-4"3816"0"0,19-7-6146 0 0,-30 10-2446 0 0,-19 3-2107 0 0,0 0-1910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0.68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27 5 2760 0 0,'18'-4'15281'0'0,"-11"4"-15031"0"0,1-1 1 0 0,0 1-1 0 0,-1 0 1 0 0,1 1 0 0 0,0 0-1 0 0,-1 0 1 0 0,1 1-1 0 0,-1 0 1 0 0,1 0-1 0 0,-1 0 1 0 0,8 5-1 0 0,-15-7-238 0 0,0 0-1 0 0,0 0 0 0 0,1 0 1 0 0,-1 1-1 0 0,0-1 1 0 0,0 0-1 0 0,0 0 0 0 0,0 0 1 0 0,0 0-1 0 0,0 1 0 0 0,0-1 1 0 0,0 0-1 0 0,0 0 1 0 0,0 0-1 0 0,0 1 0 0 0,0-1 1 0 0,0 0-1 0 0,0 0 0 0 0,0 0 1 0 0,0 1-1 0 0,0-1 1 0 0,0 0-1 0 0,0 0 0 0 0,0 0 1 0 0,0 1-1 0 0,0-1 0 0 0,0 0 1 0 0,0 0-1 0 0,0 0 1 0 0,0 0-1 0 0,0 1 0 0 0,-1-1 1 0 0,1 0-1 0 0,0 0 0 0 0,0 0 1 0 0,0 0-1 0 0,0 1 1 0 0,0-1-1 0 0,-1 0 0 0 0,1 0 1 0 0,0 0-1 0 0,0 0 0 0 0,-1 0 1 0 0,-6 6 427 0 0,7-6-432 0 0,-21 9 48 0 0,16-8 4 0 0,0 1 0 0 0,1 0 0 0 0,-1 0-1 0 0,-7 4 1 0 0,12-6-56 0 0,0 1 0 0 0,0-1-1 0 0,-1 0 1 0 0,1 0-1 0 0,0 0 1 0 0,0 0 0 0 0,0 0-1 0 0,0 1 1 0 0,-1-1-1 0 0,1 0 1 0 0,0 0-1 0 0,0 0 1 0 0,0 0 0 0 0,0 1-1 0 0,0-1 1 0 0,0 0-1 0 0,0 0 1 0 0,0 0 0 0 0,-1 1-1 0 0,1-1 1 0 0,0 0-1 0 0,0 0 1 0 0,0 0 0 0 0,0 1-1 0 0,0-1 1 0 0,0 0-1 0 0,0 0 1 0 0,0 1 0 0 0,0-1-1 0 0,0 0 1 0 0,1 0-1 0 0,-1 0 1 0 0,0 1 0 0 0,0-1-1 0 0,0 0 1 0 0,0 0-1 0 0,0 0 1 0 0,0 1 0 0 0,0-1-1 0 0,0 0 1 0 0,1 0-1 0 0,-1 0 1 0 0,0 0 0 0 0,0 0-1 0 0,0 1 1 0 0,0-1-1 0 0,0 0 1 0 0,1 0 0 0 0,-1 0-1 0 0,0 0 1 0 0,0 0-1 0 0,0 0 1 0 0,1 1 0 0 0,8 4-34 0 0,-9-5 32 0 0,7 2-78 0 0,2 3 24 0 0,1-1 1 0 0,-1 1-1 0 0,13 9 1 0 0,-20-12 59 0 0,0-1 1 0 0,0 0-1 0 0,0 1 1 0 0,-1 0-1 0 0,1-1 1 0 0,-1 1-1 0 0,1 0 1 0 0,-1 0-1 0 0,0-1 1 0 0,1 1-1 0 0,-1 0 1 0 0,0 1-1 0 0,0-1 1 0 0,-1 0-1 0 0,1 0 1 0 0,0 0-1 0 0,-1 0 1 0 0,1 1-1 0 0,-1-1 1 0 0,0 0-1 0 0,1 0 1 0 0,-1 4-1 0 0,-1-4 121 0 0,0 0-1 0 0,1 0 0 0 0,-1 0 1 0 0,0 0-1 0 0,0-1 0 0 0,0 1 1 0 0,0 0-1 0 0,0 0 0 0 0,0-1 1 0 0,-1 1-1 0 0,1 0 0 0 0,0-1 0 0 0,-1 1 1 0 0,1-1-1 0 0,-1 0 0 0 0,0 0 1 0 0,0 1-1 0 0,1-1 0 0 0,-1 0 1 0 0,0 0-1 0 0,0-1 0 0 0,0 1 1 0 0,-4 1-1 0 0,-1 0 202 0 0,0 0 0 0 0,0 0 0 0 0,-1-1 1 0 0,1 0-1 0 0,-11 0 0 0 0,10-1-790 0 0,-3 0 1147 0 0,-23-3 0 0 0,19 0-3182 0 0,1-3-3971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1.24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108 0 9560 0 0,'0'0'860'0'0,"0"0"-706"0"0,2 0-2 0 0,-2 0 546 0 0,-7 5 6742 0 0,-28 16-5433 0 0,20-13-1159 0 0,-17 12 1097 0 0,30-19-1840 0 0,0 0-1 0 0,1 0 1 0 0,-1 1-1 0 0,1-1 0 0 0,-1 0 1 0 0,1 1-1 0 0,0 0 1 0 0,0-1-1 0 0,0 1 1 0 0,0 0-1 0 0,0-1 1 0 0,0 1-1 0 0,0 0 1 0 0,-1 4-1 0 0,2-5-91 0 0,0 0 0 0 0,0 0 0 0 0,1 0 0 0 0,-1 0 0 0 0,0 0 0 0 0,1 0 0 0 0,-1 0 0 0 0,1 0 0 0 0,-1 0 0 0 0,1 0 0 0 0,-1 0 0 0 0,1 0 0 0 0,-1 0 0 0 0,1 0 0 0 0,0 0 0 0 0,0-1 0 0 0,0 1 0 0 0,-1 0 0 0 0,2 0 0 0 0,17 12 93 0 0,34 8-146 0 0,-52-21-270 0 0,5 3-5408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04.69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100 3 6912 0 0,'0'0'528'0'0,"-20"6"10142"0"0,18-4-10512 0 0,-1-1 0 0 0,1 0 0 0 0,-1 0 0 0 0,1 0 0 0 0,-1 0 0 0 0,1 0 0 0 0,-1-1 0 0 0,0 1 0 0 0,0-1 0 0 0,1 0 0 0 0,-6 0 0 0 0,-3-10 35 0 0,-8 12-64 0 0,6 1 2702 0 0,29-7-2529 0 0,-10 2-894 0 0,24-4 1705 0 0,-22 6-3258 0 0,0 1-3427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1.60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16352 0 0,'3'4'1775'0'0,"1"0"-1775"0"0,1 0 0 0 0,-1 0 0 0 0,2 0 680 0 0,-2 0 104 0 0,-1 0 16 0 0,3 0 8 0 0,-2-1-472 0 0,1 1-96 0 0,1-1-16 0 0,-2-1-8 0 0,1 2-368 0 0,0-2-72 0 0,1 2-8 0 0,0-2-8439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2.2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12752 0 0,'3'15'1384'0'0,"-3"5"815"0"0,0 3 711 0 0,-1-16-2707 0 0,1-1 1 0 0,0 0 0 0 0,0 1-1 0 0,2 8 1 0 0,-1 10 548 0 0,-2-5-221 0 0,0-15-549 0 0,1-1-1 0 0,-1 0 0 0 0,1 1 0 0 0,0-1 1 0 0,1 1-1 0 0,-1-1 0 0 0,0 0 1 0 0,1 1-1 0 0,0-1 0 0 0,3 7 1 0 0,3-3-2298 0 0,-4-7 946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2.73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113 53 10912 0 0,'0'0'49'0'0,"0"-1"0"0"0,-1 1 0 0 0,1 0 0 0 0,0-1-1 0 0,-1 1 1 0 0,1 0 0 0 0,0-1 0 0 0,0 1 0 0 0,0 0 0 0 0,-1-1 0 0 0,1 1 0 0 0,0 0 0 0 0,0-1 0 0 0,0 1 0 0 0,0-1 0 0 0,0 1 0 0 0,0-1 0 0 0,-1 1 0 0 0,1 0 0 0 0,0-1 0 0 0,0 1 0 0 0,0-1 0 0 0,0 1 0 0 0,1-1 0 0 0,-1 1 0 0 0,0 0 0 0 0,0-1 0 0 0,0 0-10 0 0,0 0 0 0 0,1 1-1 0 0,-1-1 1 0 0,0 1 0 0 0,0-1 0 0 0,0 1 0 0 0,0-1 0 0 0,0 1 0 0 0,0-1 0 0 0,0 0 0 0 0,0 1 0 0 0,-1-1 0 0 0,1 1 0 0 0,0-1-1 0 0,0 1 1 0 0,0-1 0 0 0,-1 1 0 0 0,1-1 0 0 0,0 1 0 0 0,0-1 0 0 0,-1 1 0 0 0,1-1 0 0 0,0 1 0 0 0,-1-1 0 0 0,-10-12 3122 0 0,11 12-3051 0 0,-1 0 0 0 0,1 0 0 0 0,-1 1 0 0 0,1-1-1 0 0,-1 0 1 0 0,1 0 0 0 0,-1 0 0 0 0,0 1-1 0 0,1-1 1 0 0,-1 0 0 0 0,0 1 0 0 0,1-1 0 0 0,-1 0-1 0 0,0 1 1 0 0,0-1 0 0 0,0 1 0 0 0,0 0 0 0 0,0-1-1 0 0,0 1 1 0 0,1-1 0 0 0,-1 1 0 0 0,0 0-1 0 0,0 0 1 0 0,0 0 0 0 0,0 0 0 0 0,0-1 0 0 0,0 1-1 0 0,0 0 1 0 0,0 1 0 0 0,0-1 0 0 0,0 0-1 0 0,0 0 1 0 0,0 0 0 0 0,0 1 0 0 0,0-1 0 0 0,0 0-1 0 0,0 1 1 0 0,0-1 0 0 0,-1 1 0 0 0,-6 4 621 0 0,-1-1 0 0 0,-13 11 0 0 0,20-14-598 0 0,0 0 0 0 0,1 1-1 0 0,-1-1 1 0 0,1 0 0 0 0,-1 1-1 0 0,1-1 1 0 0,0 1 0 0 0,-1-1-1 0 0,1 1 1 0 0,0 0 0 0 0,0-1-1 0 0,0 1 1 0 0,0 0 0 0 0,0 0-1 0 0,1 0 1 0 0,-1 0 0 0 0,1 0-1 0 0,-1-1 1 0 0,1 1 0 0 0,-1 4 0 0 0,1-6-129 0 0,1 1 0 0 0,-1 0 1 0 0,0-1-1 0 0,1 1 1 0 0,-1 0-1 0 0,1-1 0 0 0,-1 1 1 0 0,1-1-1 0 0,-1 1 1 0 0,1-1-1 0 0,-1 1 1 0 0,1-1-1 0 0,-1 1 0 0 0,1-1 1 0 0,0 1-1 0 0,-1-1 1 0 0,1 0-1 0 0,0 1 0 0 0,-1-1 1 0 0,1 0-1 0 0,0 0 1 0 0,0 1-1 0 0,-1-1 0 0 0,1 0 1 0 0,0 0-1 0 0,0 0 1 0 0,-1 0-1 0 0,1 0 1 0 0,0 0-1 0 0,0 0 0 0 0,-1 0 1 0 0,1 0-1 0 0,0 0 1 0 0,1-1-1 0 0,28-6 108 0 0,-29 7-112 0 0,5-2 1 0 0,1 0 6 0 0,1-1 0 0 0,0 2 0 0 0,12-3 0 0 0,-18 4-5 0 0,-1 0-1 0 0,0 0 1 0 0,0 0 0 0 0,0 0 0 0 0,0 0 0 0 0,0 0 0 0 0,0 0 0 0 0,0 0 0 0 0,0 0-1 0 0,0 0 1 0 0,0 0 0 0 0,0 1 0 0 0,0-1 0 0 0,0 1 0 0 0,0-1 0 0 0,0 0 0 0 0,0 1-1 0 0,0 0 1 0 0,0-1 0 0 0,0 1 0 0 0,0-1 0 0 0,0 1 0 0 0,0 0 0 0 0,-1 0 0 0 0,1 0-1 0 0,0-1 1 0 0,-1 1 0 0 0,1 0 0 0 0,0 0 0 0 0,-1 0 0 0 0,0 0 0 0 0,1 0 0 0 0,-1 0-1 0 0,1 0 1 0 0,-1 1 0 0 0,0 2 142 0 0,0 0 0 0 0,0 0-1 0 0,0 0 1 0 0,-1 0 0 0 0,1 0-1 0 0,-1 0 1 0 0,-1 4 0 0 0,-3 13 130 0 0,-1 6 328 0 0,2-16-4544 0 0,2-6-526 0 0,1 1-4027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3.64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7368 0 0,'0'0'666'0'0,"8"4"203"0"0,3 2 3345 0 0,-8-5-2945 0 0,1 0 1 0 0,0 0-1 0 0,0 0 1 0 0,0 0-1 0 0,6 0 0 0 0,39-3 261 0 0,-23-1-1042 0 0,-17 3-905 0 0,16-2 731 0 0,-9-1-7117 0 0,-10 1-18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4.04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8 14744 0 0,'0'0'1334'0'0,"9"-3"-1069"0"0,3 1 1200 0 0,-1 1 0 0 0,1 0-1 0 0,21 1 1 0 0,-26 1-1251 0 0,-1-1 1 0 0,0 1 0 0 0,0 1 0 0 0,0-1 0 0 0,0 1 0 0 0,0 0 0 0 0,0 0-1 0 0,10 6 1 0 0,-16-8-209 0 0,0 0-1 0 0,1 0 0 0 0,-1 0 1 0 0,0 1-1 0 0,1-1 0 0 0,-1 0 1 0 0,0 0-1 0 0,0 1 0 0 0,1-1 0 0 0,-1 0 1 0 0,0 0-1 0 0,0 1 0 0 0,1-1 1 0 0,-1 0-1 0 0,0 1 0 0 0,0-1 1 0 0,0 0-1 0 0,0 1 0 0 0,1-1 1 0 0,-1 0-1 0 0,0 1 0 0 0,0-1 1 0 0,0 1-1 0 0,0-1 0 0 0,0 0 1 0 0,0 1-1 0 0,0-1 0 0 0,0 0 1 0 0,0 1-1 0 0,0-1 0 0 0,0 1 1 0 0,0-1-1 0 0,0 0 0 0 0,-1 1 1 0 0,1-1-1 0 0,0 0 0 0 0,0 1 1 0 0,0-1-1 0 0,0 0 0 0 0,-1 1 1 0 0,1-1-1 0 0,0 0 0 0 0,0 0 1 0 0,-1 1-1 0 0,1-1 0 0 0,-1 1 1 0 0,-10 7 51 0 0,11-8-53 0 0,-30 10 289 0 0,26-9-156 0 0,0 0-1 0 0,0 0 1 0 0,0 0-1 0 0,1 1 1 0 0,-1 0-1 0 0,0-1 1 0 0,-5 5 0 0 0,9-6-124 0 0,0 0 1 0 0,0 1-1 0 0,-1-1 1 0 0,1 0 0 0 0,0 1-1 0 0,0-1 1 0 0,-1 0-1 0 0,1 1 1 0 0,0-1 0 0 0,0 1-1 0 0,0-1 1 0 0,0 0 0 0 0,0 1-1 0 0,0-1 1 0 0,0 1-1 0 0,-1-1 1 0 0,1 0 0 0 0,0 1-1 0 0,0-1 1 0 0,1 1-1 0 0,-1-1 1 0 0,0 1 0 0 0,0-1-1 0 0,0 0 1 0 0,0 1-1 0 0,0-1 1 0 0,0 1 0 0 0,0-1-1 0 0,1 0 1 0 0,-1 1 0 0 0,0-1-1 0 0,0 0 1 0 0,1 1-1 0 0,-1-1 1 0 0,0 0 0 0 0,0 1-1 0 0,1-1 1 0 0,-1 0-1 0 0,0 1 1 0 0,1-1 0 0 0,-1 0-1 0 0,1 0 1 0 0,-1 0 0 0 0,0 1-1 0 0,1-1 1 0 0,0 0-1 0 0,18 11-156 0 0,-19-11 155 0 0,8 4-63 0 0,0 0 1 0 0,0 0 0 0 0,9 8 0 0 0,-14-10 45 0 0,-1 0 0 0 0,1 0 0 0 0,-1 0 0 0 0,0 0 0 0 0,1 1-1 0 0,-1-1 1 0 0,-1 1 0 0 0,1-1 0 0 0,0 1 0 0 0,0 0 0 0 0,-1 0 0 0 0,2 4 0 0 0,-3-5 41 0 0,1-1 0 0 0,-1 1 0 0 0,0-1 0 0 0,0 0 1 0 0,-1 1-1 0 0,1-1 0 0 0,0 1 0 0 0,0-1 0 0 0,-1 0 0 0 0,1 1 0 0 0,-1-1 1 0 0,1 0-1 0 0,-1 1 0 0 0,1-1 0 0 0,-1 0 0 0 0,0 0 0 0 0,0 0 0 0 0,0 1 1 0 0,0-1-1 0 0,0 0 0 0 0,0 0 0 0 0,0 0 0 0 0,0 0 0 0 0,0-1 1 0 0,0 1-1 0 0,0 0 0 0 0,0 0 0 0 0,-3 1 0 0 0,-3 1 216 0 0,1 0 1 0 0,-1 0-1 0 0,0-1 0 0 0,-8 3 0 0 0,8-4-402 0 0,0 0 0 0 0,0 0-1 0 0,0-1 1 0 0,0 0 0 0 0,0 0 0 0 0,0-1-1 0 0,0 1 1 0 0,1-2 0 0 0,-11-2 0 0 0,7 1-940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4.44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11 12896 0 0,'0'0'1172'0'0,"18"6"629"0"0,26-4 4473 0 0,0-3-4237 0 0,-24-1-3731 0 0,-1-1 1 0 0,28-7-1 0 0,-41 8-5341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4.85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10 10592 0 0,'0'0'488'0'0,"15"-2"493"0"0,16-3 6221 0 0,3 3-4501 0 0,-27 2-2295 0 0,0 0 0 0 0,0 0 0 0 0,1 1 1 0 0,-1 0-1 0 0,0 0 0 0 0,13 5 0 0 0,-19-6-400 0 0,-1 1 0 0 0,0-1-1 0 0,0 0 1 0 0,0 0-1 0 0,0 0 1 0 0,0 1 0 0 0,0-1-1 0 0,0 0 1 0 0,1 0 0 0 0,-1 0-1 0 0,0 1 1 0 0,0-1-1 0 0,0 0 1 0 0,0 0 0 0 0,0 0-1 0 0,0 1 1 0 0,0-1 0 0 0,0 0-1 0 0,0 0 1 0 0,0 1 0 0 0,0-1-1 0 0,0 0 1 0 0,0 0-1 0 0,0 0 1 0 0,-1 1 0 0 0,1-1-1 0 0,0 0 1 0 0,0 0 0 0 0,0 0-1 0 0,0 1 1 0 0,0-1-1 0 0,0 0 1 0 0,-1 0 0 0 0,1 0-1 0 0,0 1 1 0 0,0-1 0 0 0,0 0-1 0 0,0 0 1 0 0,-1 0 0 0 0,1 0-1 0 0,0 0 1 0 0,0 0-1 0 0,0 0 1 0 0,-1 1 0 0 0,1-1-1 0 0,0 0 1 0 0,0 0 0 0 0,-1 0-1 0 0,-8 7 199 0 0,-11 2 245 0 0,14-7-209 0 0,0 1 1 0 0,1 0-1 0 0,-1 0 0 0 0,-6 5 1 0 0,12-8-329 0 0,0 1 64 0 0,0 0 1 0 0,0 0 0 0 0,1 1-1 0 0,-1-1 1 0 0,0 0 0 0 0,1 0-1 0 0,-1 0 1 0 0,1 0 0 0 0,-1-1-1 0 0,1 1 1 0 0,-1 0 0 0 0,1 0-1 0 0,0 0 1 0 0,0 0-1 0 0,-1 0 1 0 0,1-1 0 0 0,0 1-1 0 0,0 0 1 0 0,1 0 0 0 0,23 14-711 0 0,-20-13 641 0 0,-1 0 0 0 0,1 1 0 0 0,-1-1-1 0 0,5 5 1 0 0,-7-5 162 0 0,0 0 0 0 0,0 1 0 0 0,-1-1 0 0 0,1 0 0 0 0,0 1 0 0 0,-1-1 0 0 0,0 1 0 0 0,1 0 0 0 0,-1-1 0 0 0,0 1 0 0 0,0 0 0 0 0,-1 0 0 0 0,1 0 1 0 0,0 3-1 0 0,-1-5-33 0 0,0 1 0 0 0,0-1 1 0 0,0 0-1 0 0,0 1 0 0 0,-1-1 1 0 0,1 0-1 0 0,0 1 0 0 0,-1-1 1 0 0,1 0-1 0 0,-1 1 0 0 0,1-1 1 0 0,-1 0-1 0 0,0 0 0 0 0,1 0 1 0 0,-1 0-1 0 0,0 0 0 0 0,0 0 1 0 0,0 0-1 0 0,0 0 0 0 0,0 0 1 0 0,0 0-1 0 0,0 0 0 0 0,0 0 1 0 0,0-1-1 0 0,0 1 0 0 0,-1 0 1 0 0,1-1-1 0 0,0 1 0 0 0,0-1 1 0 0,-1 1-1 0 0,1-1 1 0 0,-2 0-1 0 0,-40 7 671 0 0,14-6-3807 0 0,19-2-5957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5.37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38 1 7832 0 0,'-1'5'8344'0'0,"-10"20"-5507"0"0,2-9-1547 0 0,6-12-788 0 0,1 0 1 0 0,0 0 0 0 0,0 0-1 0 0,0 0 1 0 0,-3 8 0 0 0,5-10-441 0 0,0-1 1 0 0,0 0 0 0 0,0 0 0 0 0,0 1 0 0 0,0-1-1 0 0,0 0 1 0 0,0 1 0 0 0,0-1 0 0 0,0 0 0 0 0,1 0-1 0 0,-1 1 1 0 0,0-1 0 0 0,1 0 0 0 0,-1 0 0 0 0,1 0-1 0 0,0 0 1 0 0,-1 0 0 0 0,1 0 0 0 0,0 0-1 0 0,0 0 1 0 0,-1 0 0 0 0,1 0 0 0 0,0 0 0 0 0,0 0-1 0 0,2 1 1 0 0,0 0-53 0 0,0 0-1 0 0,0 0 0 0 0,0-1 0 0 0,1 1 1 0 0,-1-1-1 0 0,1 0 0 0 0,-1 0 0 0 0,1 0 1 0 0,-1 0-1 0 0,1-1 0 0 0,4 1 0 0 0,44-2-692 0 0,-38 0-235 0 0,-10 1 276 0 0,0-1 0 0 0,0 1 0 0 0,0-1 0 0 0,8-2 0 0 0,-4-1-1106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5.71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 0 4608 0 0,'1'15'3129'0'0,"-2"12"6631"0"0,-2 0-7021 0 0,-2 29-4429 0 0,5-53 719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6.24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17 2 10592 0 0,'5'-1'531'0'0,"1"1"1"0"0,-1 0 0 0 0,1 1-1 0 0,0-1 1 0 0,-1 1 0 0 0,7 2-1 0 0,-10-3-295 0 0,0 1 0 0 0,0-1 1 0 0,0 1-1 0 0,-1-1 0 0 0,1 1 0 0 0,0 0 0 0 0,0 0 0 0 0,0 0 0 0 0,-1 0 0 0 0,1 0 0 0 0,0 0 0 0 0,-1 1 0 0 0,1-1 0 0 0,-1 1 0 0 0,0-1 0 0 0,1 1 0 0 0,-1-1 0 0 0,0 1 0 0 0,0 0 0 0 0,1 1 0 0 0,-1-1-162 0 0,-1-1 0 0 0,0 1 0 0 0,0-1 0 0 0,0 1 0 0 0,0-1 0 0 0,0 1-1 0 0,0-1 1 0 0,0 1 0 0 0,0-1 0 0 0,-1 0 0 0 0,1 1 0 0 0,0-1 0 0 0,-1 1 0 0 0,1-1 0 0 0,-1 0 0 0 0,0 1 0 0 0,1-1 0 0 0,-1 0-1 0 0,0 0 1 0 0,0 0 0 0 0,0 1 0 0 0,0-1 0 0 0,0 0 0 0 0,0 0 0 0 0,0 0 0 0 0,0 0 0 0 0,-2 0 0 0 0,1 1 88 0 0,-1 0 1 0 0,0 0-1 0 0,0-1 1 0 0,0 1-1 0 0,0-1 1 0 0,0 1-1 0 0,0-1 1 0 0,0 0-1 0 0,-1-1 1 0 0,-5 2-1 0 0,1-1-702 0 0,-10 0-2438 0 0,17-1 2867 0 0,0 0 0 0 0,1 0 0 0 0,-1 0 0 0 0,0 0 0 0 0,1-1 0 0 0,-1 1 0 0 0,0 0 1 0 0,1 0-1 0 0,-1-1 0 0 0,1 1 0 0 0,-1 0 0 0 0,0-1 0 0 0,1 1 0 0 0,-1 0 0 0 0,1-1 0 0 0,-1 1 0 0 0,1-1 0 0 0,-1 1 0 0 0,1-1 0 0 0,0 1 0 0 0,-1-1 0 0 0,1 1 0 0 0,-1-2 0 0 0,0-1-1611 0 0</inkml:trace>
  <inkml:trace contextRef="#ctx0" brushRef="#br0" timeOffset="1">181 1 14336 0 0,'0'0'1305'0'0,"-18"13"905"0"0,15-12-1501 0 0,-29 19 3485 0 0,31-19-4068 0 0,0 0 1 0 0,-1 0 0 0 0,1 0 0 0 0,0 0-1 0 0,0 0 1 0 0,0 0 0 0 0,0 0 0 0 0,0 1-1 0 0,0-1 1 0 0,0 0 0 0 0,1 1-1 0 0,-1-1 1 0 0,0 0 0 0 0,1 1 0 0 0,-1-1-1 0 0,1 1 1 0 0,0-1 0 0 0,-1 1 0 0 0,1-1-1 0 0,0 1 1 0 0,0 1 0 0 0,0-2-113 0 0,1 0 0 0 0,-1 0 0 0 0,1 0 0 0 0,-1 0 0 0 0,1 0 0 0 0,-1 0 0 0 0,1 0 0 0 0,0 0 0 0 0,0 0 0 0 0,-1 0 0 0 0,1-1 0 0 0,0 1 0 0 0,0 0 0 0 0,0 0 0 0 0,0-1 0 0 0,0 1 0 0 0,0-1 0 0 0,0 1 0 0 0,0-1 0 0 0,0 1 0 0 0,0-1 0 0 0,2 1 0 0 0,25 6-812 0 0,-28-7 794 0 0,29 3-2939 0 0,-13-3-5104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06.99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 5960 0 0,'0'0'533'0'0,"19"2"-164"0"0,129 4 4579 0 0,-70-4-4210 0 0,115-1-274 0 0,11 1-224 0 0,127-2 14 0 0,-169-4 134 0 0,170-4 1614 0 0,-294 6-3046 0 0,-26 2-4256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6.64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89 0 9672 0 0,'0'0'874'0'0,"-13"9"2893"0"0,6-5-1994 0 0,0 1 1 0 0,-12 9-1 0 0,0 1 455 0 0,17-14-2068 0 0,0 0 1 0 0,0 1-1 0 0,1-1 1 0 0,-1 1 0 0 0,0-1-1 0 0,1 1 1 0 0,-1 0-1 0 0,1 0 1 0 0,0 0 0 0 0,0 0-1 0 0,0 0 1 0 0,0 0-1 0 0,0 0 1 0 0,0 0 0 0 0,0 0-1 0 0,0 2 1 0 0,1-2-117 0 0,0-1-1 0 0,0 0 1 0 0,0 1 0 0 0,0-1-1 0 0,0 1 1 0 0,0-1 0 0 0,0 0 0 0 0,0 1-1 0 0,1-1 1 0 0,-1 0 0 0 0,1 0 0 0 0,-1 1-1 0 0,1-1 1 0 0,-1 0 0 0 0,1 0-1 0 0,0 1 1 0 0,0-1 0 0 0,-1 0 0 0 0,1 0-1 0 0,0 0 1 0 0,0 0 0 0 0,0 0 0 0 0,0 0-1 0 0,0-1 1 0 0,0 1 0 0 0,0 0-1 0 0,2 1 1 0 0,7 3-141 0 0,0-1-1 0 0,-1 0 1 0 0,1 0-1 0 0,0-1 1 0 0,11 2-1 0 0,-16-4-53 0 0,29 9-4739 0 0,-31-8 3012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6.9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9672 0 0,'0'0'748'0'0,"18"13"9841"0"0,-14-10-10452 0 0,1 0 1 0 0,-1 0 0 0 0,1 0-1 0 0,0-1 1 0 0,0 1 0 0 0,0-1 0 0 0,0-1-1 0 0,1 1 1 0 0,-1-1 0 0 0,8 1-1 0 0,3 3-2251 0 0,-9-4-5255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7.32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19 0 16727 0 0,'-3'10'742'0'0,"1"0"0"0"0,0 0 0 0 0,1 0 0 0 0,0 0 0 0 0,1 13 0 0 0,-2 10 869 0 0,2-21-1509 0 0,0-6-487 0 0,-1-1 0 0 0,1 1 0 0 0,-1-1-1 0 0,0 0 1 0 0,-3 11 0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7.68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50 0 14280 0 0,'-1'4'594'0'0,"0"0"1"0"0,0-1 0 0 0,0 1 0 0 0,-1-1 0 0 0,-3 7 0 0 0,-1 0 89 0 0,0 1 1 0 0,1 1 0 0 0,1-1-1 0 0,0 1 1 0 0,0 0 0 0 0,1 0-1 0 0,1 0 1 0 0,0 0 0 0 0,-1 17-1 0 0,4-26-606 0 0,-1 1-1 0 0,1 0 1 0 0,0 0-1 0 0,0 0 1 0 0,0-1-1 0 0,1 1 1 0 0,-1 0-1 0 0,1-1 1 0 0,0 1-1 0 0,0-1 1 0 0,0 0-1 0 0,1 0 1 0 0,-1 0-1 0 0,1 0 1 0 0,-1 0-1 0 0,1 0 1 0 0,0-1-1 0 0,0 1 1 0 0,0-1-1 0 0,0 0 1 0 0,1 0-1 0 0,5 3 1 0 0,-6-3-105 0 0,0-1-1 0 0,0 0 1 0 0,0 1 0 0 0,0-1 0 0 0,0 0-1 0 0,0-1 1 0 0,0 1 0 0 0,0 0-1 0 0,1-1 1 0 0,-1 0 0 0 0,0 0 0 0 0,0 0-1 0 0,0 0 1 0 0,1 0 0 0 0,-1-1 0 0 0,0 1-1 0 0,0-1 1 0 0,0 0 0 0 0,0 0 0 0 0,0 0-1 0 0,0 0 1 0 0,0 0 0 0 0,0-1 0 0 0,0 0-1 0 0,-1 1 1 0 0,1-1 0 0 0,-1 0-1 0 0,4-3 1 0 0,-6 5 20 0 0,1-1 0 0 0,0 0 0 0 0,-1 0 0 0 0,1 1 0 0 0,0-1 0 0 0,-1 0 1 0 0,1 0-1 0 0,-1 0 0 0 0,0 0 0 0 0,1 0 0 0 0,-1 1 0 0 0,0-1 0 0 0,1 0 0 0 0,-1 0 0 0 0,0 0 0 0 0,0 0 0 0 0,0 0 0 0 0,0 0 0 0 0,0 0 0 0 0,0 0 0 0 0,0 0 0 0 0,0 0 0 0 0,0-1 0 0 0,-1 0 43 0 0,0 1-1 0 0,1 0 0 0 0,-1-1 1 0 0,0 1-1 0 0,0 0 0 0 0,0 0 0 0 0,0-1 1 0 0,0 1-1 0 0,0 0 0 0 0,0 0 1 0 0,0 0-1 0 0,-1 1 0 0 0,-1-3 1 0 0,-1 1 101 0 0,-1 0 0 0 0,0 0 0 0 0,1 0 0 0 0,-1 0 0 0 0,0 1 0 0 0,0-1 0 0 0,-10 0 0 0 0,-1 1-42 0 0,0 0-1628 0 0,5 1-4587 0 0,3 0-2281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8.09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11 18 17967 0 0,'-10'3'1364'0'0,"10"-2"-925"0"0,0-1-428 0 0,0 0 0 0 0,0 0 0 0 0,0 1 0 0 0,0-1-1 0 0,0 0 1 0 0,1 0 0 0 0,-1 1 0 0 0,0-1 0 0 0,0 0 0 0 0,0 0 0 0 0,0 0-1 0 0,0 1 1 0 0,1-1 0 0 0,-1 0 0 0 0,0 0 0 0 0,0 0 0 0 0,0 0 0 0 0,0 0 0 0 0,1 1-1 0 0,-1-1 1 0 0,0 0 0 0 0,0 0 0 0 0,1 0 0 0 0,-1 0 0 0 0,0 0 0 0 0,0 0-1 0 0,1 0 1 0 0,-1 0 0 0 0,0 0 0 0 0,0 0 0 0 0,1 0 0 0 0,-1 0 0 0 0,0 0-1 0 0,0 0 1 0 0,0 0 0 0 0,1 0 0 0 0,-1 0 0 0 0,0 0 0 0 0,12 1 306 0 0,203-14 5031 0 0,-1-1-5730 0 0,-181 15-4537 0 0,-28-1 3216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8.44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93 0 16096 0 0,'-6'4'509'0'0,"1"-1"0"0"0,-1 1 1 0 0,1 0-1 0 0,0 0 0 0 0,1 1 1 0 0,-9 9-1 0 0,-8 8 1687 0 0,18-20-1864 0 0,1 1 1 0 0,-1 0 0 0 0,0 1-1 0 0,1-1 1 0 0,0 0-1 0 0,0 1 1 0 0,0-1 0 0 0,0 1-1 0 0,-2 6 1 0 0,3-9-243 0 0,1 1 0 0 0,-1-1 0 0 0,1 0 0 0 0,0 1 0 0 0,-1-1 0 0 0,1 0 0 0 0,0 1 0 0 0,0-1 0 0 0,0 1 0 0 0,0-1 0 0 0,0 0 0 0 0,1 1 0 0 0,-1-1 0 0 0,0 1 0 0 0,0-1 0 0 0,1 0 0 0 0,-1 1 0 0 0,1-1 0 0 0,0 0 0 0 0,-1 0 0 0 0,1 1 0 0 0,0-1 0 0 0,-1 0 0 0 0,1 0 0 0 0,0 0 0 0 0,0 0 0 0 0,0 0 0 0 0,0 0 0 0 0,0 0 0 0 0,0 0 0 0 0,2 1 0 0 0,4 1-182 0 0,0 1 0 0 0,0-1 1 0 0,0 0-1 0 0,0-1 0 0 0,1 0 0 0 0,-1 0 0 0 0,16 1 1 0 0,-3-2-473 0 0,37-3 1 0 0,-5-6-3869 0 0,-41 7 2933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8.79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37 1 18511 0 0,'-3'2'312'0'0,"1"0"0"0"0,0 0 0 0 0,0 1 0 0 0,0-1 0 0 0,0 1 0 0 0,0 0-1 0 0,0-1 1 0 0,1 1 0 0 0,-1 0 0 0 0,1 0 0 0 0,0 0 0 0 0,-1 4-1 0 0,-1 3 402 0 0,0 0-1 0 0,-1 17 0 0 0,3-23-764 0 0,0 22-299 0 0,4-9-3711 0 0,0-12-3399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9.16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 6912 0 0,'20'4'608'0'0,"13"-5"5240"0"0,-14 0-926 0 0,99 0 233 0 0,-2-1-7970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9.50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39 0 13360 0 0,'-4'3'723'0'0,"0"1"0"0"0,0 0 0 0 0,1 0 0 0 0,0 0 0 0 0,-1 0 0 0 0,2 0 0 0 0,-1 0 0 0 0,0 1 0 0 0,-3 8 1 0 0,6-12-602 0 0,-1 1 0 0 0,1-1 0 0 0,-1 1 0 0 0,1-1 0 0 0,0 1 0 0 0,0-1 0 0 0,-1 1 1 0 0,1-1-1 0 0,0 1 0 0 0,0-1 0 0 0,1 0 0 0 0,-1 1 0 0 0,0-1 0 0 0,0 1 0 0 0,1-1 0 0 0,-1 1 1 0 0,1-1-1 0 0,-1 1 0 0 0,1-1 0 0 0,0 0 0 0 0,-1 0 0 0 0,1 1 0 0 0,0-1 0 0 0,0 0 1 0 0,0 0-1 0 0,0 0 0 0 0,0 0 0 0 0,0 0 0 0 0,0 0 0 0 0,0 0 0 0 0,0 0 0 0 0,1 0 1 0 0,-1 0-1 0 0,0-1 0 0 0,1 1 0 0 0,-1 0 0 0 0,3 0 0 0 0,5 2 103 0 0,0 0-1 0 0,1-1 0 0 0,-1 0 1 0 0,19 1-1 0 0,42-1-480 0 0,-45-3-398 0 0,-25 1 609 0 0,28-1-1862 0 0,-11-2-3762 0 0</inkml:trace>
  <inkml:trace contextRef="#ctx0" brushRef="#br0" timeOffset="1">129 75 13824 0 0,'0'0'1224'0'0,"-1"3"-976"0"0,-2 2-248 0 0,2 0 0 0 0,-1 1 1855 0 0,0 0 329 0 0,0 1 64 0 0,0 1 16 0 0,-1-1-1464 0 0,2 1-296 0 0,-3-1-56 0 0,3-1-16 0 0,-1 0-432 0 0,1 0-192 0 0,1 3 8 0 0,-1-1 8 0 0,1-1-1360 0 0,0 0-264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49.93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13416 0 0,'14'2'601'0'0,"2"0"141"0"0,-1 1 0 0 0,20 6 0 0 0,-31-8-560 0 0,-1 0 1 0 0,1 0 0 0 0,-1 1 0 0 0,1 0-1 0 0,-1 0 1 0 0,1 0 0 0 0,-1 0-1 0 0,0 0 1 0 0,0 1 0 0 0,0-1 0 0 0,0 1-1 0 0,-1 0 1 0 0,1 0 0 0 0,3 5-1 0 0,-6-8-56 0 0,1 1-1 0 0,-1 0 1 0 0,1 0-1 0 0,-1 0 1 0 0,1 0-1 0 0,-1 0 1 0 0,0 0-1 0 0,1 0 1 0 0,-1 0-1 0 0,0 0 1 0 0,0-1-1 0 0,0 1 0 0 0,0 0 1 0 0,1 0-1 0 0,-1 0 1 0 0,-1 0-1 0 0,1 0 1 0 0,0 0-1 0 0,0 0 1 0 0,0 0-1 0 0,0 0 1 0 0,-1 0-1 0 0,1 0 1 0 0,-1 1-1 0 0,0-1-7 0 0,0 0 0 0 0,0 0 0 0 0,0 0 0 0 0,0 0 0 0 0,0 0 0 0 0,0 0 1 0 0,-1 0-1 0 0,1 0 0 0 0,0-1 0 0 0,-1 1 0 0 0,1 0 0 0 0,0-1 0 0 0,-1 1 0 0 0,-1 0 0 0 0,-2 0-55 0 0,0 0-1 0 0,1-1 1 0 0,-1 1 0 0 0,0-1 0 0 0,0 0-1 0 0,0 0 1 0 0,0 0 0 0 0,-7-2-1 0 0,-12-7-3033 0 0,23 8 2634 0 0,-1 1 0 0 0,1-1 0 0 0,-1 0 0 0 0,1 0 0 0 0,0 0 0 0 0,-1 0 0 0 0,1 0 0 0 0,0 0 0 0 0,0 0 0 0 0,0-1 0 0 0,0 1 0 0 0,-2-3 0 0 0,2 0-366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07.34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7832 0 0,'17'0'849'0'0,"1"1"1"0"0,-1 0-1 0 0,0 1 1 0 0,19 6 0 0 0,-34-8-716 0 0,0 1 0 0 0,0 0 0 0 0,0 0 0 0 0,0 0 0 0 0,0 0 0 0 0,0 0 1 0 0,0 0-1 0 0,0 0 0 0 0,0 1 0 0 0,-1-1 0 0 0,1 1 0 0 0,0-1 0 0 0,-1 1 0 0 0,2 2 1 0 0,-2-3-66 0 0,-1 0 1 0 0,1 0 0 0 0,-1 0-1 0 0,0 0 1 0 0,1 0 0 0 0,-1 0-1 0 0,0 0 1 0 0,0 0 0 0 0,0 0 0 0 0,0 0-1 0 0,0 0 1 0 0,0 0 0 0 0,0 0-1 0 0,0 0 1 0 0,0 0 0 0 0,0 0-1 0 0,-1 0 1 0 0,1 0 0 0 0,0 0-1 0 0,-1 0 1 0 0,1 0 0 0 0,-1 0 0 0 0,1 0-1 0 0,-1 0 1 0 0,1 0 0 0 0,-1 0-1 0 0,0-1 1 0 0,1 1 0 0 0,-1 0-1 0 0,0 0 1 0 0,0-1 0 0 0,-1 2 0 0 0,-3 2 269 0 0,-1 0 0 0 0,1 0 1 0 0,-1 0-1 0 0,0-1 0 0 0,0 0 1 0 0,-10 3-1 0 0,-20 6-3020 0 0,27-11 1659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0.28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85 1 13760 0 0,'0'0'1246'0'0,"-12"11"-854"0"0,2-5 914 0 0,0 0 281 0 0,0 1 0 0 0,-9 7 1 0 0,17-12-1273 0 0,0 0 1 0 0,0 0-1 0 0,0 0 1 0 0,0 0 0 0 0,0 0-1 0 0,0 1 1 0 0,1-1-1 0 0,-1 0 1 0 0,1 1-1 0 0,0-1 1 0 0,0 1 0 0 0,0 0-1 0 0,0-1 1 0 0,-1 4-1 0 0,2-5-307 0 0,0-1 0 0 0,0 1 1 0 0,0-1-1 0 0,0 1 0 0 0,0 0 0 0 0,0-1 0 0 0,1 1 0 0 0,-1-1 1 0 0,0 1-1 0 0,0 0 0 0 0,0-1 0 0 0,0 1 0 0 0,1-1 0 0 0,-1 1 0 0 0,0 0 1 0 0,1-1-1 0 0,-1 1 0 0 0,0-1 0 0 0,1 1 0 0 0,-1-1 0 0 0,0 0 0 0 0,1 1 1 0 0,-1-1-1 0 0,1 1 0 0 0,-1-1 0 0 0,1 0 0 0 0,-1 1 0 0 0,1-1 0 0 0,0 0 1 0 0,-1 1-1 0 0,1-1 0 0 0,-1 0 0 0 0,2 0 0 0 0,17 3-649 0 0,-16-3 401 0 0,14-1-2470 0 0,-7 0-2917 0 0,4 0-1815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0.70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114 1 11576 0 0,'0'0'1046'0'0,"-15"2"2282"0"0,-17 19 1157 0 0,19-13-3198 0 0,0 1-1 0 0,-13 12 1 0 0,25-21-1187 0 0,-1 1-1 0 0,1 0 1 0 0,0 0-1 0 0,0 0 1 0 0,0 0-1 0 0,1 0 0 0 0,-1 0 1 0 0,0 1-1 0 0,0-1 1 0 0,1 0-1 0 0,-1 0 1 0 0,0 1-1 0 0,1-1 1 0 0,-1 0-1 0 0,1 1 1 0 0,0-1-1 0 0,-1 0 1 0 0,1 1-1 0 0,0-1 0 0 0,0 1 1 0 0,0 2-1 0 0,0-3-43 0 0,1 1 0 0 0,0-1 0 0 0,-1 1 0 0 0,1-1 0 0 0,0 1 0 0 0,0-1 0 0 0,0 1 0 0 0,0-1 0 0 0,0 0 0 0 0,0 1 0 0 0,0-1 0 0 0,0 0 0 0 0,1 0 0 0 0,-1 0 0 0 0,2 1 0 0 0,5 3-92 0 0,-1-1-1 0 0,0-1 0 0 0,1 1 1 0 0,0-1-1 0 0,15 3 0 0 0,-9-2-243 0 0,15 2-138 0 0,-11-4-5684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1.05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19207 0 0,'0'0'930'0'0,"14"12"287"0"0,-4-5-646 0 0,0-1 0 0 0,12 6 0 0 0,-2-4-7159 0 0,-12-6-499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1.9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34 0 6448 0 0,'0'0'585'0'0,"-1"1"-485"0"0,-3 12 6281 0 0,3-9-4447 0 0,-11 28 2158 0 0,9-24-3019 0 0,-1 1 0 0 0,-3 17 0 0 0,6-24-931 0 0,1 0-1 0 0,0 0 1 0 0,0 0-1 0 0,0 1 0 0 0,0-1 1 0 0,0 0-1 0 0,0 0 1 0 0,0 0-1 0 0,1 0 0 0 0,-1 0 1 0 0,1 0-1 0 0,-1 0 1 0 0,1 0-1 0 0,0 0 0 0 0,0 0 1 0 0,0 0-1 0 0,0 0 1 0 0,0 0-1 0 0,2 1 0 0 0,-1 0-40 0 0,1-1-1 0 0,0 0 1 0 0,-1 1-1 0 0,1-2 1 0 0,0 1 0 0 0,0 0-1 0 0,0 0 1 0 0,1-1-1 0 0,-1 0 1 0 0,6 2-1 0 0,7 1-187 0 0,-1-2 0 0 0,0 0 0 0 0,1-1-1 0 0,17-1 1 0 0,-31 0 65 0 0,26-2-1233 0 0,-19 1-1519 0 0,1-2-3515 0 0,-4 1-588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2.31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 0 12896 0 0,'0'1'997'0'0,"0"35"6450"0"0,0-6-5477 0 0,-1-12-1435 0 0,-5 31-1 0 0,4-39-882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4.77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85 130 3680 0 0,'-16'-15'719'0'0,"13"13"-149"0"0,0 0 0 0 0,0-1-1 0 0,1 1 1 0 0,-1-1 0 0 0,1 0 0 0 0,0 0 0 0 0,-1 0-1 0 0,1 0 1 0 0,1 0 0 0 0,-1 0 0 0 0,0-1 0 0 0,-1-4-1 0 0,3 6-283 0 0,0 0 0 0 0,0 1 0 0 0,0-1 0 0 0,0 0 0 0 0,0 0 0 0 0,0 0 0 0 0,1 0 1 0 0,-1 0-1 0 0,1 0 0 0 0,-1 0 0 0 0,1 1 0 0 0,0-1 0 0 0,-1 0 0 0 0,1 0 0 0 0,0 1 0 0 0,0-1 0 0 0,0 1 0 0 0,1-1 0 0 0,-1 1 0 0 0,3-3 0 0 0,0 0-202 0 0,-1 1 1 0 0,1-1-1 0 0,1 1 0 0 0,-1 0 1 0 0,0 0-1 0 0,8-3 0 0 0,-7 5-98 0 0,0-1-1 0 0,0 1 0 0 0,1 0 0 0 0,-1 0 1 0 0,0 0-1 0 0,1 1 0 0 0,-1 0 0 0 0,0 0 1 0 0,1 0-1 0 0,-1 1 0 0 0,0 0 0 0 0,1 0 1 0 0,-1 0-1 0 0,0 1 0 0 0,0-1 0 0 0,6 4 1 0 0,-7-4-103 0 0,0 1 1 0 0,0 0 0 0 0,0 1 0 0 0,0-1 0 0 0,0 1 0 0 0,0-1 0 0 0,-1 1 0 0 0,1 0-1 0 0,-1 0 1 0 0,0 1 0 0 0,0-1 0 0 0,0 1 0 0 0,0-1 0 0 0,-1 1 0 0 0,1 0 0 0 0,-1 0 0 0 0,0 0-1 0 0,0 1 1 0 0,1 5 0 0 0,-2-8 84 0 0,-1 0 0 0 0,1 0 0 0 0,-1 0 0 0 0,0 0 0 0 0,0 0 0 0 0,0 0 0 0 0,0 1-1 0 0,0-1 1 0 0,-1 0 0 0 0,1 0 0 0 0,-1 0 0 0 0,1 0 0 0 0,-1 0 0 0 0,0 0 0 0 0,0 0 0 0 0,0 0 0 0 0,0 0-1 0 0,0 0 1 0 0,-1 2 0 0 0,-1-2-11 0 0,1 1 0 0 0,-1 0 0 0 0,0-1 0 0 0,0 0 0 0 0,0 0 0 0 0,0 0 0 0 0,0 0 0 0 0,0 0 0 0 0,-1 0 0 0 0,-4 1 0 0 0,-3 0 215 0 0,1 0 0 0 0,-2 0 0 0 0,1-1 0 0 0,0-1 0 0 0,0 0 0 0 0,-17 0 1 0 0,23-1 154 0 0,-1-1 1 0 0,1 0-1 0 0,-1 0 1 0 0,1 0-1 0 0,-1-1 1 0 0,1 1 0 0 0,-7-4-1 0 0,9 3-84 0 0,0 1-1 0 0,0-1 0 0 0,0 0 1 0 0,0 0-1 0 0,1 0 1 0 0,-1 0-1 0 0,1 0 1 0 0,-1-1-1 0 0,1 1 0 0 0,0-1 1 0 0,0 0-1 0 0,0 1 1 0 0,-2-5-1 0 0,3 5-187 0 0,1 0 0 0 0,-1 0 1 0 0,1 1-1 0 0,0-1 0 0 0,0 0 0 0 0,0 0 1 0 0,0 0-1 0 0,0 0 0 0 0,0 0 0 0 0,0 1 1 0 0,1-1-1 0 0,-1 0 0 0 0,1 0 0 0 0,-1 0 1 0 0,1 1-1 0 0,0-1 0 0 0,0 0 0 0 0,0 1 0 0 0,-1-1 1 0 0,2 0-1 0 0,0-1 0 0 0,2-2-96 0 0,0 0 0 0 0,0 0 0 0 0,0 0 1 0 0,10-7-1 0 0,-8 7-65 0 0,1 1 1 0 0,-1 0-1 0 0,1 1 0 0 0,0-1 1 0 0,0 1-1 0 0,0 1 1 0 0,0-1-1 0 0,1 1 1 0 0,-1 1-1 0 0,1-1 1 0 0,-1 1-1 0 0,1 0 0 0 0,11 1 1 0 0,-14 0 8 0 0,0 0 1 0 0,-1 1-1 0 0,1 0 1 0 0,0-1-1 0 0,0 2 1 0 0,0-1-1 0 0,-1 0 1 0 0,1 1-1 0 0,-1 0 1 0 0,1 0-1 0 0,-1 0 1 0 0,0 1-1 0 0,0 0 1 0 0,0-1-1 0 0,0 1 1 0 0,0 1-1 0 0,-1-1 1 0 0,1 0-1 0 0,-1 1 1 0 0,0 0-1 0 0,0 0 1 0 0,3 5-1 0 0,-5-8 62 0 0,-1 0 0 0 0,1 1 0 0 0,0-1 0 0 0,-1 0 0 0 0,1 1 0 0 0,0-1 0 0 0,-1 1-1 0 0,0-1 1 0 0,1 1 0 0 0,-1-1 0 0 0,0 1 0 0 0,0-1 0 0 0,0 1 0 0 0,0-1 0 0 0,0 1 0 0 0,0-1-1 0 0,0 1 1 0 0,-1-1 0 0 0,1 1 0 0 0,0-1 0 0 0,-1 0 0 0 0,0 3 0 0 0,-1-3 29 0 0,1 1 1 0 0,0 0-1 0 0,-1 0 1 0 0,1-1 0 0 0,-1 1-1 0 0,0-1 1 0 0,0 0-1 0 0,1 1 1 0 0,-1-1 0 0 0,0 0-1 0 0,0 0 1 0 0,0 0 0 0 0,-3 1-1 0 0,-4 1 63 0 0,0-1-1 0 0,1 0 1 0 0,-1 0-1 0 0,0-1 0 0 0,0 0 1 0 0,-12-1-1 0 0,9 0 299 0 0,0-1 0 0 0,1-1-1 0 0,-19-3 1 0 0,28 4-228 0 0,-1 1 0 0 0,1-1 1 0 0,0 0-1 0 0,-1 0 0 0 0,1 0 0 0 0,0 0 1 0 0,0 0-1 0 0,0 0 0 0 0,0 0 0 0 0,0-1 1 0 0,0 1-1 0 0,0-1 0 0 0,0 0 0 0 0,0 1 1 0 0,1-1-1 0 0,-1 0 0 0 0,1 0 0 0 0,-1 0 1 0 0,1 0-1 0 0,0 0 0 0 0,0 0 0 0 0,0-1 1 0 0,0 1-1 0 0,-1-3 0 0 0,2 3-95 0 0,0 0-1 0 0,0-1 0 0 0,0 1 1 0 0,0-1-1 0 0,0 1 0 0 0,1-1 1 0 0,-1 1-1 0 0,1-1 0 0 0,-1 1 1 0 0,1 0-1 0 0,0-1 0 0 0,0 1 1 0 0,0 0-1 0 0,0 0 0 0 0,0 0 1 0 0,1 0-1 0 0,-1 0 0 0 0,1 0 1 0 0,-1 0-1 0 0,1 0 0 0 0,0 0 1 0 0,0 1-1 0 0,0-1 0 0 0,2-1 1 0 0,1 0-92 0 0,-1-1 1 0 0,2 1 0 0 0,-1 1-1 0 0,0-1 1 0 0,1 1 0 0 0,-1 0-1 0 0,1 0 1 0 0,10-2 0 0 0,-10 4-7 0 0,-1 0 0 0 0,1 0 1 0 0,-1 0-1 0 0,1 1 0 0 0,-1-1 1 0 0,1 1-1 0 0,-1 1 0 0 0,0-1 0 0 0,1 1 1 0 0,-1 0-1 0 0,0 0 0 0 0,0 0 1 0 0,8 6-1 0 0,-9-6-55 0 0,0 1 1 0 0,-1-1-1 0 0,1 1 1 0 0,-1 0-1 0 0,1 0 0 0 0,-1 0 1 0 0,0 1-1 0 0,0-1 1 0 0,-1 1-1 0 0,1 0 0 0 0,-1-1 1 0 0,1 1-1 0 0,-1 0 0 0 0,-1 1 1 0 0,1-1-1 0 0,0 0 1 0 0,0 6-1 0 0,-2-9 118 0 0,1 0 1 0 0,-1 1-1 0 0,0-1 0 0 0,0 1 1 0 0,0-1-1 0 0,0 0 0 0 0,-1 1 1 0 0,1-1-1 0 0,0 1 0 0 0,-1-1 1 0 0,1 0-1 0 0,-1 1 0 0 0,1-1 1 0 0,-1 0-1 0 0,1 1 0 0 0,-1-1 1 0 0,0 0-1 0 0,-1 2 0 0 0,0-1 10 0 0,0 0 0 0 0,0-1 0 0 0,0 1 0 0 0,0 0 0 0 0,-1-1 0 0 0,1 1 0 0 0,0-1 0 0 0,-1 0 0 0 0,-2 1 0 0 0,-4 1 78 0 0,0-1-1 0 0,0 0 1 0 0,0 0 0 0 0,-16 0 0 0 0,13-1 164 0 0,0-2 0 0 0,0 1 0 0 0,-1-1 0 0 0,-13-4 0 0 0,20 4-89 0 0,-1-1-1 0 0,1 0 0 0 0,0 0 0 0 0,0-1 1 0 0,0 1-1 0 0,0-1 0 0 0,0-1 1 0 0,1 1-1 0 0,-8-7 0 0 0,12 10-141 0 0,0-1-1 0 0,1 0 0 0 0,-1 0 1 0 0,0 1-1 0 0,0-1 0 0 0,1 0 1 0 0,-1 0-1 0 0,1 0 0 0 0,-1 0 1 0 0,0 0-1 0 0,1 0 0 0 0,0 0 1 0 0,-1 0-1 0 0,1 0 0 0 0,0-1 1 0 0,0 1-1 0 0,-1 0 0 0 0,1 0 1 0 0,0 0-1 0 0,0 0 0 0 0,0 0 1 0 0,0 0-1 0 0,0-1 0 0 0,1 1 1 0 0,-1 0-1 0 0,0 0 0 0 0,0 0 1 0 0,1 0-1 0 0,-1 0 0 0 0,1 0 0 0 0,-1 0 1 0 0,1 0-1 0 0,-1 0 0 0 0,1 0 1 0 0,0 0-1 0 0,-1 0 0 0 0,1 0 1 0 0,0 1-1 0 0,0-1 0 0 0,0 0 1 0 0,1-1-1 0 0,2-1-62 0 0,0 0 0 0 0,0 0 0 0 0,1 0 0 0 0,-1 0 0 0 0,1 1 0 0 0,-1-1 0 0 0,11-2 0 0 0,-8 4-10 0 0,-1-1-1 0 0,1 2 1 0 0,0-1 0 0 0,0 1-1 0 0,0 0 1 0 0,0 0-1 0 0,0 1 1 0 0,0 0-1 0 0,0 0 1 0 0,0 1 0 0 0,8 2-1 0 0,-11-2 41 0 0,0-1 0 0 0,0 1 1 0 0,0-1-1 0 0,0 1 0 0 0,0 0 0 0 0,-1 1 0 0 0,1-1 0 0 0,-1 1 0 0 0,0-1 0 0 0,1 1 1 0 0,-1 0-1 0 0,0 0 0 0 0,-1 1 0 0 0,1-1 0 0 0,-1 1 0 0 0,1-1 0 0 0,-1 1 0 0 0,0 0 1 0 0,2 6-1 0 0,-3-9-1 0 0,-1 0 0 0 0,0 0 1 0 0,0 0-1 0 0,0-1 0 0 0,0 1 0 0 0,0 0 1 0 0,0 0-1 0 0,0 0 0 0 0,0 0 1 0 0,0 0-1 0 0,0 0 0 0 0,0 0 1 0 0,-1 0-1 0 0,1 0 0 0 0,0-1 1 0 0,-1 1-1 0 0,1 0 0 0 0,0 0 0 0 0,-1 0 1 0 0,1 0-1 0 0,-2 0 0 0 0,0 1-20 0 0,1 0 0 0 0,-1 0 0 0 0,0-1 0 0 0,0 1 0 0 0,0-1 0 0 0,0 0-1 0 0,0 1 1 0 0,-3 0 0 0 0,-3 1-47 0 0,0 0 1 0 0,0-1-1 0 0,-16 3 0 0 0,13-3 88 0 0,0-1 0 0 0,1-1 0 0 0,-1 0 0 0 0,0 0 0 0 0,-16-3 0 0 0,20 1 128 0 0,0 1 1 0 0,0-1-1 0 0,0 0 1 0 0,0-1-1 0 0,0 0 1 0 0,0 0-1 0 0,0 0 0 0 0,1-1 1 0 0,-7-4-1 0 0,12 7-89 0 0,0 0 0 0 0,-1 0 0 0 0,1 0 0 0 0,0 0-1 0 0,0 0 1 0 0,0 0 0 0 0,0 0 0 0 0,0 0 0 0 0,0 0 0 0 0,1-1-1 0 0,-1 1 1 0 0,0 0 0 0 0,1-1 0 0 0,-1 1 0 0 0,0 0-1 0 0,1-1 1 0 0,0 1 0 0 0,-1-1 0 0 0,1 1 0 0 0,0-1 0 0 0,0-2-1 0 0,0 3-32 0 0,0-1-1 0 0,1 0 0 0 0,-1 1 1 0 0,1-1-1 0 0,0 1 1 0 0,0-1-1 0 0,-1 1 0 0 0,1-1 1 0 0,0 1-1 0 0,0-1 0 0 0,0 1 1 0 0,1 0-1 0 0,-1-1 0 0 0,0 1 1 0 0,3-2-1 0 0,0 0-80 0 0,1 0 1 0 0,-1 0-1 0 0,1 0 0 0 0,0 1 0 0 0,0 0 1 0 0,0 0-1 0 0,0 0 0 0 0,0 0 0 0 0,1 1 1 0 0,9-1-1 0 0,-8 1 39 0 0,1 2 1 0 0,0-1-1 0 0,0 1 0 0 0,-1 0 1 0 0,1 1-1 0 0,-1-1 0 0 0,1 2 1 0 0,-1-1-1 0 0,0 1 0 0 0,0 0 1 0 0,0 0-1 0 0,0 1 0 0 0,0 0 1 0 0,-1 0-1 0 0,9 8 0 0 0,-14-11 17 0 0,0 0-1 0 0,0-1 0 0 0,0 1 1 0 0,0 0-1 0 0,-1-1 0 0 0,1 1 1 0 0,0 0-1 0 0,-1 0 0 0 0,1 0 0 0 0,-1 0 1 0 0,1-1-1 0 0,-1 1 0 0 0,1 0 1 0 0,-1 0-1 0 0,1 0 0 0 0,-1 0 1 0 0,0 0-1 0 0,0 0 0 0 0,1 1 1 0 0,-1-1-1 0 0,0 0 0 0 0,0 0 1 0 0,0 0-1 0 0,0 1 0 0 0,-1-1-21 0 0,0 0 0 0 0,1 0 0 0 0,-1 0 0 0 0,0 0 0 0 0,0 0 0 0 0,1 0 0 0 0,-1-1 0 0 0,0 1 0 0 0,0 0-1 0 0,0-1 1 0 0,0 1 0 0 0,0 0 0 0 0,0-1 0 0 0,0 1 0 0 0,0-1 0 0 0,0 0 0 0 0,0 1 0 0 0,-2-1 0 0 0,-3 2-129 0 0,-1-1 1 0 0,1 0-1 0 0,-1 0 1 0 0,0-1-1 0 0,1 0 1 0 0,-11-1-1 0 0,13 1 97 0 0,-5-1 191 0 0,1-1 1 0 0,0 0 0 0 0,-11-3-1 0 0,17 4-3 0 0,1 0 0 0 0,-1 1 0 0 0,0-1 1 0 0,0 0-1 0 0,0-1 0 0 0,1 1 0 0 0,-1 0 0 0 0,0 0 0 0 0,1-1 0 0 0,-1 1 0 0 0,1-1 0 0 0,0 1 1 0 0,-1-1-1 0 0,1 1 0 0 0,0-1 0 0 0,0 0 0 0 0,0 0 0 0 0,-1-3 0 0 0,2 4-104 0 0,0 0 0 0 0,0 0 0 0 0,0-1 0 0 0,0 1 0 0 0,0 0 0 0 0,0 0 0 0 0,0 0 0 0 0,0 0 0 0 0,1 0 0 0 0,-1 0 0 0 0,0 0-1 0 0,1 0 1 0 0,-1 0 0 0 0,1 0 0 0 0,-1 0 0 0 0,1 0 0 0 0,-1 1 0 0 0,1-1 0 0 0,0 0 0 0 0,-1 0 0 0 0,1 0 0 0 0,0 1 0 0 0,0-1 0 0 0,1-1 0 0 0,0 1-35 0 0,0-1 0 0 0,1 1 0 0 0,-1-1 1 0 0,0 1-1 0 0,0 0 0 0 0,1 0 0 0 0,-1 0 0 0 0,1 0 1 0 0,2-1-1 0 0,0 2 0 0 0,0 0 0 0 0,0 0 1 0 0,0 0-1 0 0,0 0 0 0 0,0 1 0 0 0,0 0 1 0 0,0 0-1 0 0,0 0 0 0 0,-1 1 1 0 0,1 0-1 0 0,0 0 0 0 0,-1 0 0 0 0,1 0 1 0 0,-1 1-1 0 0,0-1 0 0 0,0 1 0 0 0,5 4 1 0 0,-9-7 7 0 0,1 1 1 0 0,-1-1-1 0 0,1 0 1 0 0,-1 1 0 0 0,0-1-1 0 0,1 1 1 0 0,-1-1 0 0 0,0 1-1 0 0,1-1 1 0 0,-1 1-1 0 0,0-1 1 0 0,1 1 0 0 0,-1-1-1 0 0,0 1 1 0 0,0-1 0 0 0,0 1-1 0 0,0-1 1 0 0,0 1-1 0 0,1-1 1 0 0,-1 1 0 0 0,0 0-1 0 0,0-1 1 0 0,0 1-1 0 0,0-1 1 0 0,-1 1 0 0 0,1 0-1 0 0,0-1 1 0 0,0 1 0 0 0,0-1-1 0 0,0 1 1 0 0,-1-1-1 0 0,1 1 1 0 0,0-1 0 0 0,0 1-1 0 0,-1-1 1 0 0,1 1 0 0 0,0-1-1 0 0,-1 1 1 0 0,1-1-1 0 0,0 0 1 0 0,-1 1 0 0 0,1-1-1 0 0,-1 1 1 0 0,1-1-1 0 0,-2 1 1 0 0,0 0-66 0 0,0 0 0 0 0,-1 1-1 0 0,1-1 1 0 0,-1 0 0 0 0,1 0-1 0 0,-1-1 1 0 0,1 1 0 0 0,-5 0 0 0 0,1 0 103 0 0,-1-1 0 0 0,1 0 0 0 0,-14-1 0 0 0,19 0-18 0 0,-1 1-1 0 0,0 0 1 0 0,1 0-1 0 0,-1-1 1 0 0,1 1-1 0 0,-1-1 1 0 0,1 1-1 0 0,-1-1 1 0 0,1 0-1 0 0,0 0 1 0 0,-1 1-1 0 0,1-1 1 0 0,0 0 0 0 0,-1 0-1 0 0,1 0 1 0 0,0-1-1 0 0,0 1 1 0 0,0 0-1 0 0,0 0 1 0 0,0 0-1 0 0,-1-3 1 0 0,2 4-10 0 0,0 0 1 0 0,0-1-1 0 0,0 1 1 0 0,0 0-1 0 0,0 0 1 0 0,0 0 0 0 0,0-1-1 0 0,0 1 1 0 0,0 0-1 0 0,0 0 1 0 0,0-1-1 0 0,0 1 1 0 0,0 0-1 0 0,0 0 1 0 0,0 0 0 0 0,0-1-1 0 0,0 1 1 0 0,0 0-1 0 0,0 0 1 0 0,0 0-1 0 0,1-1 1 0 0,-1 1-1 0 0,0 0 1 0 0,0 0 0 0 0,0 0-1 0 0,0-1 1 0 0,1 1-1 0 0,-1 0 1 0 0,0 0-1 0 0,0 0 1 0 0,0 0 0 0 0,1-1-1 0 0,10-2-57 0 0,11 1-35 0 0,-20 2 93 0 0,-1 0 0 0 0,0 0 0 0 0,0 0 0 0 0,-1 1 0 0 0,1-1 0 0 0,0 0 0 0 0,0 0 0 0 0,0 0 0 0 0,-1 0 0 0 0,1 1 0 0 0,0-1 0 0 0,0 0 0 0 0,-1 1 0 0 0,1-1 0 0 0,0 1 0 0 0,-1-1 0 0 0,1 1 0 0 0,0-1 0 0 0,-1 1 0 0 0,1-1 0 0 0,-1 1 0 0 0,1 0 0 0 0,0 0 0 0 0,-1 0 17 0 0,0-1-1 0 0,0 1 0 0 0,1-1 1 0 0,-1 0-1 0 0,0 1 1 0 0,0-1-1 0 0,0 0 0 0 0,0 1 1 0 0,0-1-1 0 0,0 1 0 0 0,0-1 1 0 0,-1 0-1 0 0,1 1 1 0 0,0-1-1 0 0,0 1 0 0 0,0-1 1 0 0,0 0-1 0 0,0 1 0 0 0,-1-1 1 0 0,1 0-1 0 0,0 1 1 0 0,0-1-1 0 0,0 0 0 0 0,-1 1 1 0 0,1-1-1 0 0,0 0 1 0 0,-1 0-1 0 0,1 1 0 0 0,0-1 1 0 0,-1 0-1 0 0,1 0 0 0 0,0 1 1 0 0,-1-1-1 0 0,1 0 1 0 0,0 0-1 0 0,-1 0 0 0 0,-12 5 754 0 0,10-5-509 0 0,1 1-59 0 0,-1-1 0 0 0,0 0-1 0 0,0 1 1 0 0,1-1 0 0 0,-1-1-1 0 0,0 1 1 0 0,1 0 0 0 0,-4-1-1 0 0,6 1-198 0 0,0 0 1 0 0,-1-1-1 0 0,1 1 0 0 0,0 0 0 0 0,0 0 0 0 0,0 0 1 0 0,0 0-1 0 0,0-1 0 0 0,-1 1 0 0 0,1 0 0 0 0,0 0 1 0 0,0 0-1 0 0,0 0 0 0 0,0-1 0 0 0,0 1 0 0 0,0 0 1 0 0,0 0-1 0 0,0-1 0 0 0,0 1 0 0 0,0 0 0 0 0,0 0 1 0 0,0 0-1 0 0,0-1 0 0 0,0 1 0 0 0,0 0 0 0 0,0 0 1 0 0,0 0-1 0 0,0-1 0 0 0,0 1 0 0 0,0 0 0 0 0,0 0 1 0 0,0 0-1 0 0,1-1 0 0 0,-1 1 0 0 0,0 0 0 0 0,0 0 1 0 0,0 0-1 0 0,0 0 0 0 0,0-1 0 0 0,1 1 0 0 0,-1 0 0 0 0,0 0 1 0 0,0 0-1 0 0,0 0 0 0 0,0 0 0 0 0,1 0 0 0 0,-1-1 1 0 0,0 1-1 0 0,0 0 0 0 0,0 0 0 0 0,1 0 1 0 0,5-4-1687 0 0,-3 2-3473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5.60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24 2304 0 0,'10'1'432'0'0,"7"-2"5133"0"0,-1-1 783 0 0,270-6-1070 0 0,-48 1-3438 0 0,-43 4-1752 0 0,243-1 102 0 0,-230 6-4 0 0,374 9 134 0 0,-224 0 1034 0 0,-354-11-1296 0 0,203-1 712 0 0,-195 0-1738 0 0,-2 0-326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6.31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179 0 4144 0 0,'0'0'7545'0'0,"-18"9"-5554"0"0,-34 18 960 0 0,36-19-1626 0 0,-25 16 0 0 0,36-20-1089 0 0,0-1 1 0 0,0 1-1 0 0,1 0 1 0 0,0 0-1 0 0,-1 1 0 0 0,2-1 1 0 0,-1 1-1 0 0,-6 9 1 0 0,9-12-160 0 0,0-1 0 0 0,1 1 0 0 0,-1 0 0 0 0,0-1 0 0 0,1 1 0 0 0,-1-1 0 0 0,1 1 0 0 0,0 0 0 0 0,-1-1 0 0 0,1 1 0 0 0,0 0 0 0 0,0 0 0 0 0,0-1 0 0 0,0 1 0 0 0,0 0 0 0 0,1-1 0 0 0,-1 1 0 0 0,0 0 0 0 0,2 3 0 0 0,-1-4 12 0 0,0 1 0 0 0,1 0-1 0 0,-1 0 1 0 0,0 0 0 0 0,1-1 0 0 0,-1 1-1 0 0,1-1 1 0 0,0 1 0 0 0,0-1 0 0 0,0 0 0 0 0,-1 1-1 0 0,1-1 1 0 0,3 1 0 0 0,7 2 143 0 0,-1 0 0 0 0,1-1 1 0 0,0 0-1 0 0,18 2 0 0 0,-20-4-259 0 0,69 9-3265 0 0,-59-7-4718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8.98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25 15176 0 0,'0'0'1371'0'0,"14"-2"-1103"0"0,60-5 2264 0 0,-40 4-2866 0 0,40-7 0 0 0,-63 7-6385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9.40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32 3 15232 0 0,'23'-2'1414'0'0,"16"2"-576"0"0,-36 0-670 0 0,0 0 0 0 0,0 1-1 0 0,0-1 1 0 0,-1 1 0 0 0,1 0-1 0 0,0 0 1 0 0,0 0 0 0 0,0 0-1 0 0,-1 0 1 0 0,4 3 0 0 0,-5-4-154 0 0,-1 0 0 0 0,0 0 1 0 0,0 1-1 0 0,1-1 0 0 0,-1 0 0 0 0,0 0 1 0 0,0 1-1 0 0,1-1 0 0 0,-1 0 0 0 0,0 0 1 0 0,0 1-1 0 0,0-1 0 0 0,1 0 0 0 0,-1 1 1 0 0,0-1-1 0 0,0 0 0 0 0,0 1 0 0 0,0-1 1 0 0,0 0-1 0 0,0 1 0 0 0,0-1 0 0 0,0 0 1 0 0,0 1-1 0 0,0-1 0 0 0,0 0 0 0 0,0 1 1 0 0,0-1-1 0 0,0 1 0 0 0,0-1 1 0 0,0 0-1 0 0,0 1 0 0 0,0-1 0 0 0,-10 11 77 0 0,6-8-236 0 0,-1 0-1 0 0,1 0 1 0 0,-1-1 0 0 0,-4 3-1 0 0,-29 14 1390 0 0,38-18-1028 0 0,0-1-187 0 0,0 1 1 0 0,0 0-1 0 0,0 0 0 0 0,1 0 0 0 0,-1 0 0 0 0,0 0 0 0 0,1-1 0 0 0,-1 1 1 0 0,1 0-1 0 0,-1 0 0 0 0,1-1 0 0 0,-1 1 0 0 0,1 0 0 0 0,0-1 0 0 0,-1 1 0 0 0,1 0 1 0 0,0-1-1 0 0,0 1 0 0 0,-1-1 0 0 0,3 1 0 0 0,19 10-124 0 0,-13-7 46 0 0,-5-2 25 0 0,2 1 15 0 0,1 0 0 0 0,-1 1 0 0 0,0 0 0 0 0,8 6 1 0 0,-13-9 12 0 0,0 0 0 0 0,0-1 0 0 0,0 1 0 0 0,0 0 0 0 0,0 0 0 0 0,0 0 1 0 0,-1 0-1 0 0,1 0 0 0 0,0 0 0 0 0,-1 0 0 0 0,1 0 0 0 0,-1 1 0 0 0,1-1 1 0 0,-1 0-1 0 0,1 0 0 0 0,-1 0 0 0 0,0 1 0 0 0,0-1 0 0 0,0 0 0 0 0,1 0 1 0 0,-1 1-1 0 0,0-1 0 0 0,-1 0 0 0 0,1 1 0 0 0,0-1 0 0 0,0 0 0 0 0,0 0 1 0 0,-1 0-1 0 0,1 1 0 0 0,-1-1 0 0 0,1 0 0 0 0,-2 2 0 0 0,0 0 189 0 0,0-1-1 0 0,-1 1 1 0 0,1-1 0 0 0,-1 1-1 0 0,0-1 1 0 0,0 0-1 0 0,0 0 1 0 0,0 0-1 0 0,0 0 1 0 0,0-1 0 0 0,-1 1-1 0 0,1-1 1 0 0,-1 0-1 0 0,1 0 1 0 0,-1 0-1 0 0,1 0 1 0 0,-1 0-1 0 0,1-1 1 0 0,-5 0 0 0 0,-1 1-52 0 0,0-1-1 0 0,-15-1 1 0 0,-12-7-4020 0 0,29 6-4019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0.74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14 5984 0 0,'0'0'464'0'0,"1"0"465"0"0,3 0 198 0 0,7-2 967 0 0,22-1 3107 0 0,17 1 1292 0 0,-6 0-5570 0 0,1-2-8517 0 0,-37 3 853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59.7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 0 8288 0 0,'13'1'2894'0'0,"1"0"1"0"0,0 1 0 0 0,16 4 0 0 0,-14-2-2296 0 0,-13-3-518 0 0,-1 0 1 0 0,0 0-1 0 0,0 0 1 0 0,0 0-1 0 0,0 0 1 0 0,-1 1-1 0 0,1-1 0 0 0,0 1 1 0 0,0-1-1 0 0,-1 1 1 0 0,3 2-1 0 0,-4-4-18 0 0,1 1-1 0 0,-1-1 1 0 0,1 1 0 0 0,-1 0-1 0 0,0-1 1 0 0,1 1 0 0 0,-1 0-1 0 0,0-1 1 0 0,1 1-1 0 0,-1 0 1 0 0,0-1 0 0 0,0 1-1 0 0,0 0 1 0 0,1-1 0 0 0,-1 1-1 0 0,0 0 1 0 0,0 0 0 0 0,0-1-1 0 0,0 1 1 0 0,0 0-1 0 0,0 0 1 0 0,-1-1 0 0 0,1 1-1 0 0,0 0 1 0 0,0-1 0 0 0,0 1-1 0 0,-1 0 1 0 0,1-1 0 0 0,0 1-1 0 0,-1 0 1 0 0,1-1-1 0 0,-1 1 1 0 0,1-1 0 0 0,0 1-1 0 0,-1-1 1 0 0,0 1 0 0 0,0 0-1 0 0,-3 2 224 0 0,-1 1 1 0 0,0-1-1 0 0,-1-1 0 0 0,1 1 0 0 0,0-1 1 0 0,-1 0-1 0 0,-7 2 0 0 0,9-3-298 0 0,0 0-1 0 0,-1 0 1 0 0,1 0 0 0 0,0-1-1 0 0,0 0 1 0 0,0 0-1 0 0,-1 0 1 0 0,1 0 0 0 0,0-1-1 0 0,0 1 1 0 0,-5-3 0 0 0,0-3-2183 0 0,8-2-4989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0.12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63 1 12440 0 0,'0'0'957'0'0,"-10"13"4157"0"0,1-5-2397 0 0,4-4-2126 0 0,1 0-1 0 0,-1 0 1 0 0,1 0 0 0 0,0 1 0 0 0,0 0-1 0 0,0 0 1 0 0,1 0 0 0 0,-1 0-1 0 0,-2 7 1 0 0,6-11-566 0 0,0-1 0 0 0,0 1 0 0 0,0 0 0 0 0,0-1 0 0 0,0 1 0 0 0,0 0 0 0 0,0-1 0 0 0,0 1 0 0 0,0-1 0 0 0,1 1 0 0 0,-1-1 0 0 0,0 1 0 0 0,0 0 0 0 0,1-1 0 0 0,-1 1 0 0 0,1-1 0 0 0,-1 1 0 0 0,0-1 0 0 0,1 1 0 0 0,-1-1 0 0 0,1 0 0 0 0,-1 1 0 0 0,1-1 0 0 0,-1 0 0 0 0,1 1 0 0 0,-1-1 0 0 0,1 0 0 0 0,-1 1 0 0 0,1-1 0 0 0,-1 0 1 0 0,1 0-1 0 0,0 0 0 0 0,-1 1 0 0 0,1-1 0 0 0,0 0 0 0 0,27 5-705 0 0,-23-4 483 0 0,19 2-1880 0 0,-13-2 874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0.51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 3 4608 0 0,'-7'18'12177'0'0,"14"-15"-9267"0"0,9-1-1856 0 0,7-4-315 0 0,38-5-1 0 0,-4-1-923 0 0,-15 2-4235 0 0,-33 3 2863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0.92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11 12896 0 0,'0'0'1172'0'0,"16"-7"2521"0"0,-12 6-2767 0 0,1 0 1 0 0,-1 0 0 0 0,1 1-1 0 0,8-1 1 0 0,-7 1-873 0 0,0 0 1 0 0,0 1-1 0 0,0 0 1 0 0,-1 0-1 0 0,1 0 1 0 0,0 1-1 0 0,-1-1 0 0 0,1 1 1 0 0,-1 1-1 0 0,1-1 1 0 0,5 5-1 0 0,-10-7-33 0 0,-1 0-1 0 0,1 1 0 0 0,-1-1 0 0 0,1 0 0 0 0,0 1 1 0 0,-1-1-1 0 0,0 1 0 0 0,1-1 0 0 0,-1 1 0 0 0,1-1 1 0 0,-1 1-1 0 0,0-1 0 0 0,1 1 0 0 0,-1-1 0 0 0,0 1 1 0 0,1 0-1 0 0,-1-1 0 0 0,0 1 0 0 0,0 0 0 0 0,0-1 1 0 0,0 1-1 0 0,1-1 0 0 0,-1 1 0 0 0,0 0 1 0 0,0-1-1 0 0,0 1 0 0 0,-1 0 0 0 0,1-1 0 0 0,0 2 1 0 0,-1-1-33 0 0,1 0 0 0 0,-1 1 1 0 0,0-1-1 0 0,0 0 1 0 0,0 0-1 0 0,0 0 1 0 0,0 0-1 0 0,0 0 1 0 0,0 0-1 0 0,0 0 1 0 0,-1 0-1 0 0,-1 1 1 0 0,-4 2 6 0 0,0-1 1 0 0,0 0 0 0 0,-14 5 0 0 0,1-1 4 0 0,19-7 2 0 0,1 0-1 0 0,0 0 1 0 0,0 0-1 0 0,0 0 1 0 0,0 0 0 0 0,0 0-1 0 0,-1 0 1 0 0,1 0-1 0 0,0 0 1 0 0,0 0-1 0 0,0 0 1 0 0,0 0-1 0 0,-1 0 1 0 0,1 1-1 0 0,0-1 1 0 0,0 0-1 0 0,0 0 1 0 0,0 0 0 0 0,0 0-1 0 0,-1 0 1 0 0,1 0-1 0 0,0 0 1 0 0,0 0-1 0 0,0 1 1 0 0,0-1-1 0 0,0 0 1 0 0,0 0-1 0 0,0 0 1 0 0,0 0-1 0 0,-1 0 1 0 0,1 0 0 0 0,0 1-1 0 0,0-1 1 0 0,0 0-1 0 0,0 0 1 0 0,0 0-1 0 0,0 0 1 0 0,0 1-1 0 0,0-1 1 0 0,0 0-1 0 0,0 0 1 0 0,5 7-176 0 0,8 3-23 0 0,-8-7 243 0 0,-1 0 1 0 0,0 0 0 0 0,1 0 0 0 0,-1 1-1 0 0,-1-1 1 0 0,6 6 0 0 0,-7-7-53 0 0,-1 0 0 0 0,1 1 0 0 0,0-1 0 0 0,-1 0 0 0 0,1 1 0 0 0,-1-1-1 0 0,0 1 1 0 0,0-1 0 0 0,0 1 0 0 0,0 0 0 0 0,-1-1 0 0 0,1 1 0 0 0,0 4 0 0 0,-1-5 33 0 0,-1-1 0 0 0,1 1 1 0 0,-1-1-1 0 0,1 0 0 0 0,-1 1 0 0 0,1-1 0 0 0,-1 1 0 0 0,0-1 0 0 0,0 0 0 0 0,0 0 0 0 0,0 1 1 0 0,1-1-1 0 0,-2 0 0 0 0,1 0 0 0 0,0 0 0 0 0,0 0 0 0 0,0 0 0 0 0,0 0 0 0 0,-1 0 0 0 0,1-1 0 0 0,0 1 1 0 0,-3 1-1 0 0,0 0 92 0 0,-1-1 0 0 0,1 1-1 0 0,0-1 1 0 0,0 0 0 0 0,-1 0 0 0 0,-6 1 0 0 0,-22-4 1710 0 0,32 2-2161 0 0,-1 0 0 0 0,0-1 0 0 0,0 1 0 0 0,0-1 0 0 0,1 1 0 0 0,-1-1 0 0 0,0 0 0 0 0,1 1 0 0 0,-1-1 1 0 0,1 0-1 0 0,-1 0 0 0 0,1 0 0 0 0,-1-1 0 0 0,1 1 0 0 0,-2-2 0 0 0,0-2-1690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1.25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 15344 0 0,'8'-1'625'0'0,"0"0"0"0"0,1 1 0 0 0,-1 0 0 0 0,0 1 1 0 0,0 0-1 0 0,0 0 0 0 0,0 1 0 0 0,0 0 0 0 0,0 0 1 0 0,0 1-1 0 0,12 6 0 0 0,-19-8-559 0 0,0-1 0 0 0,0 1 0 0 0,-1 0 0 0 0,1 0 0 0 0,0-1 0 0 0,-1 1 0 0 0,1 0 0 0 0,0 0 0 0 0,-1 0 0 0 0,1 0 0 0 0,-1 0 0 0 0,0 0 0 0 0,1 0 0 0 0,-1 0 0 0 0,0 0 0 0 0,1 0 0 0 0,-1 0 0 0 0,0 0 1 0 0,0 0-1 0 0,0 0 0 0 0,0 0 0 0 0,0 0 0 0 0,0 0 0 0 0,0 0 0 0 0,0 0 0 0 0,0 1 0 0 0,-1-1 0 0 0,1 0 0 0 0,0 0 0 0 0,-1 0 0 0 0,1 0 0 0 0,-1-1 0 0 0,1 1 0 0 0,-1 0 0 0 0,1 0 0 0 0,-1 0 0 0 0,0 0 0 0 0,1 0 0 0 0,-1-1 0 0 0,0 1 0 0 0,0 0 0 0 0,0-1 0 0 0,0 2 0 0 0,-6 1 133 0 0,1 1-1 0 0,0-1 0 0 0,-1 0 0 0 0,0 0 1 0 0,-9 2-1 0 0,14-4-308 0 0,-1-1 0 0 0,1 1 0 0 0,-1-1 0 0 0,1 1 0 0 0,-1-1 0 0 0,1 0 0 0 0,-1 0 0 0 0,1 0 0 0 0,-1 0 0 0 0,1 0 0 0 0,-1-1 0 0 0,1 1 0 0 0,-1-1 0 0 0,1 1 0 0 0,-1-1 0 0 0,1 0 0 0 0,0 0 0 0 0,-5-3 0 0 0,6 2-1840 0 0,1-2-96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1.60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59 0 13360 0 0,'0'0'1026'0'0,"-14"9"4013"0"0,5-3-2828 0 0,4-3-1247 0 0,0 0 0 0 0,0 0 0 0 0,-7 7 0 0 0,11-9-871 0 0,0 0-1 0 0,1-1 1 0 0,-1 1 0 0 0,0 0-1 0 0,1 0 1 0 0,-1 0 0 0 0,1 0-1 0 0,-1-1 1 0 0,1 1 0 0 0,-1 0-1 0 0,1 0 1 0 0,-1 0 0 0 0,1 0 0 0 0,0 0-1 0 0,0 0 1 0 0,-1 0 0 0 0,1 0-1 0 0,0 0 1 0 0,0 0 0 0 0,0 0-1 0 0,0 0 1 0 0,0 0 0 0 0,1 0-1 0 0,-1 0 1 0 0,0 0 0 0 0,0 0-1 0 0,1 2 1 0 0,0-1-63 0 0,1-1-1 0 0,-1 1 1 0 0,1 0 0 0 0,-1-1-1 0 0,1 0 1 0 0,0 1 0 0 0,-1-1-1 0 0,1 0 1 0 0,0 0 0 0 0,0 0-1 0 0,0 0 1 0 0,0 0 0 0 0,0 0-1 0 0,4 1 1 0 0,30 6-78 0 0,-12-6-953 0 0,-12-2-59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2.3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 9672 0 0,'0'0'1250'0'0,"12"-1"3550"0"0,29 4-113 0 0,-30-2-4388 0 0,0 0 0 0 0,0 0 0 0 0,-1-1-1 0 0,14-2 1 0 0,13-2-4105 0 0,-28 4-2867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2.74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1 18055 0 0,'15'0'1804'0'0,"-14"0"-1815"0"0,8 0 527 0 0,0 0 0 0 0,-1 0-1 0 0,1 1 1 0 0,-1 0 0 0 0,1 0 0 0 0,-1 1-1 0 0,16 5 1 0 0,-23-6-473 0 0,1-1 1 0 0,-1 1-1 0 0,0-1 1 0 0,0 1-1 0 0,0 0 0 0 0,0-1 1 0 0,0 1-1 0 0,0 0 1 0 0,0 0-1 0 0,0 0 0 0 0,-1 0 1 0 0,1 0-1 0 0,0 0 1 0 0,0 0-1 0 0,-1 0 0 0 0,1 0 1 0 0,-1 0-1 0 0,1 1 1 0 0,-1-1-1 0 0,1 0 0 0 0,-1 0 1 0 0,0 0-1 0 0,1 1 1 0 0,-1-1-1 0 0,0 0 1 0 0,0 1-1 0 0,0-1 0 0 0,0 0 1 0 0,0 0-1 0 0,0 1 1 0 0,0-1-1 0 0,-1 0 0 0 0,1 0 1 0 0,0 1-1 0 0,-1-1 1 0 0,1 0-1 0 0,-1 0 0 0 0,1 0 1 0 0,-1 0-1 0 0,0 0 1 0 0,1 1-1 0 0,-3 0 0 0 0,-2 5-165 0 0,0-1 0 0 0,0 0 1 0 0,-1 0-1 0 0,0-1 0 0 0,-8 7 0 0 0,-17 10 45 0 0,-9 6 140 0 0,40-28-57 0 0,-1 0 1 0 0,1 1-1 0 0,-1-1 0 0 0,1 1 0 0 0,0-1 0 0 0,-1 0 0 0 0,1 1 1 0 0,0-1-1 0 0,-1 1 0 0 0,1-1 0 0 0,0 1 0 0 0,-1-1 0 0 0,1 1 0 0 0,0-1 1 0 0,0 1-1 0 0,0-1 0 0 0,0 1 0 0 0,0 0 0 0 0,-1-1 0 0 0,1 1 1 0 0,0-1-1 0 0,0 1 0 0 0,0-1 0 0 0,0 1 0 0 0,1-1 0 0 0,-1 1 1 0 0,0 0-1 0 0,0 0 0 0 0,1 0 27 0 0,0 0 0 0 0,-1 1 0 0 0,1-1 0 0 0,0 0 1 0 0,0 0-1 0 0,0 0 0 0 0,0 0 0 0 0,0 0 0 0 0,0 0 0 0 0,0-1 0 0 0,2 2 1 0 0,3 1 90 0 0,0 0 0 0 0,-1 0 1 0 0,1-1-1 0 0,8 3 1 0 0,5 0 47 0 0,-9-2-1138 0 0,1 0 0 0 0,18 2-1 0 0,-22-5-121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3.23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12384 0 0,'18'6'1352'0'0,"-2"-5"-20"0"0,0 1 1 0 0,0 1 0 0 0,-1 1 0 0 0,26 9-1 0 0,-39-12-1133 0 0,1 0-1 0 0,-1 0 1 0 0,0 0-1 0 0,0 0 1 0 0,0 1-1 0 0,-1-1 1 0 0,1 0-1 0 0,0 1 0 0 0,0 0 1 0 0,-1-1-1 0 0,1 1 1 0 0,1 3-1 0 0,-3-5-143 0 0,1 1 0 0 0,-1 0 1 0 0,0-1-1 0 0,0 1 0 0 0,1 0 0 0 0,-1-1 0 0 0,0 1 0 0 0,0 0 0 0 0,0 0 0 0 0,0-1 0 0 0,0 1 0 0 0,0 0 0 0 0,0 0 0 0 0,0-1 0 0 0,0 1 0 0 0,0 0 0 0 0,-1 0 1 0 0,1-1-1 0 0,0 1 0 0 0,0 0 0 0 0,-1-1 0 0 0,1 1 0 0 0,0 0 0 0 0,-1-1 0 0 0,1 1 0 0 0,-1 0 0 0 0,1-1 0 0 0,-1 1 0 0 0,1-1 0 0 0,-1 1 0 0 0,1-1 0 0 0,-1 1 1 0 0,0-1-1 0 0,1 1 0 0 0,-1-1 0 0 0,0 0 0 0 0,1 1 0 0 0,-1-1 0 0 0,0 0 0 0 0,1 0 0 0 0,-1 1 0 0 0,-1-1 0 0 0,-17 8 412 0 0,12-6-514 0 0,0 1 0 0 0,0 0-1 0 0,1 0 1 0 0,-1 1-1 0 0,-10 8 1 0 0,9-6-2726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3.61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73 8288 0 0,'0'0'756'0'0,"14"0"1489"0"0,4-7 5005 0 0,9-7-4764 0 0,3-2-1970 0 0,17-6-202 0 0,-26 13-6525 0 0,-13 5-513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1.0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40 1 11056 0 0,'0'0'852'0'0,"-7"12"870"0"0,-6 8 3305 0 0,11-16-4743 0 0,-1-1 0 0 0,1 1 0 0 0,0-1 0 0 0,0 1 0 0 0,0 0 0 0 0,-2 6 0 0 0,3-8-142 0 0,1 1 1 0 0,-1-1 0 0 0,1 1 0 0 0,-1-1 0 0 0,1 1-1 0 0,0-1 1 0 0,0 1 0 0 0,0-1 0 0 0,0 1-1 0 0,1-1 1 0 0,-1 1 0 0 0,1-1 0 0 0,-1 1-1 0 0,2 2 1 0 0,-1-3-102 0 0,0 0-1 0 0,0-1 0 0 0,0 1 1 0 0,1-1-1 0 0,-1 1 0 0 0,0-1 1 0 0,0 0-1 0 0,1 0 0 0 0,-1 1 1 0 0,1-1-1 0 0,-1 0 1 0 0,1 0-1 0 0,0-1 0 0 0,-1 1 1 0 0,1 0-1 0 0,0 0 0 0 0,0-1 1 0 0,-1 1-1 0 0,1-1 1 0 0,3 1-1 0 0,4 0-214 0 0,0 0 1 0 0,1 0-1 0 0,-1-1 1 0 0,1 0-1 0 0,14-3 1 0 0,8-2-7898 0 0,-25 4 1805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4.65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28 15840 0 0,'3'-1'156'0'0,"-1"-1"1"0"0,1 1-1 0 0,-1 0 1 0 0,1-1-1 0 0,0 1 1 0 0,0 0-1 0 0,-1 0 1 0 0,1 1-1 0 0,0-1 1 0 0,4 0-1 0 0,3-1-142 0 0,-4 1-106 0 0,8-3 1292 0 0,27-4 1 0 0,-37 8-895 0 0,0 0 0 0 0,1 0 0 0 0,-1 0 0 0 0,0 0 0 0 0,0 1 0 0 0,0-1 0 0 0,0 1 0 0 0,0 0 0 0 0,0 0 0 0 0,0 1 1 0 0,6 2-1 0 0,-9-3-290 0 0,0-1-1 0 0,1 1 1 0 0,-1 0 0 0 0,0-1 0 0 0,0 1 0 0 0,0 0 0 0 0,0 0 0 0 0,-1 0 0 0 0,1 0 0 0 0,0-1 0 0 0,0 1 0 0 0,0 1 0 0 0,-1-1-1 0 0,1 0 1 0 0,-1 0 0 0 0,1 0 0 0 0,-1 0 0 0 0,1 0 0 0 0,-1 0 0 0 0,1 1 0 0 0,-1-1 0 0 0,0 0 0 0 0,0 0 0 0 0,0 1 0 0 0,0-1-1 0 0,0 0 1 0 0,0 0 0 0 0,0 1 0 0 0,0-1 0 0 0,0 0 0 0 0,0 0 0 0 0,-1 1 0 0 0,1-1 0 0 0,0 0 0 0 0,-1 0 0 0 0,-1 2-1 0 0,-1 4 4 0 0,-1 0 0 0 0,-1 0 0 0 0,1-1 0 0 0,-11 11-1 0 0,8-9 124 0 0,0-1-162 0 0,0 0 0 0 0,0-1 0 0 0,0 0 1 0 0,-1 0-1 0 0,-10 5 0 0 0,-22 18 56 0 0,57-27-12 0 0,-1-1 57 0 0,1 0 1 0 0,0 2-1 0 0,18 4 0 0 0,15 3-4995 0 0,-43-9 2796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5.02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15 14280 0 0,'14'-14'5881'0'0,"-11"14"-5644"0"0,0 0-1 0 0,0 0 1 0 0,0 0 0 0 0,0 0 0 0 0,0 0-1 0 0,0 0 1 0 0,0 1 0 0 0,0 0 0 0 0,0-1 0 0 0,0 1-1 0 0,-1 0 1 0 0,1 0 0 0 0,0 1 0 0 0,0-1-1 0 0,3 3 1 0 0,-4-3-159 0 0,0 1 0 0 0,1-1 0 0 0,-1 1 0 0 0,0 0 0 0 0,0 0 0 0 0,0 0 0 0 0,0 0 0 0 0,0 0 0 0 0,0 0-1 0 0,-1 0 1 0 0,1 1 0 0 0,-1-1 0 0 0,0 0 0 0 0,1 1 0 0 0,-1 0 0 0 0,1 3 0 0 0,-2-6-57 0 0,0 1-1 0 0,0 0 1 0 0,0 0-1 0 0,0 0 1 0 0,0-1 0 0 0,0 1-1 0 0,0 0 1 0 0,0 0 0 0 0,0-1-1 0 0,-1 1 1 0 0,1 0-1 0 0,0 0 1 0 0,0-1 0 0 0,-1 1-1 0 0,1 0 1 0 0,0 0 0 0 0,-1-1-1 0 0,1 1 1 0 0,-1 0-1 0 0,1-1 1 0 0,-1 1 0 0 0,0 0-1 0 0,-1 0 17 0 0,1 0-1 0 0,-1 1 1 0 0,0-1-1 0 0,0 0 0 0 0,1-1 1 0 0,-1 1-1 0 0,0 0 1 0 0,-3 0-1 0 0,-1 1-61 0 0,1-1 0 0 0,0-1 0 0 0,0 1 0 0 0,-1-1 0 0 0,1 0 0 0 0,-6 0 0 0 0,9-1 68 0 0,-17-3-1572 0 0,19 4 1384 0 0,-1-1 0 0 0,1 1-1 0 0,-1 0 1 0 0,1 0-1 0 0,0-1 1 0 0,-1 1-1 0 0,1 0 1 0 0,-1-1-1 0 0,1 1 1 0 0,0 0-1 0 0,-1-1 1 0 0,1 1 0 0 0,0-1-1 0 0,-1 1 1 0 0,1-1-1 0 0,0 1 1 0 0,0-1-1 0 0,-1 1 1 0 0,1 0-1 0 0,0-1 1 0 0,0 1-1 0 0,0-1 1 0 0,0 1 0 0 0,0-1-1 0 0,0 0 1 0 0,0 1-1 0 0,0-1 1 0 0,0 1-1 0 0,0-1 1 0 0,0 1-1 0 0,0-1 1 0 0,0 1-1 0 0,0-1 1 0 0,3-4-1846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5.3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 0 11024 0 0,'3'2'419'0'0,"7"0"2383"0"0,-10-1-2464 0 0,-1 0 1 0 0,1 0-1 0 0,0 0 0 0 0,0 0 0 0 0,0 0 1 0 0,-1 0-1 0 0,1 0 0 0 0,0-1 1 0 0,-1 1-1 0 0,1 0 0 0 0,-1 0 1 0 0,1 0-1 0 0,-1-1 0 0 0,1 1 1 0 0,-2 1-1 0 0,2-2-99 0 0,-6 10 1137 0 0,4-8-884 0 0,0 1 1 0 0,1 0 0 0 0,-1 0-1 0 0,0 0 1 0 0,1 0-1 0 0,0 0 1 0 0,-1 4-1 0 0,2-6-456 0 0,0 0-1 0 0,0 0 1 0 0,0 0-1 0 0,0 0 0 0 0,0-1 1 0 0,0 1-1 0 0,0 0 1 0 0,1 0-1 0 0,-1 0 1 0 0,0 0-1 0 0,1 0 0 0 0,-1 0 1 0 0,0-1-1 0 0,1 1 1 0 0,-1 0-1 0 0,1 0 1 0 0,-1-1-1 0 0,1 1 1 0 0,0 0-1 0 0,-1-1 0 0 0,1 1 1 0 0,0 0-1 0 0,-1-1 1 0 0,1 1-1 0 0,0-1 1 0 0,0 1-1 0 0,-1-1 0 0 0,1 0 1 0 0,0 1-1 0 0,0-1 1 0 0,1 1-1 0 0,20 3-2259 0 0,-13-3 1020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6.00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8496 0 0,'0'0'5374'0'0,"5"6"-4054"0"0,-2-5-1278 0 0,0 1-58 0 0,-2-2-64 0 0,-10-1-672 0 0,9 0 946 0 0,1 2-86 0 0,7 0 8356 0 0,-7-2-7641 0 0,-9 0-1145 0 0,8 1 473 0 0,20-1 152 0 0,49 0 304 0 0,2 0-3045 0 0,-62 1 435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6.3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112 40 13104 0 0,'-1'-1'132'0'0,"0"0"0"0"0,0 0 0 0 0,0 1 1 0 0,1-1-1 0 0,-1 0 0 0 0,0 0 1 0 0,0 0-1 0 0,1 0 0 0 0,-1 0 1 0 0,1 0-1 0 0,-1-2 0 0 0,0 2-24 0 0,1 0 0 0 0,-1-1 0 0 0,0 1 1 0 0,1 0-1 0 0,-1 0 0 0 0,0-1 0 0 0,0 1 0 0 0,0 0 0 0 0,0 0 0 0 0,0 0 0 0 0,0 0 0 0 0,0 0 0 0 0,0 1 0 0 0,0-1 1 0 0,0 0-1 0 0,-1 0 0 0 0,-1 0 0 0 0,-2-1 376 0 0,-1 1 0 0 0,1-1 0 0 0,0 1 1 0 0,-1 1-1 0 0,1-1 0 0 0,-1 1 0 0 0,1 0 0 0 0,0 0 0 0 0,-1 0 1 0 0,1 1-1 0 0,-1 0 0 0 0,1 0 0 0 0,-7 2 0 0 0,12-2-434 0 0,0-1 0 0 0,-1 0-1 0 0,1 0 1 0 0,0 1-1 0 0,0-1 1 0 0,0 0 0 0 0,0 1-1 0 0,0-1 1 0 0,0 0 0 0 0,0 0-1 0 0,0 1 1 0 0,0-1 0 0 0,0 0-1 0 0,0 1 1 0 0,0-1 0 0 0,0 0-1 0 0,0 0 1 0 0,0 1-1 0 0,0-1 1 0 0,0 0 0 0 0,0 1-1 0 0,0-1 1 0 0,0 0 0 0 0,0 0-1 0 0,0 1 1 0 0,1-1 0 0 0,-1 0-1 0 0,0 1 1 0 0,6 9 4 0 0,-6-9 43 0 0,26 26-8 0 0,9 16-103 0 0,-25-30-61 0 0,-7-10 64 0 0,-1 0-1 0 0,0-1 0 0 0,0 1 1 0 0,0 0-1 0 0,0 0 1 0 0,0 0-1 0 0,-1 1 0 0 0,0-1 1 0 0,2 6-1 0 0,4 8-19 0 0,-6-16 2 0 0,0 1 0 0 0,0-1 0 0 0,0 0 0 0 0,-1 1 0 0 0,1-1 1 0 0,-1 1-1 0 0,1-1 0 0 0,-1 1 0 0 0,1 0 0 0 0,-1-1 0 0 0,0 1 0 0 0,0-1 1 0 0,0 1-1 0 0,0 2 0 0 0,-1 12-585 0 0,1-14 510 0 0,1 0-1 0 0,-1-1 1 0 0,0 1 0 0 0,-1 0 0 0 0,1 0-1 0 0,0-1 1 0 0,0 1 0 0 0,-1 0 0 0 0,1 0 0 0 0,-1-1-1 0 0,0 1 1 0 0,1 0 0 0 0,-1-1 0 0 0,0 1-1 0 0,0-1 1 0 0,0 1 0 0 0,0-1 0 0 0,0 1 0 0 0,-3 2-1 0 0,2-3 59 0 0,1 1 0 0 0,-1-1-1 0 0,0 0 1 0 0,0 1-1 0 0,0-1 1 0 0,0 0 0 0 0,0 0-1 0 0,0 0 1 0 0,0-1-1 0 0,-1 1 1 0 0,1 0 0 0 0,0-1-1 0 0,0 1 1 0 0,-1-1-1 0 0,1 0 1 0 0,0 0-1 0 0,0 0 1 0 0,-1 0 0 0 0,1 0-1 0 0,0 0 1 0 0,-1-1-1 0 0,-3 0 1 0 0,4 0 182 0 0,0 0 1 0 0,0 0-1 0 0,0 0 0 0 0,0 0 1 0 0,0 0-1 0 0,0 0 0 0 0,0-1 1 0 0,0 1-1 0 0,1-1 0 0 0,-1 1 0 0 0,1-1 1 0 0,-1 0-1 0 0,1 1 0 0 0,-3-5 1 0 0,-1-2 469 0 0,4 7-494 0 0,0 0 0 0 0,0-1 0 0 0,1 1 0 0 0,-1 0 0 0 0,0 0 0 0 0,1 0 0 0 0,-1-1 0 0 0,1 1 0 0 0,-1 0 0 0 0,1-1 0 0 0,0 1 0 0 0,0-1 0 0 0,-1 1 0 0 0,1 0 0 0 0,0-1 0 0 0,0 1 0 0 0,0-1 0 0 0,1-2 0 0 0,1-6 422 0 0,-2 7-454 0 0,0-1 1 0 0,1 1-1 0 0,-1 0 0 0 0,1-1 0 0 0,0 1 0 0 0,0 0 0 0 0,1-1 0 0 0,-1 1 1 0 0,1 0-1 0 0,-1 0 0 0 0,1 0 0 0 0,3-3 0 0 0,3-3-113 0 0,0 1 0 0 0,1 0 0 0 0,0 1 0 0 0,0 0 0 0 0,12-7 0 0 0,-9 6-1315 0 0,0-1 0 0 0,13-12 0 0 0,-16 11-106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7.05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12816 0 0,'2'1'89'0'0,"-1"0"0"0"0,0 0 0 0 0,0 0 1 0 0,0-1-1 0 0,0 1 0 0 0,0 0 0 0 0,0 1 0 0 0,0-1 1 0 0,0 0-1 0 0,-1 0 0 0 0,1 0 0 0 0,0 0 1 0 0,-1 1-1 0 0,1-1 0 0 0,-1 0 0 0 0,1 1 0 0 0,-1 0 1 0 0,7 30 953 0 0,-5-17-34 0 0,0-8-754 0 0,-1 0 1 0 0,-1 0-1 0 0,1 0 0 0 0,-1 0 1 0 0,0 0-1 0 0,-1 1 0 0 0,-1 9 1 0 0,-5 13-874 0 0,7-26 214 0 0,0 0-4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7.39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33 18943 0 0,'0'0'416'0'0,"3"-1"96"0"0,-2 0 8 0 0,3-1 8 0 0,4 0-424 0 0,-1 0-104 0 0,1 1 0 0 0,1-2 0 0 0,3 1 0 0 0,0 1-64 0 0,-4 0 64 0 0,4-1-104 0 0,-1 0-80 0 0,2-1-8 0 0,0-1-8 0 0,-3 2-5239 0 0,-2-2-1041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7.74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57 36 18255 0 0,'0'0'55'0'0,"1"0"-1"0"0,-1-1 0 0 0,0 1 1 0 0,0 0-1 0 0,0 0 0 0 0,0-1 0 0 0,0 1 1 0 0,0 0-1 0 0,0-1 0 0 0,0 1 0 0 0,0 0 1 0 0,0-1-1 0 0,0 1 0 0 0,0 0 1 0 0,0-1-1 0 0,0 1 0 0 0,0 0 0 0 0,0-1 1 0 0,0 1-1 0 0,0 0 0 0 0,0 0 1 0 0,0-1-1 0 0,0 1 0 0 0,-1 0 0 0 0,1-1 1 0 0,0 1-1 0 0,0 0 0 0 0,0 0 0 0 0,-1-1 1 0 0,1 1-1 0 0,0 0 0 0 0,-1 0 1 0 0,-13-12 301 0 0,11 10 116 0 0,0 0 0 0 0,-1 0 0 0 0,1 0 0 0 0,0 1 0 0 0,-1 0 0 0 0,1-1 0 0 0,-1 1 0 0 0,-3 0 0 0 0,6 1-439 0 0,1 0 0 0 0,0 1 0 0 0,0-1-1 0 0,0 0 1 0 0,-1 0 0 0 0,1 1 0 0 0,0-1-1 0 0,0 0 1 0 0,0 1 0 0 0,0-1 0 0 0,0 0 0 0 0,0 0-1 0 0,-1 1 1 0 0,1-1 0 0 0,0 0 0 0 0,0 1-1 0 0,0-1 1 0 0,0 0 0 0 0,0 1 0 0 0,0-1 0 0 0,0 0-1 0 0,0 1 1 0 0,1-1 0 0 0,-1 0 0 0 0,0 1-1 0 0,0-1 1 0 0,0 0 0 0 0,0 1 0 0 0,3 9 223 0 0,11 24-158 0 0,-9-20-548 0 0,12 22-1 0 0,-15-30 282 0 0,1-1 0 0 0,-1 1 0 0 0,-1 1 0 0 0,1-1 0 0 0,1 7 0 0 0,-2-4-131 0 0,-1-8 288 0 0,1 1 1 0 0,-1-1 0 0 0,0 1 0 0 0,0-1 0 0 0,0 1 0 0 0,-1-1 0 0 0,1 0 0 0 0,0 1 0 0 0,-1-1 0 0 0,1 0-1 0 0,0 1 1 0 0,-1-1 0 0 0,0 0 0 0 0,1 1 0 0 0,-1-1 0 0 0,0 0 0 0 0,1 0 0 0 0,-1 0 0 0 0,0 0 0 0 0,0 0-1 0 0,0 0 1 0 0,0 0 0 0 0,0 0 0 0 0,0 0 0 0 0,-1 0 0 0 0,1 0 0 0 0,0-1 0 0 0,0 1 0 0 0,0 0 0 0 0,-1-1-1 0 0,1 1 1 0 0,0-1 0 0 0,-1 0 0 0 0,1 1 0 0 0,0-1 0 0 0,-1 0 0 0 0,1 0 0 0 0,-1 0 0 0 0,1 0 0 0 0,-1 0-1 0 0,1 0 1 0 0,0 0 0 0 0,-1 0 0 0 0,1 0 0 0 0,0-1 0 0 0,-1 1 0 0 0,1-1 0 0 0,0 1 0 0 0,-1-1 0 0 0,1 1-1 0 0,-2-2 1 0 0,3 1 157 0 0,-1 0 0 0 0,0 0-1 0 0,0-1 1 0 0,0 1 0 0 0,1 0 0 0 0,-1 0-1 0 0,1 0 1 0 0,-1-1 0 0 0,1 1-1 0 0,-1 0 1 0 0,1-1 0 0 0,0 1 0 0 0,-1-1-1 0 0,1 1 1 0 0,0 0 0 0 0,0-1-1 0 0,0 1 1 0 0,0-1 0 0 0,0 1 0 0 0,1-3-1 0 0,8-13 649 0 0,-8 14-745 0 0,0 1 0 0 0,1-1 1 0 0,-1 0-1 0 0,0 1 0 0 0,1-1 1 0 0,0 1-1 0 0,3-5 0 0 0,13-11-94 0 0,11-10-986 0 0,-18 18 82 0 0,-5-2-46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8.18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0 14600 0 0,'0'0'664'0'0,"0"14"352"0"0,-2-9-501 0 0,1 1 1 0 0,0-1 0 0 0,0 1 0 0 0,0-1-1 0 0,1 1 1 0 0,0 0 0 0 0,1 7 0 0 0,-1-3 103 0 0,2 11 450 0 0,0 5-300 0 0,0-10-556 0 0,-1-15-558 0 0,-1 0 0 0 0,0 1 0 0 0,1-1-1 0 0,-1 0 1 0 0,0 1 0 0 0,0-1-1 0 0,0 1 1 0 0,0-1 0 0 0,0 0-1 0 0,0 1 1 0 0,0-1 0 0 0,-1 2-1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8.51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33 19087 0 0,'0'0'432'0'0,"9"-2"1232"0"0,31-3-2050 0 0,46-12 0 0 0,-58 11-1856 0 0,-15 4-4375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3.17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10 11744 0 0,'3'1'255'0'0,"0"-1"0"0"0,1 1 1 0 0,-1-1-1 0 0,1 0 0 0 0,-1 0 0 0 0,0-1 1 0 0,1 1-1 0 0,-1-1 0 0 0,6-1 1 0 0,15-2 2617 0 0,-14 4-1810 0 0,-7 1-738 0 0,0-1-1 0 0,0 0 1 0 0,1 0 0 0 0,-1-1 0 0 0,7 0 0 0 0,-9 0-53 0 0,16 2-500 0 0,-11-1-271 0 0,1-1-5198 0 0,-3 0-341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1.45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14280 0 0,'0'0'1297'0'0,"0"19"1748"0"0,0-9-458 0 0,2 39-483 0 0,1-40-2318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8.83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103 12 15032 0 0,'-5'0'402'0'0,"0"-1"0"0"0,0 0 0 0 0,0 0 0 0 0,-5-2 0 0 0,5 2-50 0 0,1 0 1 0 0,0 0 0 0 0,-1 0-1 0 0,1 0 1 0 0,-1 1-1 0 0,-4 0 1 0 0,5 0-62 0 0,-20 4 2133 0 0,23-4-2369 0 0,1 0-1 0 0,-1 0 0 0 0,1 0 1 0 0,0 0-1 0 0,-1 0 1 0 0,1 1-1 0 0,-1-1 0 0 0,1 0 1 0 0,0 0-1 0 0,-1 1 1 0 0,1-1-1 0 0,0 0 0 0 0,-1 0 1 0 0,1 1-1 0 0,0-1 1 0 0,0 0-1 0 0,-1 1 0 0 0,1-1 1 0 0,0 0-1 0 0,0 1 1 0 0,0-1-1 0 0,-1 1 0 0 0,1-1 1 0 0,0 0-1 0 0,0 1 1 0 0,0-1-1 0 0,0 1 0 0 0,0-1 1 0 0,0 0-1 0 0,0 1 1 0 0,0-1-1 0 0,0 1 0 0 0,0-1 1 0 0,0 1-1 0 0,0-1 1 0 0,0 0-1 0 0,0 1 0 0 0,0-1 1 0 0,0 1-1 0 0,0-1 1 0 0,1 0-1 0 0,-1 1 0 0 0,0-1 1 0 0,0 1-1 0 0,0-1 1 0 0,1 1-1 0 0,4 6-4 0 0,0 0 1 0 0,1 0-1 0 0,10 10 0 0 0,-10-12-69 0 0,-1 0-1 0 0,0 0 1 0 0,-1 1-1 0 0,1 0 1 0 0,-1 0-1 0 0,-1 0 1 0 0,5 8-1 0 0,-7-12 8 0 0,0 1 0 0 0,0 0 0 0 0,-1 0-1 0 0,1-1 1 0 0,-1 1 0 0 0,1 0 0 0 0,-1 0 0 0 0,0 0-1 0 0,0-1 1 0 0,0 1 0 0 0,-1 0 0 0 0,1 0 0 0 0,-1 0-1 0 0,0 3 1 0 0,0-5 13 0 0,1 0-1 0 0,-1 1 0 0 0,1-1 1 0 0,-1 0-1 0 0,0 1 1 0 0,0-1-1 0 0,0 0 1 0 0,0 0-1 0 0,0 0 0 0 0,0 1 1 0 0,0-1-1 0 0,0 0 1 0 0,0-1-1 0 0,0 1 1 0 0,0 0-1 0 0,-1 0 0 0 0,1 0 1 0 0,0-1-1 0 0,-1 1 1 0 0,1 0-1 0 0,-1-1 1 0 0,1 0-1 0 0,0 1 0 0 0,-1-1 1 0 0,1 0-1 0 0,-1 0 1 0 0,1 1-1 0 0,-2-1 1 0 0,1 0 77 0 0,1 0 0 0 0,0 0 1 0 0,-1 0-1 0 0,1 0 0 0 0,0-1 0 0 0,-1 1 1 0 0,1 0-1 0 0,0 0 0 0 0,0-1 1 0 0,-1 1-1 0 0,1-1 0 0 0,0 1 1 0 0,0-1-1 0 0,0 0 0 0 0,0 1 1 0 0,0-1-1 0 0,0 0 0 0 0,0 0 1 0 0,0 1-1 0 0,0-1 0 0 0,0 0 0 0 0,0 0 1 0 0,0 0-1 0 0,0 0 0 0 0,1-1 1 0 0,-1 1-1 0 0,0 0 0 0 0,1 0 1 0 0,-1 0-1 0 0,1 0 0 0 0,-1-2 1 0 0,1 0-4 0 0,-1 0 1 0 0,1 0-1 0 0,0 1 1 0 0,0-1-1 0 0,0 0 1 0 0,0 0 0 0 0,1 0-1 0 0,-1 0 1 0 0,1 0-1 0 0,0 0 1 0 0,0 1-1 0 0,0-1 1 0 0,2-4-1 0 0,0 1-104 0 0,1-1 0 0 0,1 1 0 0 0,-1 0-1 0 0,1 0 1 0 0,0 0 0 0 0,0 1-1 0 0,7-6 1 0 0,24-17-4810 0 0,-35 27 4426 0 0,10-7-1570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9.22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39 1 10592 0 0,'0'0'4153'0'0,"-11"14"-1105"0"0,7-5-2411 0 0,0-1 0 0 0,0 1 0 0 0,1 0 0 0 0,0 0-1 0 0,0 0 1 0 0,1 1 0 0 0,0-1 0 0 0,1 1 0 0 0,-1 12 0 0 0,2-17-505 0 0,1 0-1 0 0,-1-1 1 0 0,1 1-1 0 0,0-1 1 0 0,0 1-1 0 0,0-1 1 0 0,1 0-1 0 0,-1 1 1 0 0,1-1-1 0 0,0 0 1 0 0,0 0-1 0 0,1 0 1 0 0,-1 0-1 0 0,1-1 1 0 0,0 1-1 0 0,0-1 1 0 0,0 1-1 0 0,0-1 1 0 0,1 0-1 0 0,-1 0 1 0 0,8 3-1 0 0,-7-3-89 0 0,2 0 1 0 0,-1 0-1 0 0,0-1 0 0 0,0 1 1 0 0,1-1-1 0 0,0-1 0 0 0,-1 1 0 0 0,1-1 1 0 0,0 0-1 0 0,-1 0 0 0 0,1-1 1 0 0,0 0-1 0 0,11-1 0 0 0,-12 1-12 0 0,0-1 0 0 0,0-1-1 0 0,-1 1 1 0 0,1-1 0 0 0,-1 1 0 0 0,1-1 0 0 0,-1 0-1 0 0,1-1 1 0 0,-1 1 0 0 0,0-1 0 0 0,0 0-1 0 0,-1 0 1 0 0,1 0 0 0 0,0-1 0 0 0,-1 1 0 0 0,0-1-1 0 0,4-4 1 0 0,-7 7-30 0 0,1 0 0 0 0,0 0-1 0 0,-1 0 1 0 0,1 0 0 0 0,-1 0 0 0 0,1 0-1 0 0,-1 0 1 0 0,1-1 0 0 0,-1 1 0 0 0,0 0-1 0 0,1 0 1 0 0,-1 0 0 0 0,0 0 0 0 0,0 0-1 0 0,0-1 1 0 0,0 1 0 0 0,0 0 0 0 0,0 0-1 0 0,0 0 1 0 0,-1 0 0 0 0,1-1 0 0 0,-1 0-1 0 0,1 0 0 0 0,-1 1 0 0 0,0-1-1 0 0,-1 0 1 0 0,1 1 0 0 0,0-1 0 0 0,0 1-1 0 0,-1 0 1 0 0,1-1 0 0 0,-1 1-1 0 0,1 0 1 0 0,-1 0 0 0 0,-2-2-1 0 0,-1 0-4 0 0,0 1-1 0 0,0 0 0 0 0,0-1 0 0 0,-1 2 0 0 0,1-1 0 0 0,-1 1 0 0 0,0-1 0 0 0,-7 1 0 0 0,-4 1-611 0 0,1 0 0 0 0,-1 2 0 0 0,0 0 0 0 0,1 1 0 0 0,-18 5 0 0 0,25-5-413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09.81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 15344 0 0,'9'-1'496'0'0,"0"1"0"0"0,0 0 0 0 0,0 0 1 0 0,13 3-1 0 0,7 0 697 0 0,-23-3-779 0 0,0 1 0 0 0,1 0 0 0 0,-1 1 0 0 0,11 3 0 0 0,-16-5-305 0 0,1 0-1 0 0,-1 1 1 0 0,1-1-1 0 0,-1 1 0 0 0,0 0 1 0 0,1-1-1 0 0,-1 1 1 0 0,0 0-1 0 0,1 0 1 0 0,-1 0-1 0 0,0 0 0 0 0,0 0 1 0 0,0 0-1 0 0,0 0 1 0 0,0 0-1 0 0,0 1 1 0 0,0-1-1 0 0,0 0 0 0 0,-1 0 1 0 0,1 1-1 0 0,0-1 1 0 0,-1 1-1 0 0,1-1 0 0 0,-1 0 1 0 0,1 3-1 0 0,-1-3-44 0 0,-1 0 1 0 0,1 1-1 0 0,-1-1 0 0 0,1 0 0 0 0,-1 0 0 0 0,0 0 0 0 0,1 0 0 0 0,-1 1 1 0 0,0-1-1 0 0,0 0 0 0 0,0 0 0 0 0,1 0 0 0 0,-1-1 0 0 0,0 1 0 0 0,-1 0 1 0 0,1 0-1 0 0,0 0 0 0 0,0-1 0 0 0,0 1 0 0 0,-2 0 0 0 0,-27 11 573 0 0,30-12-633 0 0,-41 13 90 0 0,14-8-5333 0 0,23-5 3376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0.14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49 13360 0 0,'0'0'612'0'0,"14"1"470"0"0,5-7 4076 0 0,8-8-3002 0 0,5-2-2181 0 0,-22 12-974 0 0,0-1-4160 0 0,-2 1-1794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0.50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 14280 0 0,'12'-3'1632'0'0,"3"6"-279"0"0,0-1 1 0 0,-1 2 0 0 0,18 6 0 0 0,-31-9-1281 0 0,22 9 1392 0 0,-22-9-1379 0 0,0-1 0 0 0,0 1 0 0 0,0 0 0 0 0,0 0 1 0 0,0 0-1 0 0,0 0 0 0 0,0 0 0 0 0,0 0 1 0 0,0 0-1 0 0,0 0 0 0 0,0 0 0 0 0,0 0 0 0 0,-1 0 1 0 0,2 2-1 0 0,0 4 59 0 0,-1-6-131 0 0,-1 0 0 0 0,0-1 1 0 0,1 1-1 0 0,-1 0 0 0 0,0 0 0 0 0,0 0 1 0 0,0-1-1 0 0,1 1 0 0 0,-1 0 0 0 0,0 0 1 0 0,0 0-1 0 0,0-1 0 0 0,0 1 0 0 0,-1 0 0 0 0,1 0 1 0 0,0 0-1 0 0,0-1 0 0 0,0 1 0 0 0,0 0 1 0 0,-1 0-1 0 0,1-1 0 0 0,0 1 0 0 0,-1 0 1 0 0,1 0-1 0 0,-1-1 0 0 0,0 2 0 0 0,-2 3 73 0 0,0-1-1 0 0,0 0 1 0 0,0 1-1 0 0,-1-1 1 0 0,1 0-1 0 0,-1-1 1 0 0,0 1-1 0 0,-7 4 1 0 0,10-7-84 0 0,-9 5 158 0 0,0 1-1 0 0,0 1 1 0 0,1-1 0 0 0,0 1 0 0 0,-13 17 0 0 0,21-25-160 0 0,1 0 0 0 0,0 0-1 0 0,0 1 1 0 0,0-1 0 0 0,-1 0 0 0 0,1 0 0 0 0,0 1 0 0 0,0-1-1 0 0,0 0 1 0 0,0 1 0 0 0,-1-1 0 0 0,1 0 0 0 0,0 1 0 0 0,0-1 0 0 0,0 0-1 0 0,0 0 1 0 0,0 1 0 0 0,0-1 0 0 0,0 0 0 0 0,0 1 0 0 0,0-1-1 0 0,0 0 1 0 0,0 1 0 0 0,0-1 0 0 0,0 0 0 0 0,0 1 0 0 0,1-1 0 0 0,-1 0-1 0 0,0 1 1 0 0,0-1 0 0 0,0 0 0 0 0,0 0 0 0 0,1 1 0 0 0,-1-1-1 0 0,0 0 1 0 0,0 0 0 0 0,0 1 0 0 0,1-1 0 0 0,-1 0 0 0 0,0 0 0 0 0,0 0-1 0 0,1 1 1 0 0,-1-1 0 0 0,0 0 0 0 0,1 0 0 0 0,-1 0 0 0 0,0 0-1 0 0,0 0 1 0 0,1 1 0 0 0,-1-1 0 0 0,0 0 0 0 0,1 0 0 0 0,15 1-317 0 0,-16-1 263 0 0,5 0-1198 0 0,1 0 0 0 0,-1 0 0 0 0,0-1 0 0 0,6-1 0 0 0,-1-1-6172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0.8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24 0 16815 0 0,'0'0'1522'0'0,"21"4"-546"0"0,-17-3-707 0 0,3 0 109 0 0,0 1 0 0 0,0-1 0 0 0,0 1 0 0 0,0 0 0 0 0,7 4 0 0 0,-13-5-316 0 0,0-1-1 0 0,0 1 1 0 0,0-1-1 0 0,0 1 1 0 0,-1 0-1 0 0,1-1 1 0 0,0 1 0 0 0,0 0-1 0 0,-1 0 1 0 0,1 0-1 0 0,0-1 1 0 0,-1 1-1 0 0,1 0 1 0 0,-1 0 0 0 0,1 0-1 0 0,-1 0 1 0 0,1 2-1 0 0,-1-2 13 0 0,0 0-1 0 0,0 1 1 0 0,0-1 0 0 0,0 0-1 0 0,0 0 1 0 0,0 1-1 0 0,-1-1 1 0 0,1 0 0 0 0,0 0-1 0 0,-1 0 1 0 0,1 1-1 0 0,-1-1 1 0 0,0 0 0 0 0,1 0-1 0 0,-1 0 1 0 0,0 0-1 0 0,0 0 1 0 0,-1 2 0 0 0,0-2-12 0 0,0 1 1 0 0,0 0 0 0 0,-1 0 0 0 0,1-1 0 0 0,0 1 0 0 0,-1-1 0 0 0,1 0 0 0 0,-1 0 0 0 0,0 0-1 0 0,1 0 1 0 0,-1 0 0 0 0,0-1 0 0 0,0 1 0 0 0,1-1 0 0 0,-1 1 0 0 0,-4-1 0 0 0,2 0-410 0 0,0 0 0 0 0,0 0 0 0 0,1-1 0 0 0,-1 0 0 0 0,0 0 0 0 0,0 0 0 0 0,0 0 0 0 0,-7-3 0 0 0,8-1-2477 0 0,5 2 928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1.21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78 0 16559 0 0,'-4'1'395'0'0,"-36"12"2839"0"0,37-12-2867 0 0,1 0-1 0 0,-1 0 0 0 0,1 0 0 0 0,-1 1 1 0 0,1-1-1 0 0,0 1 0 0 0,-1 0 0 0 0,1-1 1 0 0,0 1-1 0 0,0 0 0 0 0,-3 5 0 0 0,4-7-338 0 0,1 1-1 0 0,0-1 0 0 0,0 1 0 0 0,-1-1 1 0 0,1 1-1 0 0,0-1 0 0 0,0 1 0 0 0,-1-1 1 0 0,1 1-1 0 0,0 0 0 0 0,0-1 1 0 0,0 1-1 0 0,0-1 0 0 0,0 1 0 0 0,0-1 1 0 0,0 1-1 0 0,0 0 0 0 0,0-1 1 0 0,0 1-1 0 0,0-1 0 0 0,1 1 0 0 0,-1-1 1 0 0,0 1-1 0 0,0-1 0 0 0,1 2 1 0 0,0-1-17 0 0,-1 0 1 0 0,1-1 0 0 0,0 1 0 0 0,0 0-1 0 0,0 0 1 0 0,0 0 0 0 0,0-1 0 0 0,0 1-1 0 0,0 0 1 0 0,0-1 0 0 0,2 1 0 0 0,3 1-626 0 0,1 0 1 0 0,-1 0 0 0 0,10 0 0 0 0,-16-2 511 0 0,10 1-1810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1.62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19319 0 0,'31'5'2324'0'0,"167"-6"1647"0"0,1-1-3432 0 0,-190 3-1177 0 0,-5-1-1281 0 0,0 0-3983 0 0</inkml:trace>
  <inkml:trace contextRef="#ctx0" brushRef="#br0" timeOffset="1">108 91 19839 0 0,'-1'1'1295'0'0,"6"0"-457"0"0,14 3-70 0 0,28 1 403 0 0,-33-4-775 0 0,-6-1-291 0 0,0 0 0 0 0,0 0 0 0 0,0 1 0 0 0,-1 0 0 0 0,1 1 0 0 0,10 3 0 0 0,-17-5-99 0 0,-1 0 0 0 0,1 0 0 0 0,-1 0-1 0 0,1 0 1 0 0,-1 1 0 0 0,1-1 0 0 0,-1 0 0 0 0,0 0 0 0 0,1 1 0 0 0,-1-1-1 0 0,1 0 1 0 0,-1 0 0 0 0,0 1 0 0 0,1-1 0 0 0,-1 0 0 0 0,0 1 0 0 0,1-1 0 0 0,-1 0-1 0 0,0 1 1 0 0,0-1 0 0 0,1 1 0 0 0,-1-1 0 0 0,0 0 0 0 0,0 1 0 0 0,0-1-1 0 0,0 1 1 0 0,1-1 0 0 0,-1 1 0 0 0,0-1 0 0 0,0 1 0 0 0,0-1 0 0 0,0 1 0 0 0,0-1-1 0 0,0 1 1 0 0,0-1 0 0 0,0 0 0 0 0,-1 1 0 0 0,1 0 0 0 0,-11 12 155 0 0,8-10-124 0 0,-2 2-17 0 0,0-1 1 0 0,0 1-1 0 0,-10 6 1 0 0,-12 11 502 0 0,25-21-418 0 0,1 1 1 0 0,-1-1 0 0 0,1 1 0 0 0,-1 0 0 0 0,1 0 0 0 0,0 0 0 0 0,0 0 0 0 0,0 0 0 0 0,0 0 0 0 0,0 0 0 0 0,-1 4-1 0 0,2-5-71 0 0,0 0 0 0 0,1-1 0 0 0,-1 1 0 0 0,0 0 0 0 0,0-1 0 0 0,1 1-1 0 0,-1-1 1 0 0,1 1 0 0 0,-1 0 0 0 0,1-1 0 0 0,-1 1 0 0 0,1-1-1 0 0,-1 1 1 0 0,1-1 0 0 0,-1 1 0 0 0,1-1 0 0 0,-1 0 0 0 0,1 1-1 0 0,0-1 1 0 0,-1 0 0 0 0,1 1 0 0 0,0-1 0 0 0,-1 0 0 0 0,1 0 0 0 0,1 1-1 0 0,19 4-198 0 0,9-7-3903 0 0,-18 0-4691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2.0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 1 2304 0 0,'-5'3'10896'0'0,"4"-3"-10507"0"0,1 0 1 0 0,0 1-1 0 0,0-1 0 0 0,0 0 0 0 0,0 0 0 0 0,0 1 0 0 0,8 4 3250 0 0,12 0-3827 0 0,-20-5 247 0 0,44 6 1579 0 0,78 1 0 0 0,-22-9-953 0 0,-34-1-3602 0 0,-52 2-4561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2.44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22719 0 0,'0'0'2284'0'0,"12"11"-2072"0"0,-6-8-286 0 0,-1-1 0 0 0,0 1 0 0 0,1-1 1 0 0,0 0-1 0 0,-1 0 0 0 0,1-1 0 0 0,0 1 0 0 0,0-1 0 0 0,0-1 0 0 0,8 1 0 0 0,-6-1-43 0 0,-1 1 1 0 0,1 0-1 0 0,-1 0 0 0 0,1 1 1 0 0,12 4-1 0 0,-18-5 136 0 0,0 0 1 0 0,0 0-1 0 0,-1 0 0 0 0,1 0 1 0 0,0 0-1 0 0,-1 0 1 0 0,1 0-1 0 0,-1 1 0 0 0,0-1 1 0 0,1 1-1 0 0,-1-1 0 0 0,0 1 1 0 0,2 1-1 0 0,-3-2 68 0 0,0 0 1 0 0,0-1-1 0 0,0 1 0 0 0,0 0 0 0 0,0 0 0 0 0,0 0 0 0 0,0 0 1 0 0,0-1-1 0 0,0 1 0 0 0,0 0 0 0 0,0 0 0 0 0,0 0 0 0 0,0 0 1 0 0,-1-1-1 0 0,1 1 0 0 0,0 0 0 0 0,-1 0 0 0 0,1 0 0 0 0,0-1 1 0 0,-1 1-1 0 0,1 0 0 0 0,-1-1 0 0 0,0 1 0 0 0,1 0 0 0 0,-1-1 1 0 0,1 1-1 0 0,-1-1 0 0 0,0 1 0 0 0,1-1 0 0 0,-1 1 0 0 0,0-1 1 0 0,-1 1-1 0 0,-27 24-503 0 0,21-17 721 0 0,-6 3 253 0 0,11-9-483 0 0,-1 0 0 0 0,1 1 1 0 0,0-1-1 0 0,0 1 0 0 0,0 0 1 0 0,-4 6-1 0 0,7-9-73 0 0,-1 1 0 0 0,1-1 0 0 0,0 1 0 0 0,0-1 1 0 0,-1 1-1 0 0,1-1 0 0 0,0 1 0 0 0,0-1 0 0 0,0 1 0 0 0,0-1 0 0 0,0 1 0 0 0,0 0 1 0 0,0-1-1 0 0,0 1 0 0 0,0-1 0 0 0,0 1 0 0 0,0-1 0 0 0,0 1 0 0 0,0 0 1 0 0,0-1-1 0 0,1 1 0 0 0,0 1-7 0 0,-1-1 0 0 0,1 0 0 0 0,0 0-1 0 0,0 0 1 0 0,0 0 0 0 0,0-1 0 0 0,0 1 0 0 0,0 0 0 0 0,0 0 0 0 0,1-1 0 0 0,-1 1-1 0 0,0 0 1 0 0,2 0 0 0 0,25 8-1130 0 0,-8-5-5776 0 0,-4-2-1578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1.80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8752 0 0,'0'0'673'0'0,"6"2"128"0"0,7 0 5526 0 0,4 1-2513 0 0,17 2-2700 0 0,-33-5-808 0 0,-8 16-6 0 0,3-12-367 0 0,1-2 101 0 0,0 1 0 0 0,0 0 0 0 0,1 0 0 0 0,-1 0 0 0 0,1 0 0 0 0,-3 5 0 0 0,4-8-23 0 0,1 1 1 0 0,-1 0-1 0 0,1 0 0 0 0,0 0 1 0 0,0-1-1 0 0,0 1 1 0 0,-1 0-1 0 0,1 0 0 0 0,0 0 1 0 0,0 0-1 0 0,0-1 0 0 0,0 1 1 0 0,0 0-1 0 0,1 0 1 0 0,-1 0-1 0 0,0 0 0 0 0,0-1 1 0 0,1 1-1 0 0,-1 0 1 0 0,0 0-1 0 0,1 0 0 0 0,-1-1 1 0 0,0 1-1 0 0,1 0 1 0 0,-1-1-1 0 0,1 1 0 0 0,-1 0 1 0 0,1-1-1 0 0,0 1 1 0 0,-1 0-1 0 0,1-1 0 0 0,0 1 1 0 0,-1-1-1 0 0,1 0 1 0 0,0 1-1 0 0,1 0 0 0 0,29 15-31 0 0,10 6-30 0 0,-39-20 45 0 0,1 0 0 0 0,0 1 0 0 0,0-1 0 0 0,-1 0 0 0 0,1 1 0 0 0,-1-1 0 0 0,0 1 0 0 0,1 0 0 0 0,-1 0 0 0 0,2 4 0 0 0,-4-7 60 0 0,0 1 0 0 0,0 0-1 0 0,1-1 1 0 0,-1 1 0 0 0,0 0 0 0 0,0-1-1 0 0,0 1 1 0 0,1 0 0 0 0,-1-1 0 0 0,0 1-1 0 0,0 0 1 0 0,0-1 0 0 0,0 1 0 0 0,0 0 0 0 0,-1-1-1 0 0,1 1 1 0 0,0 0 0 0 0,0-1 0 0 0,0 1-1 0 0,-1 0 1 0 0,1-1 0 0 0,0 1 0 0 0,0 0 0 0 0,-1-1-1 0 0,0 2 1 0 0,0-1 117 0 0,0 0 0 0 0,-1 0 0 0 0,1 0 0 0 0,0 0 0 0 0,-1 0 0 0 0,1 0 0 0 0,-1 0 0 0 0,1 0 0 0 0,-1-1 0 0 0,-1 2 0 0 0,-4-1 268 0 0,0 1 0 0 0,0 0-1 0 0,1-1 1 0 0,-9 0-1 0 0,-29-3 266 0 0,15-3-2985 0 0,21 3 162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4.60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10680 0 0,'16'4'1160'0'0,"13"-1"1204"0"0,1 2 0 0 0,33 9 1 0 0,-62-14-2448 0 0,-1 0 0 0 0,1 0 0 0 0,0 0 1 0 0,-1 1-1 0 0,1-1 0 0 0,0 0 0 0 0,-1 0 1 0 0,1 0-1 0 0,0 1 0 0 0,-1-1 0 0 0,1 0 1 0 0,-1 1-1 0 0,1-1 0 0 0,-1 1 0 0 0,1-1 1 0 0,-1 1-1 0 0,1-1 0 0 0,-1 0 0 0 0,1 1 1 0 0,-1 0-1 0 0,0-1 0 0 0,1 1 0 0 0,-1-1 0 0 0,1 2 1 0 0,-1-1 71 0 0,-1-1 0 0 0,1 1 1 0 0,0 0-1 0 0,0-1 0 0 0,0 1 0 0 0,-1-1 1 0 0,1 1-1 0 0,0-1 0 0 0,-1 1 0 0 0,1 0 1 0 0,-1-1-1 0 0,1 1 0 0 0,-1-1 1 0 0,1 1-1 0 0,-1-1 0 0 0,1 0 0 0 0,-1 1 1 0 0,1-1-1 0 0,-2 1 0 0 0,-2 2 312 0 0,-1-1 0 0 0,0 0 0 0 0,1 1 0 0 0,-1-2 0 0 0,-6 3 0 0 0,-7 1-320 0 0,-19 8-1 0 0,24-9 1007 0 0,13-4-955 0 0,-1 0-1 0 0,1 0 1 0 0,0 1-1 0 0,-1-1 1 0 0,1 0-1 0 0,-1 0 1 0 0,1 0-1 0 0,-1 0 1 0 0,1 0-1 0 0,0 1 1 0 0,-1-1-1 0 0,1 0 0 0 0,0 0 1 0 0,-1 1-1 0 0,1-1 1 0 0,0 0-1 0 0,-1 1 1 0 0,1-1-1 0 0,0 0 1 0 0,0 1-1 0 0,-1-1 1 0 0,1 1-1 0 0,0-1 1 0 0,0 0-1 0 0,-1 1 0 0 0,1-1 1 0 0,0 1-1 0 0,0-1 1 0 0,0 1 3 0 0,0 0 0 0 0,1-1 0 0 0,-1 1 0 0 0,0-1 0 0 0,1 1 0 0 0,-1-1 0 0 0,1 1 0 0 0,-1-1 0 0 0,0 0 0 0 0,1 1 0 0 0,-1-1 0 0 0,1 1 0 0 0,-1-1 0 0 0,1 0 0 0 0,0 1 0 0 0,0-1 1 0 0,26 10 395 0 0,-26-10-431 0 0,12 4 20 0 0,0 0 0 0 0,-1 1 0 0 0,0 0 0 0 0,1 1 0 0 0,-2 1 0 0 0,1-1 0 0 0,17 15 0 0 0,-28-20-27 0 0,0 0 0 0 0,0 0 0 0 0,0 0 0 0 0,0-1 0 0 0,0 1 0 0 0,0 0 0 0 0,-1 0 0 0 0,1 0 0 0 0,0 0 0 0 0,-1 0 0 0 0,1 1 0 0 0,-1-1 0 0 0,1 0 0 0 0,-1 0-1 0 0,1 0 1 0 0,-1 0 0 0 0,0 1 0 0 0,0-1 0 0 0,1 2 0 0 0,-2-2 42 0 0,1 0-1 0 0,0 0 1 0 0,-1 0 0 0 0,1 0-1 0 0,-1 0 1 0 0,1 0-1 0 0,-1 0 1 0 0,1 0 0 0 0,-1 0-1 0 0,1 0 1 0 0,-1-1-1 0 0,0 1 1 0 0,0 0 0 0 0,1 0-1 0 0,-1-1 1 0 0,0 1-1 0 0,0-1 1 0 0,-1 2 0 0 0,-2 0 247 0 0,-1 0 1 0 0,0 1 0 0 0,0-2 0 0 0,0 1 0 0 0,0 0-1 0 0,-1-1 1 0 0,-6 1 0 0 0,4-1-170 0 0,0-1 1 0 0,0 0-1 0 0,0 0 0 0 0,0-1 1 0 0,0 0-1 0 0,0 0 0 0 0,0-1 1 0 0,0 0-1 0 0,0-1 0 0 0,1 1 1 0 0,-11-6-1 0 0,17 7-367 0 0,1 1 1 0 0,-1 0-1 0 0,0-1 0 0 0,1 1 1 0 0,-1-1-1 0 0,1 1 0 0 0,-1-1 1 0 0,1 1-1 0 0,-1-1 1 0 0,1 0-1 0 0,0 1 0 0 0,-1-1 1 0 0,1 1-1 0 0,0-1 0 0 0,-1 0 1 0 0,1 0-1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5.03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9616 0 0,'0'0'868'0'0,"16"9"250"0"0,-11-6 91 0 0,0 0 0 0 0,0-1 0 0 0,0 1 0 0 0,1-1 0 0 0,9 2 0 0 0,8 3 686 0 0,-16-4-1484 0 0,-2-1-301 0 0,0-1 0 0 0,0 1 0 0 0,-1 1 0 0 0,1-1 0 0 0,8 6 0 0 0,-13-7-101 0 0,1-1 0 0 0,-1 1-1 0 0,1-1 1 0 0,-1 1 0 0 0,1-1 0 0 0,-1 1 0 0 0,0 0 0 0 0,1-1 0 0 0,-1 1-1 0 0,0-1 1 0 0,1 1 0 0 0,-1 0 0 0 0,0-1 0 0 0,0 1 0 0 0,0 0-1 0 0,1-1 1 0 0,-1 1 0 0 0,0 0 0 0 0,0-1 0 0 0,0 2 0 0 0,-1-1 25 0 0,1 1 0 0 0,0-1 0 0 0,-1 0 0 0 0,1 0 0 0 0,-1 0-1 0 0,0 0 1 0 0,1 0 0 0 0,-1 0 0 0 0,0 0 0 0 0,0 0 0 0 0,0 0 0 0 0,0 0 0 0 0,0 0 0 0 0,0 0 0 0 0,-1 1 0 0 0,-12 7 1201 0 0,-25 14-1 0 0,1-2-1629 0 0,33-19-2967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5.40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20 10136 0 0,'0'0'918'0'0,"12"5"6117"0"0,-8-4-6427 0 0,0 0 0 0 0,1-1 0 0 0,-1 0 0 0 0,1 0 0 0 0,-1 0 0 0 0,1-1 0 0 0,-1 0-1 0 0,1 1 1 0 0,4-3 0 0 0,17-5-1855 0 0,-4-1-4907 0 0,-14 5-1053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5.75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12528 0 0,'15'1'1352'0'0,"-1"1"-131"0"0,0 0-1 0 0,0 0 1 0 0,17 6 0 0 0,-24-5-969 0 0,1 0-1 0 0,-1 0 0 0 0,0 0 0 0 0,0 1 0 0 0,0 0 0 0 0,0 0 1 0 0,8 7-1 0 0,-15-11-235 0 0,1 0 0 0 0,0 1 0 0 0,-1 0 0 0 0,1-1 0 0 0,-1 1 0 0 0,1-1 0 0 0,-1 1-1 0 0,1 0 1 0 0,-1-1 0 0 0,1 1 0 0 0,-1 0 0 0 0,0-1 0 0 0,1 1 0 0 0,-1 0 0 0 0,0 0 0 0 0,1-1 0 0 0,-1 1 0 0 0,0 0 0 0 0,0 0 0 0 0,0-1 0 0 0,0 1 0 0 0,0 0 0 0 0,0 0 0 0 0,0 0 0 0 0,0-1 0 0 0,0 1 0 0 0,0 0 0 0 0,0 0 0 0 0,-1 0 0 0 0,1-1 0 0 0,0 1 0 0 0,0 0 0 0 0,-1 0 0 0 0,1-1 0 0 0,-1 1 0 0 0,1 0 0 0 0,-1-1 0 0 0,1 1 0 0 0,-1 0 0 0 0,1-1 0 0 0,-1 1 0 0 0,1-1 0 0 0,-1 1-1 0 0,0-1 1 0 0,1 1 0 0 0,-2 0 0 0 0,-1 1 114 0 0,0 0 0 0 0,0-1 0 0 0,0 1-1 0 0,-1 0 1 0 0,1-1 0 0 0,-1 0 0 0 0,1 1 0 0 0,-6 0-1 0 0,1-1-15 0 0,-1-1 0 0 0,1 1 0 0 0,0-1 0 0 0,0-1 0 0 0,-11-1 0 0 0,-5-5-3059 0 0,19 5 1826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16.14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121 1 15344 0 0,'-17'1'1663'0'0,"4"1"-722"0"0,0 1 122 0 0,1-1-1 0 0,-16 7 1 0 0,26-9-797 0 0,-1 1-1 0 0,1 0 1 0 0,0 1-1 0 0,-1-1 1 0 0,1 0 0 0 0,0 1-1 0 0,0-1 1 0 0,0 1-1 0 0,0-1 1 0 0,0 1 0 0 0,0 0-1 0 0,0 0 1 0 0,0 0-1 0 0,1 0 1 0 0,-1 0-1 0 0,1 0 1 0 0,-2 3 0 0 0,3-4-229 0 0,0 0 1 0 0,0 1-1 0 0,0-1 1 0 0,0 0-1 0 0,0 0 1 0 0,0 0-1 0 0,0 0 1 0 0,0 0-1 0 0,0 0 1 0 0,0 0-1 0 0,0 0 1 0 0,1 0-1 0 0,-1 0 0 0 0,0 0 1 0 0,1 0-1 0 0,-1 0 1 0 0,1 0-1 0 0,-1 0 1 0 0,1 0-1 0 0,0 0 1 0 0,-1 0-1 0 0,1 0 1 0 0,0 0-1 0 0,0-1 1 0 0,-1 1-1 0 0,1 0 1 0 0,0-1-1 0 0,0 1 1 0 0,0 0-1 0 0,0-1 1 0 0,0 1-1 0 0,0-1 1 0 0,0 1-1 0 0,2-1 1 0 0,4 4-24 0 0,1-1 1 0 0,0-1-1 0 0,10 3 1 0 0,-15-5 35 0 0,61 12-240 0 0,-36-10-7355 0 0,-11-1-881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20.01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111 131 10592 0 0,'-2'0'84'0'0,"-28"-2"3665"0"0,29 2-3551 0 0,0 0 1 0 0,-1 0-1 0 0,1 0 0 0 0,0-1 1 0 0,0 1-1 0 0,0 0 0 0 0,0-1 1 0 0,0 1-1 0 0,0-1 0 0 0,0 1 1 0 0,0-1-1 0 0,0 1 0 0 0,1-1 0 0 0,-1 0 1 0 0,0 1-1 0 0,0-1 0 0 0,0 0 1 0 0,1 0-1 0 0,-1 1 0 0 0,0-1 1 0 0,1 0-1 0 0,-1 0 0 0 0,0-2 1 0 0,1 2-123 0 0,0 0 1 0 0,0 0 0 0 0,0 1 0 0 0,0-1-1 0 0,1 0 1 0 0,-1 0 0 0 0,0 0-1 0 0,1 0 1 0 0,-1 0 0 0 0,0 1 0 0 0,1-1-1 0 0,-1 0 1 0 0,1 0 0 0 0,-1 1-1 0 0,1-1 1 0 0,0 0 0 0 0,-1 0 0 0 0,2 0-1 0 0,14-13 223 0 0,-15 14-265 0 0,8-7-100 0 0,1 0 0 0 0,-1 1-1 0 0,1 1 1 0 0,15-7 0 0 0,-18 10-129 0 0,-1-1 1 0 0,1 2 0 0 0,-1-1 0 0 0,1 1-1 0 0,0-1 1 0 0,-1 2 0 0 0,1-1 0 0 0,12 1-1 0 0,-16 1 119 0 0,0-1-1 0 0,0 1 0 0 0,-1-1 1 0 0,1 1-1 0 0,0 0 0 0 0,0 0 1 0 0,-1 0-1 0 0,1 1 1 0 0,-1-1-1 0 0,1 1 0 0 0,-1-1 1 0 0,0 1-1 0 0,1 0 0 0 0,-1-1 1 0 0,0 1-1 0 0,0 1 0 0 0,0-1 1 0 0,-1 0-1 0 0,1 0 0 0 0,2 5 1 0 0,-3-5 46 0 0,0 0 0 0 0,0 0 0 0 0,0 0 0 0 0,-1 1 0 0 0,1-1 0 0 0,-1 0 0 0 0,1 1 1 0 0,-1-1-1 0 0,0 0 0 0 0,0 0 0 0 0,0 1 0 0 0,0-1 0 0 0,0 0 0 0 0,-1 1 0 0 0,1-1 1 0 0,-1 0-1 0 0,1 0 0 0 0,-1 1 0 0 0,0-1 0 0 0,0 0 0 0 0,0 0 0 0 0,0 0 0 0 0,0 0 1 0 0,-1 0-1 0 0,-1 3 0 0 0,-2-1 213 0 0,1 0 0 0 0,-1 1 0 0 0,0-2 0 0 0,0 1 0 0 0,0-1 0 0 0,-1 1 1 0 0,1-1-1 0 0,-1-1 0 0 0,1 1 0 0 0,-1-1 0 0 0,0 0 0 0 0,0 0 0 0 0,-12 1 0 0 0,9-1-39 0 0,0-1 0 0 0,0-1 0 0 0,-1 0-1 0 0,1 0 1 0 0,0 0 0 0 0,0-1 0 0 0,-1-1-1 0 0,-14-3 1 0 0,22 4-57 0 0,0 1 1 0 0,0-1-1 0 0,0 0 1 0 0,0 0-1 0 0,0 0 1 0 0,0 0-1 0 0,1 0 0 0 0,-1 0 1 0 0,0 0-1 0 0,1 0 1 0 0,-1-1-1 0 0,1 1 1 0 0,-1-1-1 0 0,1 1 0 0 0,0-1 1 0 0,0 0-1 0 0,0 1 1 0 0,0-1-1 0 0,0 0 0 0 0,-2-3 1 0 0,3 2-6 0 0,-1 0 0 0 0,1 0-1 0 0,0 0 1 0 0,-1 0 0 0 0,1 1 0 0 0,1-1 0 0 0,-1 0 0 0 0,0 0 0 0 0,1 0 0 0 0,-1 0-1 0 0,1 0 1 0 0,0 1 0 0 0,1-5 0 0 0,1 1-51 0 0,0 0 1 0 0,0 0-1 0 0,1 1 0 0 0,-1-1 0 0 0,1 0 0 0 0,1 1 1 0 0,-1 0-1 0 0,1 0 0 0 0,-1 1 0 0 0,2-1 1 0 0,-1 1-1 0 0,7-5 0 0 0,-7 6-92 0 0,1 1 0 0 0,-1 0 0 0 0,0 0 0 0 0,1 0 0 0 0,0 0 0 0 0,-1 1 0 0 0,1 0 0 0 0,8-1 0 0 0,-10 2 2 0 0,-1 0 0 0 0,1 0 0 0 0,-1 1 0 0 0,0-1 0 0 0,1 1 0 0 0,-1 0 0 0 0,0 0 0 0 0,1 0 1 0 0,-1 0-1 0 0,0 0 0 0 0,0 1 0 0 0,0-1 0 0 0,0 1 0 0 0,0 0 0 0 0,-1 0 0 0 0,4 3 0 0 0,-2-1-192 0 0,0 0 0 0 0,0 0 0 0 0,-1 1 0 0 0,1 0 0 0 0,-1 0 0 0 0,0 0 0 0 0,0 0 0 0 0,-1 0-1 0 0,4 11 1 0 0,-5-14 241 0 0,-1 0 0 0 0,1 0 0 0 0,-1 0-1 0 0,1 0 1 0 0,-1-1 0 0 0,0 1 0 0 0,0 0-1 0 0,0 0 1 0 0,0 0 0 0 0,0 0 0 0 0,0 0-1 0 0,0 0 1 0 0,-1 0 0 0 0,1 0 0 0 0,-1 0-1 0 0,0 0 1 0 0,1-1 0 0 0,-1 1 0 0 0,0 0-1 0 0,0 0 1 0 0,0-1 0 0 0,0 1 0 0 0,0 0-1 0 0,-1-1 1 0 0,1 1 0 0 0,0-1 0 0 0,-1 0-1 0 0,1 1 1 0 0,-1-1 0 0 0,1 0 0 0 0,-1 0-1 0 0,-3 2 1 0 0,-3 1 74 0 0,-1-1 0 0 0,0 0 1 0 0,0 0-1 0 0,0-1 0 0 0,0 0 0 0 0,-18 1 1 0 0,21-2 101 0 0,0-1 0 0 0,0 0 0 0 0,0-1 0 0 0,0 1 0 0 0,0-1 0 0 0,0-1 0 0 0,1 1 1 0 0,-1-1-1 0 0,0 0 0 0 0,1 0 0 0 0,-1 0 0 0 0,-5-4 0 0 0,10 5-108 0 0,0 0 0 0 0,-1 0-1 0 0,1 0 1 0 0,-1 0 0 0 0,1 0-1 0 0,0-1 1 0 0,0 1 0 0 0,0 0-1 0 0,0-1 1 0 0,0 1 0 0 0,0-1-1 0 0,0 1 1 0 0,0-1 0 0 0,0 0-1 0 0,1 1 1 0 0,-1-1 0 0 0,1 0-1 0 0,-1 1 1 0 0,1-3 0 0 0,-1 1 4 0 0,1 0 1 0 0,0 0-1 0 0,1 0 0 0 0,-1-1 1 0 0,1 1-1 0 0,-1 0 0 0 0,1 0 1 0 0,0 0-1 0 0,0 0 1 0 0,2-3-1 0 0,0-1-31 0 0,1 1 0 0 0,0-1 0 0 0,0 1 0 0 0,1 0 0 0 0,-1 0 0 0 0,1 0 0 0 0,1 0 0 0 0,6-5 0 0 0,-10 9-63 0 0,1 0-1 0 0,0 1 1 0 0,1-1-1 0 0,-1 0 1 0 0,0 1 0 0 0,0-1-1 0 0,1 1 1 0 0,-1 0-1 0 0,1 0 1 0 0,-1 1 0 0 0,1-1-1 0 0,-1 1 1 0 0,1 0-1 0 0,-1-1 1 0 0,1 2 0 0 0,-1-1-1 0 0,1 0 1 0 0,0 1 0 0 0,-1-1-1 0 0,0 1 1 0 0,1 0-1 0 0,-1 0 1 0 0,1 1 0 0 0,-1-1-1 0 0,6 4 1 0 0,-5-3-62 0 0,0 1 1 0 0,-1-1-1 0 0,1 1 1 0 0,0 0-1 0 0,-1 0 0 0 0,0 1 1 0 0,0-1-1 0 0,0 1 1 0 0,0-1-1 0 0,0 1 1 0 0,-1 0-1 0 0,0 0 1 0 0,0 0-1 0 0,0 0 0 0 0,0 1 1 0 0,0-1-1 0 0,-1 0 1 0 0,0 1-1 0 0,1 8 1 0 0,-2-11 63 0 0,1 0 1 0 0,-1 0-1 0 0,-1 0 0 0 0,1 0 1 0 0,0 0-1 0 0,0 0 1 0 0,-1 0-1 0 0,1 0 1 0 0,-1 0-1 0 0,0 0 1 0 0,0 0-1 0 0,1 0 0 0 0,-1 0 1 0 0,0-1-1 0 0,-1 1 1 0 0,-1 3-1 0 0,0-3 7 0 0,1 1 1 0 0,-1-1-1 0 0,0 0 0 0 0,0 0 1 0 0,0 0-1 0 0,0 0 0 0 0,0 0 1 0 0,-7 2-1 0 0,2-1-5 0 0,-1-1-1 0 0,1 0 1 0 0,-1 0 0 0 0,0-1-1 0 0,0 0 1 0 0,-17 0-1 0 0,8-2 113 0 0,-27-5-1 0 0,40 5 45 0 0,-1 0-1 0 0,1-1 0 0 0,-1 1 1 0 0,1-1-1 0 0,0-1 0 0 0,0 1 0 0 0,0-1 1 0 0,0 0-1 0 0,-5-3 0 0 0,9 5-62 0 0,0 0 0 0 0,0 0 0 0 0,0 0-1 0 0,0 0 1 0 0,0 0 0 0 0,0-1-1 0 0,0 1 1 0 0,0 0 0 0 0,1 0 0 0 0,-1-1-1 0 0,0 1 1 0 0,1-1 0 0 0,-1 1 0 0 0,1 0-1 0 0,-1-1 1 0 0,1 1 0 0 0,0-1 0 0 0,-1 1-1 0 0,1-1 1 0 0,0-2 0 0 0,1 1-6 0 0,-1 1 0 0 0,1-1-1 0 0,-1 1 1 0 0,1-1 0 0 0,0 1 0 0 0,0 0 0 0 0,0 0 0 0 0,1-1 0 0 0,-1 1-1 0 0,0 0 1 0 0,3-3 0 0 0,0 0-47 0 0,1 1 0 0 0,-1-1 0 0 0,1 1-1 0 0,0 0 1 0 0,0 1 0 0 0,0-1 0 0 0,0 1 0 0 0,0 0-1 0 0,9-3 1 0 0,-9 4-22 0 0,0 1 1 0 0,0 1-1 0 0,0-1 0 0 0,0 1 0 0 0,0 0 1 0 0,0 0-1 0 0,1 0 0 0 0,-1 0 0 0 0,0 1 1 0 0,0 0-1 0 0,0 0 0 0 0,0 1 0 0 0,-1-1 0 0 0,7 4 1 0 0,-4-2-40 0 0,0 0 0 0 0,0 1 1 0 0,0 0-1 0 0,-1 1 1 0 0,1-1-1 0 0,-1 1 0 0 0,0 0 1 0 0,7 10-1 0 0,-11-13 14 0 0,0 0 0 0 0,-1 0 0 0 0,1 0 0 0 0,-1 0 1 0 0,0 0-1 0 0,1 1 0 0 0,-1-1 0 0 0,0 0 0 0 0,0 1 0 0 0,-1-1 0 0 0,1 1 0 0 0,-1-1 0 0 0,1 1 0 0 0,-1-1 0 0 0,0 1 0 0 0,0 2 0 0 0,0-3 5 0 0,0-1 0 0 0,-1 1 0 0 0,1-1 0 0 0,-1 1 0 0 0,1-1 1 0 0,-1 0-1 0 0,0 1 0 0 0,1-1 0 0 0,-1 0 0 0 0,0 1 0 0 0,0-1 0 0 0,0 0 0 0 0,0 0 0 0 0,0 0 0 0 0,0 0 0 0 0,0 0 0 0 0,-1 0 1 0 0,1 0-1 0 0,0 0 0 0 0,0 0 0 0 0,-1-1 0 0 0,1 1 0 0 0,-1 0 0 0 0,1-1 0 0 0,-1 1 0 0 0,1-1 0 0 0,-3 1 0 0 0,-6 1-140 0 0,1-1 1 0 0,-1 1-1 0 0,0-2 0 0 0,-15 0 0 0 0,19 0 197 0 0,-1-1 0 0 0,1 1 0 0 0,0-1 0 0 0,0-1 1 0 0,0 1-1 0 0,0-1 0 0 0,0 0 0 0 0,-7-4 0 0 0,11 5 36 0 0,1 0 0 0 0,0 1 0 0 0,-1-1 0 0 0,1 0 0 0 0,-1 0 0 0 0,1-1 0 0 0,0 1 1 0 0,0 0-1 0 0,0 0 0 0 0,-1-1 0 0 0,1 1 0 0 0,1 0 0 0 0,-1-1 0 0 0,0 1 0 0 0,0-1 0 0 0,0 1 0 0 0,1-1 0 0 0,-1 0 0 0 0,1 1 0 0 0,-1-1 0 0 0,1 0 0 0 0,0 1 1 0 0,-1-1-1 0 0,1 0 0 0 0,0 1 0 0 0,0-1 0 0 0,0 0 0 0 0,1 1 0 0 0,-1-1 0 0 0,0 0 0 0 0,1 1 0 0 0,-1-1 0 0 0,1 0 0 0 0,-1 1 0 0 0,1-1 0 0 0,1-2 0 0 0,0 1-38 0 0,-1 0 0 0 0,1 0-1 0 0,0 1 1 0 0,0-1-1 0 0,1 0 1 0 0,-1 1-1 0 0,1-1 1 0 0,-1 1 0 0 0,1 0-1 0 0,0 0 1 0 0,-1 0-1 0 0,1 0 1 0 0,0 0 0 0 0,0 1-1 0 0,1-1 1 0 0,-1 1-1 0 0,4-1 1 0 0,-2 0-31 0 0,0 1-1 0 0,0 1 1 0 0,1-1-1 0 0,-1 1 1 0 0,0 0 0 0 0,0 0-1 0 0,0 0 1 0 0,0 1 0 0 0,1-1-1 0 0,-1 1 1 0 0,0 1-1 0 0,0-1 1 0 0,0 1 0 0 0,-1-1-1 0 0,1 2 1 0 0,0-1 0 0 0,-1 0-1 0 0,1 1 1 0 0,-1 0-1 0 0,0 0 1 0 0,0 0 0 0 0,7 8-1 0 0,-10-11-2 0 0,0 1-1 0 0,0 0 0 0 0,0 0 1 0 0,-1-1-1 0 0,1 1 1 0 0,0 0-1 0 0,-1 0 0 0 0,1 0 1 0 0,-1 0-1 0 0,1 0 0 0 0,-1 0 1 0 0,0 0-1 0 0,1 0 1 0 0,-1 0-1 0 0,0 0 0 0 0,1 0 1 0 0,-1 0-1 0 0,0 0 1 0 0,0 0-1 0 0,0 0 0 0 0,0 0 1 0 0,0 0-1 0 0,0 0 0 0 0,-1 0 1 0 0,1 0-1 0 0,0 0 1 0 0,0 0-1 0 0,-1 0 0 0 0,1 0 1 0 0,-1 0-1 0 0,1 0 1 0 0,-1 0-1 0 0,1 0 0 0 0,-1 0 1 0 0,1 0-1 0 0,-1 0 0 0 0,0 0 1 0 0,0-1-1 0 0,1 1 1 0 0,-1 0-1 0 0,0-1 0 0 0,0 1 1 0 0,0 0-1 0 0,0-1 1 0 0,0 1-1 0 0,-1 0 0 0 0,-3 1-54 0 0,-1 1-1 0 0,1-1 1 0 0,-1 0-1 0 0,1 0 0 0 0,-1-1 1 0 0,-10 2-1 0 0,4-2 132 0 0,0-1-1 0 0,-1 1 1 0 0,-11-3-1 0 0,20 2-82 0 0,1 0 1 0 0,0-1-1 0 0,-1 1 1 0 0,1-1-1 0 0,0 0 0 0 0,0 0 1 0 0,-1 0-1 0 0,1 0 1 0 0,0-1-1 0 0,0 1 0 0 0,0-1 1 0 0,0 0-1 0 0,1 0 1 0 0,-1 0-1 0 0,-3-4 0 0 0,5 5 24 0 0,1 0 0 0 0,-1 1 0 0 0,1-1 0 0 0,0 0 0 0 0,-1 0 0 0 0,1 0 0 0 0,0 0 0 0 0,0 0 0 0 0,0 0 0 0 0,-1 0 0 0 0,1 0 0 0 0,0 0 0 0 0,0 0 0 0 0,1-1 0 0 0,-1 1 0 0 0,0 0 0 0 0,0 0 0 0 0,0 0 0 0 0,1 0 0 0 0,-1 1 0 0 0,0-1 0 0 0,1 0 0 0 0,-1 0 0 0 0,1 0 0 0 0,-1 0 0 0 0,1 0 0 0 0,0 0 0 0 0,-1 1 0 0 0,1-1 0 0 0,1-1 0 0 0,1-1 31 0 0,0 0 0 0 0,0 0 0 0 0,0 0 0 0 0,0 0 0 0 0,1 1-1 0 0,3-3 1 0 0,-2 3-64 0 0,1 0-1 0 0,-1 0 1 0 0,0 0-1 0 0,1 1 1 0 0,-1-1 0 0 0,1 1-1 0 0,0 1 1 0 0,-1-1-1 0 0,1 1 1 0 0,8 0-1 0 0,-11 0 14 0 0,0 1-1 0 0,1-1 0 0 0,-1 1 1 0 0,0-1-1 0 0,1 1 1 0 0,-1 0-1 0 0,0 0 0 0 0,0 1 1 0 0,0-1-1 0 0,0 1 0 0 0,0-1 1 0 0,0 1-1 0 0,0 0 0 0 0,0 0 1 0 0,-1 0-1 0 0,1 1 1 0 0,-1-1-1 0 0,4 5 0 0 0,-5-6 19 0 0,0 0 0 0 0,0 0 0 0 0,0 1 0 0 0,-1-1 0 0 0,1 0 0 0 0,0 1 0 0 0,-1-1 0 0 0,1 1 0 0 0,-1-1 0 0 0,1 1 0 0 0,-1-1 0 0 0,0 1 0 0 0,0-1 0 0 0,0 1 0 0 0,0-1 0 0 0,0 1 0 0 0,0-1 0 0 0,0 1 0 0 0,0-1 0 0 0,0 1 0 0 0,-1-1 0 0 0,0 3 0 0 0,0-2-2 0 0,0 0 0 0 0,-1-1 0 0 0,1 1 0 0 0,0 0 0 0 0,-1-1 0 0 0,0 1 0 0 0,1-1 0 0 0,-1 1 0 0 0,0-1 0 0 0,0 0 0 0 0,1 1-1 0 0,-1-1 1 0 0,-4 1 0 0 0,-2 1 2 0 0,-1 0 0 0 0,0 0-1 0 0,1-1 1 0 0,-1-1-1 0 0,0 1 1 0 0,-15-1-1 0 0,19-1-11 0 0,-35-2 78 0 0,38 2-41 0 0,0 0-1 0 0,0-1 1 0 0,0 1 0 0 0,0-1-1 0 0,0 1 1 0 0,1-1 0 0 0,-1 1-1 0 0,0-1 1 0 0,0 0-1 0 0,1 0 1 0 0,-1 0 0 0 0,0 0-1 0 0,1 0 1 0 0,-1-1 0 0 0,1 1-1 0 0,-1 0 1 0 0,-1-3 0 0 0,3 3-19 0 0,-1 0-1 0 0,1 0 1 0 0,-1 0 0 0 0,1 0 0 0 0,0 0 0 0 0,0-1 0 0 0,0 1 0 0 0,0 0 0 0 0,0 0 0 0 0,0 0 0 0 0,0 0 0 0 0,0 0 0 0 0,0 0 0 0 0,0 0 0 0 0,0 0 0 0 0,1 0 0 0 0,-1-1 0 0 0,1 1 0 0 0,-1 0-1 0 0,0 0 1 0 0,1 0 0 0 0,0 1 0 0 0,-1-1 0 0 0,1 0 0 0 0,0 0 0 0 0,-1 0 0 0 0,1 0 0 0 0,1-1 0 0 0,1-1 26 0 0,0 1 1 0 0,0-1-1 0 0,0 1 0 0 0,0 0 1 0 0,1 0-1 0 0,5-3 0 0 0,-2 3-47 0 0,-1 0 0 0 0,0 0 0 0 0,1 1 0 0 0,-1 0-1 0 0,1 0 1 0 0,-1 0 0 0 0,1 1 0 0 0,7 0 0 0 0,-11 0 3 0 0,1 1 1 0 0,-1-1-1 0 0,1 1 1 0 0,-1 0-1 0 0,0 0 1 0 0,1 0-1 0 0,-1 0 1 0 0,0 0-1 0 0,0 1 1 0 0,0-1-1 0 0,0 1 1 0 0,0 0-1 0 0,0 0 1 0 0,0 0-1 0 0,0 0 1 0 0,-1 0-1 0 0,4 4 1 0 0,-6-5 2 0 0,0-1-1 0 0,1 1 1 0 0,-1-1 0 0 0,0 0 0 0 0,1 1-1 0 0,-1-1 1 0 0,0 1 0 0 0,1 0-1 0 0,-1-1 1 0 0,0 1 0 0 0,0-1 0 0 0,0 1-1 0 0,0-1 1 0 0,0 1 0 0 0,1-1 0 0 0,-1 1-1 0 0,0 0 1 0 0,0-1 0 0 0,0 1-1 0 0,-1-1 1 0 0,1 1 0 0 0,0-1 0 0 0,0 1-1 0 0,0 0 1 0 0,0-1 0 0 0,0 1 0 0 0,-1-1-1 0 0,1 1 1 0 0,-1 1 0 0 0,0-1-1 0 0,0 0 1 0 0,0 0-1 0 0,0 0 1 0 0,-1 0 0 0 0,1-1-1 0 0,0 1 1 0 0,0 0-1 0 0,0 0 1 0 0,-1-1 0 0 0,-1 1-1 0 0,-4 2 18 0 0,0-1 0 0 0,0 0 0 0 0,-11 1 0 0 0,-28 0 53 0 0,42-2-46 0 0,0-2 0 0 0,-1 1 0 0 0,1 0 0 0 0,0-1 0 0 0,0 0 0 0 0,0 0 0 0 0,0 0 0 0 0,-8-4 0 0 0,11 5-23 0 0,1 0 1 0 0,-1-1 0 0 0,0 1-1 0 0,1 0 1 0 0,-1-1-1 0 0,1 1 1 0 0,-1-1-1 0 0,0 1 1 0 0,1-1 0 0 0,-1 1-1 0 0,1-1 1 0 0,-1 1-1 0 0,1-1 1 0 0,-1 1 0 0 0,1-1-1 0 0,0 0 1 0 0,-1 1-1 0 0,1-1 1 0 0,0 0-1 0 0,-1 1 1 0 0,1-1 0 0 0,0 0-1 0 0,0 1 1 0 0,0-1-1 0 0,-1 0 1 0 0,1 0-1 0 0,0 1 1 0 0,0-1 0 0 0,0 0-1 0 0,0 1 1 0 0,0-1-1 0 0,1 0 1 0 0,-1 0-1 0 0,0 1 1 0 0,0-1 0 0 0,0 0-1 0 0,1 1 1 0 0,-1-1-1 0 0,0 0 1 0 0,1 1-1 0 0,-1-1 1 0 0,0 0 0 0 0,1 1-1 0 0,-1-1 1 0 0,1 1-1 0 0,-1-1 1 0 0,1 1-1 0 0,-1-1 1 0 0,1 1 0 0 0,-1-1-1 0 0,1 1 1 0 0,1-1-1 0 0,1-2-7 0 0,1 0 0 0 0,0 1 0 0 0,-1-1-1 0 0,1 1 1 0 0,0 0 0 0 0,0 0 0 0 0,6-1 0 0 0,-3 1-3 0 0,1 1 1 0 0,-1 0 0 0 0,0 0 0 0 0,0 1 0 0 0,10 0 0 0 0,-13 1 7 0 0,0-1 0 0 0,-1 1 0 0 0,1-1 0 0 0,-1 1 0 0 0,1 0 1 0 0,-1 0-1 0 0,0 0 0 0 0,1 1 0 0 0,-1-1 0 0 0,0 1 0 0 0,0 0 0 0 0,5 3 0 0 0,-7-5 3 0 0,-1 1 0 0 0,1-1 1 0 0,0 1-1 0 0,-1 0 0 0 0,1-1 0 0 0,-1 1 0 0 0,1 0 0 0 0,0-1 0 0 0,-1 1 0 0 0,0 0 1 0 0,1-1-1 0 0,-1 1 0 0 0,1 0 0 0 0,-1 0 0 0 0,0-1 0 0 0,1 1 0 0 0,-1 0 0 0 0,0 0 0 0 0,0 0 1 0 0,0 0-1 0 0,0-1 0 0 0,0 1 0 0 0,0 0 0 0 0,0 0 0 0 0,0 1 0 0 0,0-1-2 0 0,-1 0 0 0 0,0 0 0 0 0,1 0 0 0 0,-1 0 0 0 0,0 0 0 0 0,1-1 0 0 0,-1 1 0 0 0,0 0 0 0 0,0 0 0 0 0,0-1 0 0 0,0 1 0 0 0,0 0 0 0 0,0-1 0 0 0,0 1 0 0 0,0-1 0 0 0,-1 1 0 0 0,-6 2-16 0 0,-1 0-1 0 0,1-1 1 0 0,-15 2-1 0 0,22-4 20 0 0,-6 1 1 0 0,0 0 0 0 0,-1 0 0 0 0,1-1 0 0 0,0 0 0 0 0,-1-1 0 0 0,1 1 0 0 0,0-1 0 0 0,0-1 0 0 0,0 0 0 0 0,-9-2 0 0 0,16 4-1 0 0,0-1 0 0 0,-1 1 0 0 0,1 0 0 0 0,0 0 0 0 0,-1 0 0 0 0,1-1 0 0 0,0 1 0 0 0,-1 0 0 0 0,1 0 0 0 0,0-1 0 0 0,0 1 0 0 0,-1 0 0 0 0,1-1 0 0 0,0 1 0 0 0,0 0 0 0 0,0-1-1 0 0,0 1 1 0 0,-1 0 0 0 0,1-1 0 0 0,0 1 0 0 0,0 0 0 0 0,0-1 0 0 0,0 1 0 0 0,0-1 0 0 0,0 1 0 0 0,0 0 0 0 0,0-1 0 0 0,0 0 0 0 0,7-11-25 0 0,-6 11 11 0 0,1-1-1 0 0,0 0 1 0 0,-1 1-1 0 0,1-1 1 0 0,0 1-1 0 0,0-1 1 0 0,0 1-1 0 0,1 0 1 0 0,2-1-1 0 0,5 1-6 0 0,8-2-22 0 0,-17 3 42 0 0,-1 0-1 0 0,0 0 1 0 0,0 0-1 0 0,0 0 1 0 0,1 0-1 0 0,-1 0 1 0 0,0 0-1 0 0,0 1 1 0 0,0-1-1 0 0,0 0 1 0 0,1 0-1 0 0,-1 0 0 0 0,0 0 1 0 0,0 0-1 0 0,0 1 1 0 0,0-1-1 0 0,0 0 1 0 0,1 0-1 0 0,-1 0 1 0 0,0 0-1 0 0,0 1 1 0 0,0-1-1 0 0,0 0 1 0 0,0 0-1 0 0,0 0 1 0 0,0 1-1 0 0,0-1 1 0 0,0 0-1 0 0,0 0 1 0 0,0 0-1 0 0,0 1 1 0 0,0-1-1 0 0,0 0 0 0 0,0 0 1 0 0,0 0-1 0 0,0 1 1 0 0,0-1-1 0 0,0 0 1 0 0,0 0-1 0 0,0 0 1 0 0,0 0-1 0 0,0 1 1 0 0,-1-1-1 0 0,1 0 1 0 0,0 0-1 0 0,0 0 1 0 0,0 0-1 0 0,0 1 1 0 0,0-1-1 0 0,0 0 1 0 0,-1 0-1 0 0,1 0 1 0 0,0 0-1 0 0,0 0 0 0 0,0 0 1 0 0,-1 1-1 0 0,1-1 1 0 0,0 0-1 0 0,0 0 1 0 0,0 0-1 0 0,0 0 1 0 0,-1 0-1 0 0,-4 2 23 0 0,-1 0 0 0 0,0-1-1 0 0,1 0 1 0 0,-1 0 0 0 0,0 0-1 0 0,0-1 1 0 0,0 1 0 0 0,0-1-1 0 0,1-1 1 0 0,-1 1 0 0 0,0-1-1 0 0,0 0 1 0 0,-6-2 0 0 0,11 2-93 0 0,3 0 57 0 0,1 0 0 0 0,-1-1 0 0 0,0 1 0 0 0,1 0 0 0 0,-1 0 1 0 0,1 0-1 0 0,4 0 0 0 0,14-5-27 0 0,-17 4 17 0 0,-1 1 0 0 0,1 0 0 0 0,0 0 1 0 0,-1 0-1 0 0,1 0 0 0 0,0 1 0 0 0,0-1 1 0 0,0 1-1 0 0,-1 0 0 0 0,5 1 0 0 0,-7-1-200 0 0,2 4-216 0 0,-3-4 435 0 0,1 0 0 0 0,-1 0-1 0 0,0 0 1 0 0,0 0 0 0 0,1 0 0 0 0,-1 0-1 0 0,0 0 1 0 0,0 0 0 0 0,0 1-1 0 0,0-1 1 0 0,1 0 0 0 0,-1 0 0 0 0,0 0-1 0 0,0 0 1 0 0,0 1 0 0 0,0-1-1 0 0,0 0 1 0 0,1 0 0 0 0,-1 0-1 0 0,0 1 1 0 0,0-1 0 0 0,0 0 0 0 0,0 0-1 0 0,0 0 1 0 0,0 1 0 0 0,0-1-1 0 0,0 0 1 0 0,0 0 0 0 0,0 1 0 0 0,0-1-1 0 0,0 0 1 0 0,0 0 0 0 0,0 1-1 0 0,0-1 1 0 0,0 0 0 0 0,0 0 0 0 0,0 0-1 0 0,0 1 1 0 0,0-1 0 0 0,0 0-1 0 0,0 0 1 0 0,-1 0 0 0 0,1 1-1 0 0,0-1 1 0 0,0 0 0 0 0,0 0 0 0 0,-1 1-1 0 0,-3 8-71 0 0,4-8 83 0 0,-1 1 0 0 0,1-1 0 0 0,-1 1-1 0 0,0-1 1 0 0,0 1 0 0 0,0-1 0 0 0,0 0-1 0 0,0 0 1 0 0,0 1 0 0 0,0-1 0 0 0,0 0 0 0 0,-2 1-1 0 0,1 0-13 0 0,-1-1 0 0 0,1 1 0 0 0,-1-1 0 0 0,1 0 0 0 0,-1 0 0 0 0,1 0 1 0 0,-1 0-1 0 0,0-1 0 0 0,1 1 0 0 0,-6 0 0 0 0,7-1 19 0 0,0 0 1 0 0,-1 0 0 0 0,1 0 0 0 0,0 0 0 0 0,0 0-1 0 0,0 0 1 0 0,0 0 0 0 0,0-1 0 0 0,-1 1 0 0 0,1 0 0 0 0,0-1-1 0 0,0 1 1 0 0,0-1 0 0 0,0 1 0 0 0,0-1 0 0 0,0 1-1 0 0,0-1 1 0 0,0 0 0 0 0,1 0 0 0 0,-1 1 0 0 0,0-1-1 0 0,0 0 1 0 0,0 0 0 0 0,1 0 0 0 0,-1 0 0 0 0,0 0-1 0 0,1 0 1 0 0,-2-2 0 0 0,2 2 22 0 0,0-1-1 0 0,0 1 1 0 0,0-1-1 0 0,0 1 1 0 0,0-1 0 0 0,0 1-1 0 0,0-1 1 0 0,0 1 0 0 0,0-1-1 0 0,1 1 1 0 0,-1-1-1 0 0,0 1 1 0 0,1 0 0 0 0,0-1-1 0 0,-1 1 1 0 0,1-1 0 0 0,0 1-1 0 0,0 0 1 0 0,-1 0-1 0 0,1-1 1 0 0,0 1 0 0 0,0 0-1 0 0,0 0 1 0 0,1 0-1 0 0,-1 0 1 0 0,2-1 0 0 0,4-3 10 0 0,0 0 1 0 0,0 0 0 0 0,9-4 0 0 0,-14 9-59 0 0,3-3 19 0 0,1 1 0 0 0,0 1-1 0 0,0-1 1 0 0,0 1 0 0 0,0 0 0 0 0,0 0-1 0 0,0 0 1 0 0,0 1 0 0 0,1 0-1 0 0,-1 0 1 0 0,0 1 0 0 0,9 2 0 0 0,-12-3-19 0 0,0 1 0 0 0,0 0 0 0 0,0 0 1 0 0,-1 0-1 0 0,1 0 0 0 0,-1 1 1 0 0,1-1-1 0 0,-1 1 0 0 0,1-1 1 0 0,-1 1-1 0 0,0 0 0 0 0,4 3 0 0 0,-5-3 9 0 0,0 0-1 0 0,0-1 1 0 0,0 1 0 0 0,0 0-1 0 0,0 0 1 0 0,0 0-1 0 0,-1 0 1 0 0,1 0-1 0 0,0 0 1 0 0,-1 0-1 0 0,0 0 1 0 0,0 0-1 0 0,1 0 1 0 0,-1 0 0 0 0,0 0-1 0 0,0 0 1 0 0,-1 0-1 0 0,1 0 1 0 0,-1 4-1 0 0,0-5 23 0 0,0 1-1 0 0,0 0 1 0 0,0 0-1 0 0,0 0 1 0 0,0-1-1 0 0,0 1 1 0 0,0 0-1 0 0,-1-1 1 0 0,1 1-1 0 0,0-1 1 0 0,-1 0-1 0 0,0 1 1 0 0,1-1-1 0 0,-1 0 1 0 0,0 0-1 0 0,1 0 1 0 0,-1 0-1 0 0,0 0 1 0 0,0-1-1 0 0,0 1 1 0 0,0 0-1 0 0,0-1 1 0 0,0 1-1 0 0,0-1 1 0 0,0 0-1 0 0,-3 0 1 0 0,-2 1 6 0 0,-1 0 0 0 0,0-1 1 0 0,1-1-1 0 0,-1 1 0 0 0,-13-4 0 0 0,20 4 4 0 0,-1 0-1 0 0,1 0 0 0 0,0-1 1 0 0,-1 1-1 0 0,1-1 0 0 0,0 1 1 0 0,-1-1-1 0 0,1 1 0 0 0,0-1 1 0 0,-1 0-1 0 0,1 0 0 0 0,0 1 1 0 0,0-1-1 0 0,0 0 0 0 0,0 0 1 0 0,0 0-1 0 0,0 0 0 0 0,0-1 1 0 0,0 1-1 0 0,0 0 0 0 0,1 0 1 0 0,-1-1-1 0 0,0 1 0 0 0,1 0 1 0 0,-1-1-1 0 0,1 1 0 0 0,-1 0 1 0 0,1-1-1 0 0,0 1 0 0 0,-1-3 1 0 0,1 2 64 0 0,1 0 0 0 0,-1-1 0 0 0,1 1 0 0 0,-1 0 0 0 0,1-1 0 0 0,0 1 0 0 0,0 0 0 0 0,0 0 1 0 0,0 0-1 0 0,0 0 0 0 0,0 0 0 0 0,0 0 0 0 0,1 0 0 0 0,-1 0 0 0 0,1 0 0 0 0,0 0 0 0 0,-1 1 0 0 0,4-3 1 0 0,-3 3-222 0 0,0-1 0 0 0,0 1 1 0 0,1 0-1 0 0,-1 0 0 0 0,1 0 1 0 0,-1 0-1 0 0,1 0 1 0 0,-1 1-1 0 0,1-1 0 0 0,-1 1 1 0 0,1 0-1 0 0,0 0 0 0 0,-1-1 1 0 0,1 2-1 0 0,0-1 0 0 0,-1 0 1 0 0,4 1-1 0 0,-4-1 124 0 0,0 1-1 0 0,0-1 1 0 0,0 1 0 0 0,0-1-1 0 0,0 1 1 0 0,0 0-1 0 0,-1 0 1 0 0,1 0-1 0 0,0 0 1 0 0,0 0 0 0 0,-1 0-1 0 0,1 1 1 0 0,-1-1-1 0 0,1 0 1 0 0,-1 1 0 0 0,1 0-1 0 0,-1-1 1 0 0,0 1-1 0 0,0 0 1 0 0,0-1 0 0 0,0 1-1 0 0,0 0 1 0 0,1 2-1 0 0,-2-3-2 0 0,0-1 0 0 0,0 1-1 0 0,0 0 1 0 0,1 0 0 0 0,-1 0-1 0 0,0-1 1 0 0,0 1 0 0 0,-1 0-1 0 0,1 0 1 0 0,0-1 0 0 0,0 1-1 0 0,0 0 1 0 0,0 0 0 0 0,-1-1-1 0 0,1 1 1 0 0,0 0 0 0 0,-1-1-1 0 0,1 1 1 0 0,0 0 0 0 0,-1-1-1 0 0,1 1 1 0 0,-1 0 0 0 0,1-1-1 0 0,-1 1 1 0 0,1-1 0 0 0,-1 1-1 0 0,0-1 1 0 0,1 1 0 0 0,-1-1-1 0 0,0 0 1 0 0,1 1 0 0 0,-1-1-1 0 0,0 0 1 0 0,1 1 0 0 0,-1-1-1 0 0,-1 0 1 0 0,-5 2-28 0 0,1 0-1 0 0,-1-1 1 0 0,-10 1 0 0 0,5 0 77 0 0,9-2-29 0 0,0 1 0 0 0,0-1 0 0 0,0 0 0 0 0,0 0 0 0 0,0 0-1 0 0,0 0 1 0 0,1 0 0 0 0,-1-1 0 0 0,0 1 0 0 0,0-1 0 0 0,0 0-1 0 0,-4-1 1 0 0,7 2-9 0 0,0-1 0 0 0,0 1 0 0 0,0 0 0 0 0,0 0-1 0 0,0-1 1 0 0,0 1 0 0 0,0 0 0 0 0,0 0 0 0 0,0 0 0 0 0,0-1 0 0 0,0 1-1 0 0,0 0 1 0 0,0 0 0 0 0,0-1 0 0 0,0 1 0 0 0,0 0 0 0 0,0 0-1 0 0,0 0 1 0 0,1-1 0 0 0,-1 1 0 0 0,0 0 0 0 0,0 0 0 0 0,0 0-1 0 0,0 0 1 0 0,0-1 0 0 0,1 1 0 0 0,-1 0 0 0 0,0 0 0 0 0,0 0-1 0 0,0 0 1 0 0,1 0 0 0 0,-1 0 0 0 0,0-1 0 0 0,0 1 0 0 0,1 0 0 0 0,6-5 32 0 0,-7 5-33 0 0,3-1 6 0 0,0-1 0 0 0,0 1 1 0 0,0 0-1 0 0,0 0 0 0 0,0 0 0 0 0,0 0 0 0 0,0 1 0 0 0,0-1 0 0 0,1 1 0 0 0,-1 0 0 0 0,0 0 0 0 0,0 0 1 0 0,0 0-1 0 0,0 1 0 0 0,0-1 0 0 0,1 1 0 0 0,-1 0 0 0 0,0-1 0 0 0,0 1 0 0 0,5 3 0 0 0,-8-3-6 0 0,1-1 0 0 0,-1 1 0 0 0,0-1 0 0 0,1 1 0 0 0,-1-1 0 0 0,0 1 0 0 0,1-1 0 0 0,-1 1 0 0 0,0-1 0 0 0,0 1 0 0 0,1 0 0 0 0,-1-1 0 0 0,0 1 0 0 0,0-1 0 0 0,0 1 0 0 0,0 0 0 0 0,0-1 0 0 0,0 1 0 0 0,0-1 0 0 0,0 1 0 0 0,0 0 0 0 0,0-1 0 0 0,0 1 0 0 0,-1 0 0 0 0,1-1 0 0 0,0 1 0 0 0,-1 2 0 0 0,1-3 34 0 0,0 1 0 0 0,0 0 0 0 0,0-1-1 0 0,0 1 1 0 0,0 0 0 0 0,0-1 0 0 0,0 1 0 0 0,-1-1-1 0 0,1 1 1 0 0,0 0 0 0 0,0-1 0 0 0,-1 1 0 0 0,1-1-1 0 0,0 1 1 0 0,-1-1 0 0 0,1 1 0 0 0,0-1 0 0 0,-1 1-1 0 0,1-1 1 0 0,-1 0 0 0 0,1 1 0 0 0,-1-1 0 0 0,1 1-1 0 0,-1-1 1 0 0,1 0 0 0 0,-1 1 0 0 0,1-1-1 0 0,-1 0 1 0 0,0 0 0 0 0,1 0 0 0 0,-2 1 0 0 0,-21 0 2313 0 0,16-2-1040 0 0,-3-16-3064 0 0,8 15-238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24.64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1772 4 4608 0 0,'0'0'208'0'0,"15"-3"179"0"0,-11 3 4711 0 0,-7 2-4702 0 0,-1 0 1 0 0,1 0-1 0 0,0-1 0 0 0,-1 1 0 0 0,1-1 1 0 0,-1 0-1 0 0,1 1 0 0 0,-6 0 0 0 0,-34 3 1167 0 0,23-3-833 0 0,-326 20 1454 0 0,211-17-1833 0 0,-575 26 2313 0 0,356-11-2072 0 0,340-19-705 0 0,-20 1-656 0 0,-49 8 1 0 0,72-6-3030 0 0,7-3-2385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25.03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203 1 11200 0 0,'-37'8'1589'0'0,"1"1"0"0"0,-58 24 1 0 0,92-32-1333 0 0,-1 0 1 0 0,0 1-1 0 0,1-1 1 0 0,-1 1-1 0 0,0-1 1 0 0,1 1-1 0 0,0 0 1 0 0,0 0-1 0 0,-1 0 1 0 0,1 1-1 0 0,0-1 1 0 0,-1 3-1 0 0,2-4-199 0 0,1 0 0 0 0,-1 0 0 0 0,1 0 1 0 0,0-1-1 0 0,-1 1 0 0 0,1 0 0 0 0,0 0 0 0 0,0 0 0 0 0,0 0 0 0 0,0 0 0 0 0,0 0 0 0 0,0 0 0 0 0,0 0 1 0 0,0 0-1 0 0,0 0 0 0 0,0 0 0 0 0,0 0 0 0 0,1 0 0 0 0,-1 0 0 0 0,0 0 0 0 0,1 0 0 0 0,-1 0 1 0 0,1 0-1 0 0,-1-1 0 0 0,1 1 0 0 0,-1 0 0 0 0,1 0 0 0 0,-1 0 0 0 0,1-1 0 0 0,0 1 0 0 0,0 0 0 0 0,-1-1 1 0 0,1 1-1 0 0,0-1 0 0 0,0 1 0 0 0,0-1 0 0 0,0 1 0 0 0,-1-1 0 0 0,2 1 0 0 0,10 4 57 0 0,0 0-1 0 0,0-1 1 0 0,0-1-1 0 0,0 0 1 0 0,1 0-1 0 0,-1-1 1 0 0,15 0-1 0 0,22 5-122 0 0,-31-3-625 0 0,1-3-258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1.32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10136 0 0,'0'4'1150'0'0,"1"8"337"0"0,3 19 5658 0 0,-5 17-4864 0 0,1-5-2009 0 0,3-22-2380 0 0,-6-19 968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1.67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38 14280 0 0,'2'0'242'0'0,"0"-1"1"0"0,-1 0-1 0 0,1 0 1 0 0,0 1-1 0 0,0-1 1 0 0,-1 1 0 0 0,1-1-1 0 0,0 1 1 0 0,0 0-1 0 0,0 0 1 0 0,-1 0 0 0 0,4 0-1 0 0,4-1 1206 0 0,49-5 1645 0 0,-36 5-3205 0 0,-1-2 0 0 0,1 0 1 0 0,-1-1-1 0 0,23-8 0 0 0,-37 9-896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2.23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9 11520 0 0,'0'0'886'0'0,"15"4"3950"0"0,23-6 167 0 0,19-5-6306 0 0,-52 6-222 0 0,-1-1-69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2.03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 18799 0 0,'14'-2'612'0'0,"0"1"-1"0"0,-1 1 0 0 0,1 0 0 0 0,0 0 0 0 0,0 1 1 0 0,0 1-1 0 0,-1 0 0 0 0,1 1 0 0 0,13 5 0 0 0,-24-7-575 0 0,0 0 0 0 0,0 0 1 0 0,-1 1-1 0 0,1-1 0 0 0,0 0 0 0 0,-1 1 0 0 0,1 0 0 0 0,-1 0 0 0 0,1-1 0 0 0,-1 1 0 0 0,0 1 0 0 0,0-1 1 0 0,0 0-1 0 0,0 1 0 0 0,0-1 0 0 0,-1 1 0 0 0,1-1 0 0 0,-1 1 0 0 0,1 0 0 0 0,-1-1 0 0 0,0 1 0 0 0,0 0 1 0 0,0 0-1 0 0,-1 0 0 0 0,1 4 0 0 0,-1-4 89 0 0,0 0 0 0 0,-1 0 1 0 0,0 0-1 0 0,0 1 0 0 0,0-1 0 0 0,0 0 1 0 0,-1 0-1 0 0,1-1 0 0 0,-1 1 0 0 0,1 0 1 0 0,-1 0-1 0 0,0-1 0 0 0,0 1 0 0 0,0-1 1 0 0,-1 1-1 0 0,-4 3 0 0 0,-2 1-255 0 0,-1 1 1 0 0,0-1-1 0 0,-13 6 0 0 0,11-7-1043 0 0,4-3-6115 0 0</inkml:trace>
  <inkml:trace contextRef="#ctx0" brushRef="#br0" timeOffset="1">249 57 19519 0 0,'2'1'248'0'0,"0"-1"-1"0"0,0 1 1 0 0,0 0-1 0 0,0 0 0 0 0,0-1 1 0 0,0 1-1 0 0,3-1 1 0 0,11 4-84 0 0,-12-2 59 0 0,1 0 138 0 0,0 0-1 0 0,0 0 1 0 0,0 1 0 0 0,0 0 0 0 0,9 6-1 0 0,-13-8-305 0 0,-1 0-1 0 0,1-1 1 0 0,0 1-1 0 0,0 0 0 0 0,-1 0 1 0 0,1 0-1 0 0,-1 0 1 0 0,1 0-1 0 0,-1 0 0 0 0,1 0 1 0 0,-1 0-1 0 0,1 0 1 0 0,-1 0-1 0 0,0 0 0 0 0,0 0 1 0 0,1 1-1 0 0,-1-1 1 0 0,0 0-1 0 0,0 0 0 0 0,0 0 1 0 0,0 0-1 0 0,0 0 1 0 0,-1 0-1 0 0,1 1 0 0 0,0-1 1 0 0,0 0-1 0 0,-1 0 1 0 0,1 0-1 0 0,-1 0 0 0 0,1 0 1 0 0,-1 0-1 0 0,1 0 1 0 0,-1 0-1 0 0,0 0 0 0 0,1 0 1 0 0,-2 1-1 0 0,-1 1 38 0 0,0 0-1 0 0,1-1 1 0 0,-1 1-1 0 0,0 0 1 0 0,0-1-1 0 0,-1 0 1 0 0,1 0-1 0 0,0 0 1 0 0,-1 0-1 0 0,1 0 1 0 0,-8 2-1 0 0,8-3-228 0 0,0 0 0 0 0,1-1-1 0 0,-1 1 1 0 0,0-1 0 0 0,0 0-1 0 0,1 0 1 0 0,-1 0 0 0 0,0 0 0 0 0,0 0-1 0 0,0 0 1 0 0,1-1 0 0 0,-1 1-1 0 0,0-1 1 0 0,1 0 0 0 0,-1 0-1 0 0,0 0 1 0 0,-4-2 0 0 0,5 0-1873 0 0,0 0-3757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2.40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32 1 16416 0 0,'0'0'1483'0'0,"1"0"-1220"0"0,-1 1-154 0 0,0-1 1 0 0,0 0-1 0 0,0 1 0 0 0,1-1 1 0 0,-1 0-1 0 0,0 1 1 0 0,0-1-1 0 0,0 0 0 0 0,0 1 1 0 0,0-1-1 0 0,0 1 0 0 0,0-1 1 0 0,0 0-1 0 0,0 1 0 0 0,0-1 1 0 0,0 0-1 0 0,0 1 0 0 0,0-1 1 0 0,0 1-1 0 0,0-1 0 0 0,-1 0 1 0 0,1 1-1 0 0,0-1 0 0 0,0 0 1 0 0,0 1-1 0 0,-1 0 0 0 0,-6 8 2383 0 0,6-7-1995 0 0,-2 2-344 0 0,0 0 254 0 0,0 0 0 0 0,0 0-1 0 0,1 0 1 0 0,-1 0-1 0 0,1 0 1 0 0,-2 6-1 0 0,4-9-337 0 0,0 0 0 0 0,-1 0-1 0 0,1 0 1 0 0,0 0 0 0 0,0 1-1 0 0,0-1 1 0 0,0 0 0 0 0,0 0-1 0 0,0 0 1 0 0,1 0 0 0 0,-1 0-1 0 0,0 1 1 0 0,1-1 0 0 0,-1 0-1 0 0,0 0 1 0 0,1 0 0 0 0,-1 0-1 0 0,1 0 1 0 0,0 0 0 0 0,-1 0-1 0 0,1 0 1 0 0,0 0 0 0 0,0 0-1 0 0,-1-1 1 0 0,1 1 0 0 0,0 0-1 0 0,0 0 1 0 0,0-1 0 0 0,0 1-1 0 0,2 0 1 0 0,18 9-2776 0 0,1-5-4035 0 0,-10-4-1776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2.81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12872 0 0,'6'11'1396'0'0,"-3"0"-30"0"0,-1 1 0 0 0,0-1 1 0 0,0 1-1 0 0,0 20 0 0 0,-2-14-472 0 0,5 20 0 0 0,0-13-1430 0 0,-5-24-274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3.13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 17047 0 0,'6'-3'703'0'0,"0"1"-1"0"0,1 1 0 0 0,-1-1 0 0 0,0 1 0 0 0,1 0 0 0 0,12 0 0 0 0,22-4 257 0 0,3-10-1065 0 0,-25 8-3593 0 0,-10 3-245 0 0,2 0-2604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3.4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 9216 0 0,'0'0'706'0'0,"11"-2"1830"0"0,2 3 1729 0 0,14 1 436 0 0,14 6-2419 0 0,-38-8-2126 0 0,0 1 0 0 0,0 0 0 0 0,0 1 0 0 0,1-1 0 0 0,-2 0 1 0 0,1 1-1 0 0,0 0 0 0 0,0-1 0 0 0,0 1 0 0 0,-1 0 0 0 0,1 0 1 0 0,-1 1-1 0 0,0-1 0 0 0,1 1 0 0 0,-1-1 0 0 0,0 1 0 0 0,3 5 1 0 0,-4-6-112 0 0,-1 0 1 0 0,1 0 0 0 0,0 0 0 0 0,-1 0 0 0 0,1 0 0 0 0,-1 0 0 0 0,0 0 0 0 0,0 0-1 0 0,0 0 1 0 0,0 0 0 0 0,0 0 0 0 0,0 0 0 0 0,0 0 0 0 0,-1 3 0 0 0,-1 0 93 0 0,0 0-1 0 0,0 0 1 0 0,-6 9 0 0 0,0 1 156 0 0,6-11-325 0 0,-1 0 1 0 0,0 0-1 0 0,0 0 0 0 0,0 0 1 0 0,0-1-1 0 0,-1 0 0 0 0,1 1 1 0 0,-1-1-1 0 0,-6 4 0 0 0,-10 3-8077 0 0,14-9-344 0 0</inkml:trace>
  <inkml:trace contextRef="#ctx0" brushRef="#br0" timeOffset="1">213 88 11976 0 0,'5'2'960'0'0,"0"-1"1"0"0,-1 0-1 0 0,1 0 1 0 0,0 0 0 0 0,7 0-1 0 0,5 0 2410 0 0,-13 0-2958 0 0,0 0 0 0 0,0 0-1 0 0,1 1 1 0 0,-1-1 0 0 0,0 1 0 0 0,-1 0 0 0 0,8 4 0 0 0,-11-6-368 0 0,1 1 0 0 0,0-1 0 0 0,0 1 1 0 0,-1-1-1 0 0,1 1 0 0 0,0-1 0 0 0,-1 1 0 0 0,1 0 0 0 0,0-1 0 0 0,-1 1 0 0 0,1 0 0 0 0,-1 0 0 0 0,1-1 1 0 0,-1 1-1 0 0,0 0 0 0 0,1 0 0 0 0,-1 0 0 0 0,0 0 0 0 0,0-1 0 0 0,1 1 0 0 0,-1 0 0 0 0,0 0 0 0 0,0 0 1 0 0,0 0-1 0 0,0 0 0 0 0,0 0 0 0 0,0 0 0 0 0,0-1 0 0 0,0 1 0 0 0,-1 0 0 0 0,1 0 0 0 0,0 0 0 0 0,0 0 1 0 0,-1 0-1 0 0,1-1 0 0 0,-1 1 0 0 0,1 0 0 0 0,-1 0 0 0 0,1-1 0 0 0,-1 1 0 0 0,1 0 0 0 0,-2 0 1 0 0,-1 3 32 0 0,-1-1 1 0 0,1 0 0 0 0,-1 0 0 0 0,0 0 0 0 0,0-1 0 0 0,0 1 0 0 0,-1-1 0 0 0,-8 3 0 0 0,11-4-212 0 0,0 0 0 0 0,0 0 0 0 0,-1 0-1 0 0,1-1 1 0 0,0 1 0 0 0,-1-1 0 0 0,1 0-1 0 0,0 0 1 0 0,-1 0 0 0 0,1 0 0 0 0,-1 0 0 0 0,1 0-1 0 0,0 0 1 0 0,-1-1 0 0 0,1 1 0 0 0,0-1 0 0 0,-1 0-1 0 0,1 0 1 0 0,-4-2 0 0 0,6 3-22 0 0,0 0 0 0 0,-1 0 0 0 0,1 0 0 0 0,0-1 0 0 0,0 1 0 0 0,-1 0 0 0 0,1 0 0 0 0,0 0 0 0 0,0-1 0 0 0,0 1 0 0 0,-1 0 0 0 0,1-1 0 0 0,0 1 0 0 0,0 0 0 0 0,0 0 0 0 0,0-1 0 0 0,0 1 0 0 0,-1 0 0 0 0,1-1 0 0 0,0 1 0 0 0,0 0 0 0 0,0-1 0 0 0,0 1 0 0 0,0 0 0 0 0,0-1 0 0 0,0 1 0 0 0,0 0 0 0 0,0-1 0 0 0,2-3-1783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3.82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36 1 8752 0 0,'0'-1'65'0'0,"1"1"1"0"0,-1 0 0 0 0,0 0-1 0 0,0 0 1 0 0,0 0 0 0 0,1 0-1 0 0,-1 0 1 0 0,0 0 0 0 0,0 0-1 0 0,1 0 1 0 0,-1 0 0 0 0,0 0-1 0 0,0 0 1 0 0,0 0 0 0 0,1 0-1 0 0,-1 0 1 0 0,0 1-1 0 0,0-1 1 0 0,0 0 0 0 0,1 0-1 0 0,-1 0 1 0 0,0 0 0 0 0,0 0-1 0 0,0 0 1 0 0,0 0 0 0 0,1 1-1 0 0,-1-1 1 0 0,0 0 0 0 0,0 0-1 0 0,0 0 1 0 0,0 0 0 0 0,0 1-1 0 0,0-1 1 0 0,1 0 0 0 0,-1 0-1 0 0,0 0 1 0 0,0 1 0 0 0,0-1-1 0 0,0 0 1 0 0,0 0 0 0 0,0 0-1 0 0,0 1 1 0 0,0-1-1 0 0,-8 7 6543 0 0,-3 3-3211 0 0,9-7-3050 0 0,-1 1 421 0 0,-1 1-1 0 0,1 0 0 0 0,1 0 0 0 0,-1 0 1 0 0,-3 9-1 0 0,6-12-717 0 0,0-1 0 0 0,-1 0 0 0 0,1 1 1 0 0,0-1-1 0 0,0 0 0 0 0,0 1 0 0 0,0-1 0 0 0,0 0 0 0 0,1 0 1 0 0,-1 1-1 0 0,0-1 0 0 0,0 0 0 0 0,1 1 0 0 0,-1-1 0 0 0,1 0 1 0 0,-1 0-1 0 0,1 0 0 0 0,0 0 0 0 0,-1 1 0 0 0,1-1 0 0 0,0 0 1 0 0,0 0-1 0 0,0 0 0 0 0,0 0 0 0 0,0-1 0 0 0,0 1 0 0 0,0 0 1 0 0,0 0-1 0 0,0 0 0 0 0,1 0 0 0 0,4 1-303 0 0,-1 1-1 0 0,1-1 0 0 0,-1-1 1 0 0,1 1-1 0 0,0-1 0 0 0,0 0 1 0 0,0 0-1 0 0,9 0 1 0 0,-9-1-1161 0 0,3 0-7473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5.42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11 2 15088 0 0,'0'0'693'0'0,"0"-1"-21"0"0,1 1-644 0 0,-1 0 0 0 0,0 0 0 0 0,1 0 0 0 0,-1 0 0 0 0,0 0 0 0 0,1 0 0 0 0,-1 0 0 0 0,1 0 0 0 0,-1 0 0 0 0,0 0 0 0 0,1 0 0 0 0,-1 0 0 0 0,1 0 0 0 0,-1 0 0 0 0,0 1 0 0 0,1-1 0 0 0,-1 0 1 0 0,0 0-1 0 0,1 0 0 0 0,-1 0 0 0 0,0 1 0 0 0,1-1 0 0 0,-1 0 0 0 0,0 0 0 0 0,0 1 0 0 0,1-1 0 0 0,-1 0 0 0 0,0 0 0 0 0,0 1 0 0 0,1-1 0 0 0,-1 0 0 0 0,0 1 0 0 0,0 0 0 0 0,5 9 1599 0 0,-4 1-889 0 0,-1 0 0 0 0,0 0 1 0 0,-1 0-1 0 0,0 0 0 0 0,0 0 1 0 0,-1-1-1 0 0,-1 1 0 0 0,-3 11 1 0 0,-3 15 329 0 0,5 0-4144 0 0,3-30 1341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6.14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121 1 11256 0 0,'-1'0'7802'0'0,"-1"2"-4338"0"0,-11 9-1912 0 0,-25 12-44 0 0,31-19-1247 0 0,0-1 0 0 0,0 1-1 0 0,1 1 1 0 0,-1-1 0 0 0,1 1-1 0 0,-10 11 1 0 0,15-15-227 0 0,0 0 1 0 0,0 0-1 0 0,0 0 0 0 0,0 1 0 0 0,0-1 1 0 0,1 0-1 0 0,-1 1 0 0 0,1-1 1 0 0,-1 0-1 0 0,1 1 0 0 0,-1-1 0 0 0,1 0 1 0 0,-1 1-1 0 0,1-1 0 0 0,0 1 0 0 0,0-1 1 0 0,0 1-1 0 0,0-1 0 0 0,0 1 0 0 0,0-1 1 0 0,1 1-1 0 0,-1-1 0 0 0,0 0 0 0 0,1 1 1 0 0,-1-1-1 0 0,1 1 0 0 0,-1-1 0 0 0,1 0 1 0 0,0 1-1 0 0,-1-1 0 0 0,1 0 1 0 0,0 0-1 0 0,0 0 0 0 0,0 0 0 0 0,0 0 1 0 0,0 0-1 0 0,0 0 0 0 0,0 0 0 0 0,0 0 1 0 0,2 1-1 0 0,4 2 10 0 0,-1 0 0 0 0,0 0 0 0 0,1-1-1 0 0,-1 0 1 0 0,1 0 0 0 0,12 3 0 0 0,15 2 536 0 0,-9-3-2320 0 0,-9-1-5884 0 0,-10-1-1127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6.7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6912 0 0,'0'1'46'0'0,"1"0"-1"0"0,0-1 1 0 0,0 1 0 0 0,-1 0-1 0 0,1 0 1 0 0,0 0 0 0 0,-1 0 0 0 0,1 0-1 0 0,-1 0 1 0 0,1 0 0 0 0,-1 0 0 0 0,0 0-1 0 0,1 0 1 0 0,-1 0 0 0 0,0 0 0 0 0,0 0-1 0 0,1 0 1 0 0,-1 1 0 0 0,0 25 3109 0 0,-1-13 830 0 0,-2 4-253 0 0,2-16-3547 0 0,1-1 0 0 0,-1 1 1 0 0,1-1-1 0 0,-1 1 0 0 0,1 0 0 0 0,0-1 0 0 0,0 1 1 0 0,0 0-1 0 0,0-1 0 0 0,0 1 0 0 0,0-1 0 0 0,1 4 1 0 0,2 24 1469 0 0,2 4-1228 0 0,-3-22-410 0 0,-2-9-84 0 0,0 0-1 0 0,1-1 1 0 0,-1 1 0 0 0,0-1 0 0 0,1 1-1 0 0,-1-1 1 0 0,1 1 0 0 0,-1-1 0 0 0,2 2-1 0 0,0 5-857 0 0,-1-2-5499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7.16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20 52 8752 0 0,'-1'2'903'0'0,"0"1"0"0"0,0 0 0 0 0,1 0 1 0 0,-1-1-1 0 0,1 1 0 0 0,-1 0 0 0 0,1 0 0 0 0,0 5 1 0 0,1-4-291 0 0,-1-1 1 0 0,1 1 0 0 0,0-1-1 0 0,0 1 1 0 0,0-1 0 0 0,3 5-1 0 0,-2-3-268 0 0,1-1 0 0 0,-1 0-1 0 0,1 1 1 0 0,1-1 0 0 0,-1 0-1 0 0,0 0 1 0 0,1-1 0 0 0,0 1 0 0 0,7 4-1 0 0,-6-4-246 0 0,1-1-1 0 0,0 0 1 0 0,0 0-1 0 0,0-1 1 0 0,0 0-1 0 0,1 0 1 0 0,-1 0-1 0 0,1-1 1 0 0,-1 0-1 0 0,1 0 1 0 0,-1-1-1 0 0,1 1 1 0 0,-1-1-1 0 0,9-2 1 0 0,-10 2-110 0 0,0-1-1 0 0,0 0 1 0 0,0 0 0 0 0,0-1-1 0 0,0 1 1 0 0,-1-1 0 0 0,1 0-1 0 0,-1 0 1 0 0,1-1 0 0 0,-1 1-1 0 0,0-1 1 0 0,0 0 0 0 0,0 0-1 0 0,0-1 1 0 0,0 1 0 0 0,-1-1-1 0 0,1 1 1 0 0,-1-1 0 0 0,3-5-1 0 0,-5 6-3 0 0,0 1 0 0 0,0-1 0 0 0,0 1 0 0 0,0-1 0 0 0,0 1-1 0 0,-1-1 1 0 0,1 1 0 0 0,-1-1 0 0 0,0 0 0 0 0,0 1 0 0 0,0-1 0 0 0,0 1 0 0 0,0-1-1 0 0,-1 0 1 0 0,1 1 0 0 0,-1-1 0 0 0,1 1 0 0 0,-1-1 0 0 0,0 1 0 0 0,0-1-1 0 0,0 1 1 0 0,-1 0 0 0 0,1-1 0 0 0,0 1 0 0 0,-1 0 0 0 0,-2-3 0 0 0,0 0 50 0 0,0 1 1 0 0,-1-1-1 0 0,1 1 1 0 0,-1 0-1 0 0,0 0 1 0 0,0 1-1 0 0,0 0 1 0 0,0-1-1 0 0,-1 2 1 0 0,-7-4-1 0 0,3 3 56 0 0,0 0-1 0 0,0 1 0 0 0,0 0 1 0 0,-1 1-1 0 0,1 0 1 0 0,-20 1-1 0 0,23 1-174 0 0,0-1 0 0 0,0 1 0 0 0,1 0-1 0 0,-1 1 1 0 0,0 0 0 0 0,0 0 0 0 0,1 0 0 0 0,-1 1 0 0 0,1 0 0 0 0,0 0-1 0 0,-7 5 1 0 0,9-4-1324 0 0,2 0-410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2.56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27 1 4608 0 0,'-1'3'11015'0'0,"-6"10"-7992"0"0,5-9-2616 0 0,0-1 0 0 0,0 1 0 0 0,0-1 0 0 0,0 1 0 0 0,0 0 0 0 0,1-1 0 0 0,0 1 0 0 0,0 0 0 0 0,-2 8 0 0 0,3-10-356 0 0,0-1 0 0 0,0 1-1 0 0,0-1 1 0 0,0 0 0 0 0,0 1-1 0 0,0-1 1 0 0,0 1 0 0 0,1-1-1 0 0,-1 1 1 0 0,1-1 0 0 0,-1 0-1 0 0,1 1 1 0 0,-1-1 0 0 0,1 0-1 0 0,0 0 1 0 0,-1 1 0 0 0,1-1-1 0 0,0 0 1 0 0,0 0 0 0 0,0 0-1 0 0,0 0 1 0 0,0 0 0 0 0,0 0 0 0 0,0 0-1 0 0,0 0 1 0 0,0 0 0 0 0,1-1-1 0 0,-1 1 1 0 0,0 0 0 0 0,2 0-1 0 0,7 2-159 0 0,-1 0-1 0 0,0-1 0 0 0,1 0 1 0 0,-1-1-1 0 0,1 1 1 0 0,13-2-1 0 0,-15 0-1010 0 0,0 0-1 0 0,1-1 1 0 0,-1-1 0 0 0,11-2-1 0 0,-12 2-469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7.56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6912 0 0,'3'1'156'0'0,"1"0"0"0"0,0 0 0 0 0,0-1 0 0 0,0 1 0 0 0,-1-1 0 0 0,1 0 0 0 0,7 0 0 0 0,11 0 3286 0 0,-11 2-1820 0 0,0 0 0 0 0,0 1 0 0 0,11 4 0 0 0,-18-5-1275 0 0,0-1 1 0 0,0 1-1 0 0,-1 0 1 0 0,1 0-1 0 0,-1 0 1 0 0,0 0-1 0 0,0 1 1 0 0,1-1-1 0 0,-2 1 1 0 0,1 0-1 0 0,0 0 1 0 0,2 4-1 0 0,-4-7-289 0 0,-1 1 0 0 0,0-1 0 0 0,1 1 0 0 0,-1 0-1 0 0,0-1 1 0 0,1 1 0 0 0,-1 0 0 0 0,0-1 0 0 0,0 1 0 0 0,1 0-1 0 0,-1 0 1 0 0,0-1 0 0 0,0 1 0 0 0,0 0 0 0 0,0 0 0 0 0,0-1-1 0 0,0 1 1 0 0,0 0 0 0 0,0-1 0 0 0,0 1 0 0 0,-1 0 0 0 0,1 0-1 0 0,0-1 1 0 0,0 1 0 0 0,-1 0 0 0 0,0 1 23 0 0,0-1 0 0 0,0 0-1 0 0,0 0 1 0 0,0 0 0 0 0,0 0 0 0 0,0 0 0 0 0,-1 0-1 0 0,1 0 1 0 0,0-1 0 0 0,0 1 0 0 0,-3 1 0 0 0,-2 0 167 0 0,0 0 1 0 0,0-1-1 0 0,0 1 1 0 0,-11 0-1 0 0,10-1-362 0 0,0-1 1 0 0,0 0-1 0 0,0 0 0 0 0,0-1 1 0 0,0 0-1 0 0,0 0 0 0 0,1-1 0 0 0,-1 1 1 0 0,-7-4-1 0 0,15-4-9038 0 0,-1 5 2214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7.92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87 1 19063 0 0,'-5'1'482'0'0,"-1"0"0"0"0,1 1-1 0 0,-1-1 1 0 0,1 1 0 0 0,0 1-1 0 0,0-1 1 0 0,0 1 0 0 0,0 0-1 0 0,0 0 1 0 0,0 0 0 0 0,-5 5-1 0 0,8-6-197 0 0,0 0-1 0 0,0 0 0 0 0,0 0 1 0 0,1 1-1 0 0,-1-1 0 0 0,0 0 1 0 0,1 1-1 0 0,0-1 0 0 0,-2 5 1 0 0,2-6-255 0 0,1 0 0 0 0,0 0 1 0 0,0-1-1 0 0,0 1 1 0 0,0 0-1 0 0,0 0 0 0 0,0 0 1 0 0,0 0-1 0 0,0-1 0 0 0,0 1 1 0 0,0 0-1 0 0,0 0 0 0 0,1 0 1 0 0,-1-1-1 0 0,0 1 1 0 0,1 0-1 0 0,-1 0 0 0 0,0 0 1 0 0,1-1-1 0 0,-1 1 0 0 0,1 0 1 0 0,-1-1-1 0 0,1 1 0 0 0,0-1 1 0 0,-1 1-1 0 0,1 0 0 0 0,-1-1 1 0 0,1 1-1 0 0,0-1 1 0 0,0 0-1 0 0,-1 1 0 0 0,1-1 1 0 0,0 1-1 0 0,0-1 0 0 0,-1 0 1 0 0,1 0-1 0 0,1 1 0 0 0,9 2-871 0 0,0 0 0 0 0,1-1 0 0 0,0 0 0 0 0,16 1 0 0 0,-17-2-629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8.2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45 0 2304 0 0,'2'4'6725'0'0,"3"6"-2608"0"0,-2 4-1918 0 0,-1-1 0 0 0,0 1 0 0 0,0 14 0 0 0,-1-14-1719 0 0,0 0 1 0 0,1 0-1 0 0,3 14 0 0 0,-4-27-626 0 0,-1 0-1 0 0,0 0 1 0 0,0 0-1 0 0,0 1 0 0 0,0-1 1 0 0,0 0-1 0 0,0 0 1 0 0,0 0-1 0 0,0 1 0 0 0,0-1 1 0 0,-1 0-1 0 0,1 0 1 0 0,0 0-1 0 0,-1 0 1 0 0,0 2-1 0 0</inkml:trace>
  <inkml:trace contextRef="#ctx0" brushRef="#br0" timeOffset="1">1 106 10592 0 0,'38'-1'8507'0'0,"-2"-1"-5007"0"0,-14-1-4525 0 0,1 0 0 0 0,36-11 1 0 0,-49 11-566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8.59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15 0 8288 0 0,'2'4'1476'0'0,"-1"0"0"0"0,0 0 0 0 0,-1 0 0 0 0,1 1 0 0 0,-1-1 0 0 0,0 7 0 0 0,-1 0-67 0 0,0 0 0 0 0,-7 21 0 0 0,6-24-1261 0 0,0 0 1 0 0,0 0-1 0 0,1 0 1 0 0,-1 0-1 0 0,2 0 0 0 0,0 15 1 0 0,2-17-29 0 0,-2-6-211 0 0,0 0-1 0 0,0 1 1 0 0,0-1 0 0 0,1 0-1 0 0,-1 1 1 0 0,0-1 0 0 0,0 0-1 0 0,0 1 1 0 0,0-1 0 0 0,0 0-1 0 0,1 1 1 0 0,-1-1 0 0 0,0 0-1 0 0,0 1 1 0 0,0-1 0 0 0,0 0-1 0 0,0 1 1 0 0,0-1 0 0 0,0 0-1 0 0,0 1 1 0 0,0-1 0 0 0,-1 0-1 0 0,1 1 1 0 0,0-1 0 0 0,0 0-1 0 0,0 0 1 0 0,0 1 0 0 0,0-1-1 0 0,0 0 1 0 0,-1 1 0 0 0,1-1-1 0 0,0 0 1 0 0,-1 1 0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8.97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9216 0 0,'0'2'315'0'0,"0"0"1"0"0,0 1 0 0 0,0-1 0 0 0,0 0-1 0 0,0 0 1 0 0,1 1 0 0 0,-1-1-1 0 0,1 0 1 0 0,-1 0 0 0 0,1 0-1 0 0,2 4 1 0 0,-2-3 1126 0 0,0 1 0 0 0,0-1 0 0 0,0 0 0 0 0,0 0-1 0 0,0 6 1 0 0,-2 84-711 0 0,0-82-1942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9.31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5064 0 0,'16'5'2401'0'0,"5"-2"4286"0"0,12-3-2580 0 0,-2-1-1991 0 0,37 3-172 0 0,-58-3-3868 0 0,-5 1-2327 0 0,1-1-2693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39.73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17 1 15176 0 0,'6'14'1639'0'0,"-6"-7"-1210"0"0,0-1-1 0 0,0 0 1 0 0,-1 0-1 0 0,1 0 0 0 0,-1 0 1 0 0,0 0-1 0 0,-1 0 0 0 0,0 0 1 0 0,-2 6-1 0 0,-1 2 388 0 0,4-9-623 0 0,-1 0 0 0 0,1 0 0 0 0,0 0 0 0 0,0 0 0 0 0,0 11 0 0 0,5 1-2408 0 0</inkml:trace>
  <inkml:trace contextRef="#ctx0" brushRef="#br0" timeOffset="1">176 7 18455 0 0,'-1'38'2404'0'0,"1"-26"-1755"0"0,-1 0 0 0 0,-2 15 0 0 0,2-16-28 0 0,0 1 0 0 0,0 16-1 0 0,1-17-1134 0 0,0-5-577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0.21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 17535 0 0,'0'0'399'0'0,"18"5"1122"0"0,75-11-1709 0 0,-84 6-869 0 0,-1 0-50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0.5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16128 0 0,'1'0'69'0'0,"-1"1"1"0"0,1-1 0 0 0,0 0 0 0 0,-1 1 0 0 0,1-1 0 0 0,-1 1 0 0 0,1-1 0 0 0,0 1-1 0 0,-1-1 1 0 0,1 1 0 0 0,-1-1 0 0 0,1 1 0 0 0,-1-1 0 0 0,1 1 0 0 0,-1 0 0 0 0,0-1-1 0 0,1 1 1 0 0,-1 0 0 0 0,0-1 0 0 0,0 1 0 0 0,1 0 0 0 0,-1-1 0 0 0,0 1 0 0 0,0 0-1 0 0,0 0 1 0 0,0-1 0 0 0,0 2 0 0 0,2 23 1173 0 0,-2-18-606 0 0,-1 1 0 0 0,0-1 0 0 0,-3 8-1 0 0,3-7-529 0 0,-1-1-1 0 0,1 1 0 0 0,0 7 0 0 0,4-2-2620 0 0,0-10 696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0.95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7832 0 0,'0'0'602'0'0,"10"12"2128"0"0,-8-9-1392 0 0,0 0 1 0 0,0 0 0 0 0,0 0 0 0 0,0 0 0 0 0,-1 0 0 0 0,3 5-1 0 0,-2-3-825 0 0,-1 0 0 0 0,1 1 0 0 0,0-1 0 0 0,-1 1 0 0 0,0-1 0 0 0,0 9 0 0 0,-2-7-124 0 0,1 3-269 0 0,-1 1 0 0 0,-4 16 0 0 0,3-21-1228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2.90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1 16991 0 0,'-1'45'3162'0'0,"0"-36"-2741"0"0,1 0 0 0 0,0-1 0 0 0,0 1 0 0 0,1 0 0 0 0,3 15 0 0 0,-3-20-512 0 0,3 2-1974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1.40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12 9672 0 0,'0'0'874'0'0,"11"2"-444"0"0,21-1 7169 0 0,17-4-5569 0 0,-19 1-1548 0 0,5-5-2418 0 0,-27 5 824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1.74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17 0 18287 0 0,'0'17'1983'0'0,"0"-8"-1857"0"0,0-1 1 0 0,-1 1-1 0 0,-3 15 0 0 0,-1-5 53 0 0,3-14-502 0 0,1 0 0 0 0,0 0 0 0 0,0 0 0 0 0,0 0 1 0 0,0 10-1 0 0,2-8-823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2.08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46 7368 0 0,'-1'3'818'0'0,"0"1"1"0"0,0-1 0 0 0,1 0-1 0 0,-1 0 1 0 0,1 0-1 0 0,0 1 1 0 0,0-1 0 0 0,0 0-1 0 0,0 0 1 0 0,1 5-1 0 0,0-4-514 0 0,0-1-1 0 0,0 0 0 0 0,1 0 1 0 0,-1 1-1 0 0,1-1 0 0 0,0 0 0 0 0,-1 0 1 0 0,1 0-1 0 0,1-1 0 0 0,-1 1 0 0 0,0 0 1 0 0,1-1-1 0 0,4 4 0 0 0,-1-2-101 0 0,-1 0 0 0 0,1-1 1 0 0,0 1-1 0 0,0-2 0 0 0,0 1 0 0 0,1-1 0 0 0,-1 1 0 0 0,1-2 0 0 0,-1 1 1 0 0,1-1-1 0 0,-1 0 0 0 0,12 0 0 0 0,-10-1-102 0 0,0 0 0 0 0,0-1 0 0 0,1 0 1 0 0,-1 0-1 0 0,0-1 0 0 0,14-5 0 0 0,-18 6-108 0 0,-1-1 0 0 0,1 0 0 0 0,-1 0 0 0 0,1 0 1 0 0,-1 0-1 0 0,0-1 0 0 0,0 1 0 0 0,0-1 0 0 0,0 0 0 0 0,0 0 0 0 0,-1 0 0 0 0,1 0 0 0 0,-1 0 0 0 0,0 0 0 0 0,0-1 1 0 0,2-3-1 0 0,-3 4 38 0 0,0 0 0 0 0,-1 0 0 0 0,1 0 0 0 0,-1 0 0 0 0,0 0 0 0 0,0 0 0 0 0,0 1 0 0 0,0-1 0 0 0,0 0 0 0 0,0 0 0 0 0,-1 0 0 0 0,1 0 0 0 0,-1 0 0 0 0,0 0 0 0 0,0 1 0 0 0,0-1 0 0 0,-1 0 0 0 0,1 1 0 0 0,0-1 0 0 0,-1 1 0 0 0,0-1 0 0 0,-2-2 0 0 0,1 1 81 0 0,-1 1 0 0 0,1 0 0 0 0,-1 1 0 0 0,0-1 0 0 0,1 0 0 0 0,-1 1 0 0 0,0 0 0 0 0,-1 0 0 0 0,1 0 0 0 0,0 0-1 0 0,-1 1 1 0 0,1 0 0 0 0,0 0 0 0 0,-1 0 0 0 0,-8 0 0 0 0,-2 0-128 0 0,1 0-1 0 0,-1 1 1 0 0,-24 4 0 0 0,25-1-1889 0 0,1 0 1 0 0,-23 8 0 0 0,21-3-133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2.56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120 1 8288 0 0,'-6'5'9732'0'0,"-28"17"-6863"0"0,15-15-1894 0 0,16-6-815 0 0,0 0 0 0 0,0 0 0 0 0,0 0 0 0 0,1 1-1 0 0,-1-1 1 0 0,0 1 0 0 0,0-1 0 0 0,1 1 0 0 0,-1 0-1 0 0,1 0 1 0 0,0 0 0 0 0,-3 3 0 0 0,2-1-87 0 0,0-1 136 0 0,0 0 1 0 0,1 0-1 0 0,0 1 0 0 0,0-1 0 0 0,-1 1 0 0 0,2 0 1 0 0,-3 3-1 0 0,4-5-160 0 0,0-1 1 0 0,0 1-1 0 0,0-1 1 0 0,0 0-1 0 0,0 1 1 0 0,0-1-1 0 0,0 0 1 0 0,0 1-1 0 0,0-1 1 0 0,1 1-1 0 0,-1-1 1 0 0,1 0-1 0 0,-1 0 1 0 0,1 1-1 0 0,-1-1 0 0 0,1 0 1 0 0,0 0-1 0 0,-1 1 1 0 0,1-1-1 0 0,0 0 1 0 0,0 0-1 0 0,0 0 1 0 0,0 0-1 0 0,0 0 1 0 0,2 1-1 0 0,4 3-642 0 0,1 0-1 0 0,0-1 0 0 0,0 1 1 0 0,0-1-1 0 0,1-1 0 0 0,-1 0 1 0 0,1 0-1 0 0,16 3 1 0 0,22 7-4030 0 0,-42-11-2715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2.89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0 4144 0 0,'-6'11'-778'0'0,"6"-10"1185"0"0,0 0-1 0 0,0 0 0 0 0,0-1 0 0 0,0 1 0 0 0,0 0 0 0 0,0-1 0 0 0,0 1 0 0 0,0 0 0 0 0,0-1 0 0 0,1 1 0 0 0,-1 0 1 0 0,0-1-1 0 0,1 1 0 0 0,-1 0 0 0 0,0-1 0 0 0,1 1 0 0 0,-1-1 0 0 0,1 1 0 0 0,0 0 0 0 0,14 10 9920 0 0,-3-5-7185 0 0,-4-2-4590 0 0,19 8 982 0 0,-15-8-5565 0 0,-2-2-1279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3.26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9672 0 0,'0'0'874'0'0,"1"11"-420"0"0,2 20 6729 0 0,-4 17-3822 0 0,-1-9-1996 0 0,2-26-1616 0 0,0 11 664 0 0,0-9-7283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3.62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54 16991 0 0,'-4'14'1840'0'0,"5"-10"-1643"0"0,0 1 0 0 0,0-1 0 0 0,0 1 0 0 0,1-1 0 0 0,-1 0-1 0 0,1 0 1 0 0,0 0 0 0 0,1 0 0 0 0,-1 0 0 0 0,0 0 0 0 0,1 0 0 0 0,0-1-1 0 0,0 1 1 0 0,0-1 0 0 0,1 0 0 0 0,-1 0 0 0 0,1 0 0 0 0,-1 0-1 0 0,1-1 1 0 0,0 1 0 0 0,0-1 0 0 0,0 0 0 0 0,0 0 0 0 0,7 2-1 0 0,-3-2-84 0 0,0 0 0 0 0,0-1 0 0 0,1 0 0 0 0,-1 0 0 0 0,0-1-1 0 0,0 0 1 0 0,0 0 0 0 0,1-1 0 0 0,-1 0 0 0 0,0 0-1 0 0,0-1 1 0 0,0 0 0 0 0,8-4 0 0 0,-10 4-97 0 0,-1 0 0 0 0,0-1 0 0 0,0 0 1 0 0,0 1-1 0 0,0-2 0 0 0,-1 1 0 0 0,1 0 0 0 0,-1-1 1 0 0,8-8-1 0 0,-11 10-7 0 0,1 0 1 0 0,-1 1 0 0 0,0-1-1 0 0,0 0 1 0 0,0 0-1 0 0,0 0 1 0 0,-1 0 0 0 0,1 0-1 0 0,0 0 1 0 0,-1 0-1 0 0,1 0 1 0 0,-1 0 0 0 0,0 0-1 0 0,0 0 1 0 0,0 0-1 0 0,0 0 1 0 0,0-1 0 0 0,0 1-1 0 0,-1 0 1 0 0,1 0-1 0 0,0 0 1 0 0,-1 0 0 0 0,0 0-1 0 0,1 0 1 0 0,-1 0 0 0 0,0 0-1 0 0,0 1 1 0 0,0-1-1 0 0,-1 0 1 0 0,0-1 0 0 0,-2-1 78 0 0,1 0 1 0 0,-1 0 0 0 0,0 0-1 0 0,-1 1 1 0 0,1 0 0 0 0,0 0-1 0 0,-1 0 1 0 0,0 0 0 0 0,0 1 0 0 0,0-1-1 0 0,0 1 1 0 0,0 1 0 0 0,0-1-1 0 0,0 1 1 0 0,-1 0 0 0 0,-5-1 0 0 0,-6 0-7 0 0,0 1 1 0 0,0 1 0 0 0,-32 3 0 0 0,7 4-742 0 0,29-2-2194 0 0,2 2-3896 0 0,6-4-717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3.95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13 1 18887 0 0,'19'8'2055'0'0,"5"0"-2004"0"0,-16-7-4 0 0,0 2 0 0 0,0-1 0 0 0,0 1 1 0 0,-1 0-1 0 0,0 1 0 0 0,1-1 0 0 0,-1 2 0 0 0,11 7 0 0 0,-18-12-6 0 0,1 1 0 0 0,-1-1 0 0 0,1 1 1 0 0,0-1-1 0 0,-1 1 0 0 0,1-1 1 0 0,-1 1-1 0 0,1-1 0 0 0,-1 1 0 0 0,1 0 1 0 0,-1-1-1 0 0,0 1 0 0 0,1 0 1 0 0,-1-1-1 0 0,0 1 0 0 0,1 0 0 0 0,-1-1 1 0 0,0 1-1 0 0,0 0 0 0 0,0 0 0 0 0,1-1 1 0 0,-1 1-1 0 0,0 0 0 0 0,0 0 1 0 0,0-1-1 0 0,0 1 0 0 0,-1 0 0 0 0,1 0 1 0 0,0-1-1 0 0,0 1 0 0 0,0 0 0 0 0,-1 0 1 0 0,1-1-1 0 0,0 1 0 0 0,-1 0 1 0 0,1-1-1 0 0,0 1 0 0 0,-1 0 0 0 0,1-1 1 0 0,-1 1-1 0 0,1-1 0 0 0,-1 1 0 0 0,1-1 1 0 0,-1 1-1 0 0,1-1 0 0 0,-1 1 1 0 0,0-1-1 0 0,1 1 0 0 0,-1-1 0 0 0,0 0 1 0 0,1 1-1 0 0,-2-1 0 0 0,-3 2 190 0 0,1 0 1 0 0,-1 0-1 0 0,0 0 0 0 0,0-1 1 0 0,1 0-1 0 0,-8 1 0 0 0,-22-3 1212 0 0,27 0-1756 0 0,1 0 1 0 0,0 0 0 0 0,-1-1-1 0 0,1 0 1 0 0,0 0 0 0 0,-6-3-1 0 0,12 4 95 0 0,-1 1-1 0 0,1 0 1 0 0,-1 0-1 0 0,1-1 1 0 0,0 1-1 0 0,-1 0 1 0 0,1 0-1 0 0,0-1 1 0 0,-1 1-1 0 0,1 0 1 0 0,0-1-1 0 0,-1 1 0 0 0,1-1 1 0 0,0 1-1 0 0,0-1 1 0 0,-1 1-1 0 0,1 0 1 0 0,0-1-1 0 0,0 1 1 0 0,0-1-1 0 0,-1 1 1 0 0,1-1-1 0 0,0 1 1 0 0,0-1-1 0 0,0 1 1 0 0,0-1-1 0 0,0 1 1 0 0,0-1-1 0 0,2-3-1955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4.31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500 0 6448 0 0,'-4'3'397'0'0,"-1"0"1"0"0,0-1 0 0 0,0 0 0 0 0,-5 2-1 0 0,-11 5 6193 0 0,16-6-5470 0 0,1-1 0 0 0,0 0-1 0 0,0 1 1 0 0,0 0 0 0 0,0 0-1 0 0,-4 5 1 0 0,7-7-988 0 0,0 0 0 0 0,1-1 0 0 0,-1 1 0 0 0,1 0 1 0 0,0-1-1 0 0,-1 1 0 0 0,1 0 0 0 0,0 0 0 0 0,-1-1 0 0 0,1 1 0 0 0,0 0 1 0 0,0 0-1 0 0,-1 0 0 0 0,1 0 0 0 0,0-1 0 0 0,0 1 0 0 0,0 0 0 0 0,0 1 1 0 0,1-1-83 0 0,-1 0 0 0 0,1 0 0 0 0,-1 0 0 0 0,1 0 0 0 0,-1 0 0 0 0,1 0 0 0 0,0 0 0 0 0,-1 0 1 0 0,1 0-1 0 0,0 0 0 0 0,0-1 0 0 0,0 1 0 0 0,-1 0 0 0 0,1 0 0 0 0,0-1 0 0 0,0 1 0 0 0,2 0 1 0 0,5 4-175 0 0,0-1 0 0 0,1 0 0 0 0,10 3 1 0 0,-4-3-2492 0 0,0-1-3649 0 0,-5-3-1031 0 0</inkml:trace>
  <inkml:trace contextRef="#ctx0" brushRef="#br0" timeOffset="1">0 208 20791 0 0,'5'1'338'0'0,"0"0"-1"0"0,0 0 1 0 0,0 0-1 0 0,-1-1 1 0 0,8 1-1 0 0,6 0-102 0 0,53 3 1502 0 0,101-7-1 0 0,-111 1-1453 0 0,46-5 14 0 0,-61 3-7730 0 0,-22 3-1014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4.73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17191 0 0,'5'17'1864'0'0,"-3"-10"-1639"0"0,-1 0 0 0 0,1 0-1 0 0,-1 0 1 0 0,0 0 0 0 0,-1 9-1 0 0,1-2-18 0 0,-2 3 300 0 0,0-4-1705 0 0,2-5-3943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3.23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 6912 0 0,'0'0'528'0'0,"19"-3"1173"0"0,-15 2-684 0 0,-1 1 1 0 0,1 0-1 0 0,0 0 0 0 0,0 0 1 0 0,5 1-1 0 0,-7-1-796 0 0,0 0 0 0 0,-1 1 0 0 0,1-1 0 0 0,0 0 0 0 0,-1 1 0 0 0,1-1 0 0 0,-1 1 0 0 0,1 0 0 0 0,-1 0 0 0 0,1-1 0 0 0,-1 1 0 0 0,0 0 0 0 0,1 0-1 0 0,1 2 1 0 0,-3-2 403 0 0,4 11 1031 0 0,-6-10-1611 0 0,1 0 0 0 0,-1 0 1 0 0,1 0-1 0 0,-1 0 0 0 0,0 0 0 0 0,0 0 1 0 0,0-1-1 0 0,-2 3 0 0 0,2-3 25 0 0,0 1-1 0 0,0-1 1 0 0,0 1 0 0 0,0 0-1 0 0,0 0 1 0 0,1 0 0 0 0,-1 0-1 0 0,1 0 1 0 0,-1 0 0 0 0,0 3-1 0 0,1-4-60 0 0,1 0 0 0 0,0-1 0 0 0,0 1 0 0 0,0 0 1 0 0,-1-1-1 0 0,1 1 0 0 0,0 0 0 0 0,0-1 0 0 0,0 1 0 0 0,0 0 0 0 0,0-1 0 0 0,0 1 0 0 0,0 0 0 0 0,1-1 0 0 0,-1 1 0 0 0,0 0 0 0 0,0-1 0 0 0,0 1 0 0 0,1 0 0 0 0,-1-1 0 0 0,0 1 0 0 0,1-1 0 0 0,-1 1 0 0 0,1 0 0 0 0,-1-1 0 0 0,1 1 0 0 0,0 0 0 0 0,19 12-197 0 0,-3-1 257 0 0,-15-10-30 0 0,-1-1-1 0 0,1 1 0 0 0,-1 0 0 0 0,0 0 0 0 0,0 1 1 0 0,0-1-1 0 0,0 0 0 0 0,0 0 0 0 0,0 0 0 0 0,0 1 1 0 0,-1-1-1 0 0,1 0 0 0 0,-1 1 0 0 0,0-1 1 0 0,0 1-1 0 0,1-1 0 0 0,-2 5 0 0 0,1-6 89 0 0,-1 1 0 0 0,1-1-1 0 0,-1 1 1 0 0,1-1 0 0 0,-1 1 0 0 0,0-1-1 0 0,0 0 1 0 0,1 1 0 0 0,-1-1 0 0 0,0 0-1 0 0,0 0 1 0 0,0 0 0 0 0,0 1 0 0 0,-1-1-1 0 0,1 0 1 0 0,0 0 0 0 0,0-1-1 0 0,-1 1 1 0 0,1 0 0 0 0,0 0 0 0 0,-1-1-1 0 0,1 1 1 0 0,-1 0 0 0 0,1-1 0 0 0,-1 0-1 0 0,1 1 1 0 0,-4-1 0 0 0,3 1-25 0 0,-1-1-1 0 0,0 0 1 0 0,0 1 0 0 0,0-1-1 0 0,0-1 1 0 0,0 1 0 0 0,-4-1 0 0 0,-5-2-7607 0 0,5 0-912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5.16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27 15696 0 0,'0'0'718'0'0,"5"13"259"0"0,-3-8-696 0 0,1 0-1 0 0,0 0 0 0 0,0 0 0 0 0,1 0 0 0 0,-1-1 0 0 0,1 1 0 0 0,0-1 0 0 0,0 0 0 0 0,0 0 0 0 0,1 0 0 0 0,0-1 0 0 0,0 1 0 0 0,-1-1 0 0 0,2-1 0 0 0,-1 1 0 0 0,0-1 0 0 0,1 1 0 0 0,-1-1 0 0 0,1-1 0 0 0,8 3 0 0 0,-5-3-177 0 0,-1 1 0 0 0,1-1 0 0 0,0 0-1 0 0,-1-1 1 0 0,1 0 0 0 0,0 0 0 0 0,-1-1 0 0 0,1 0-1 0 0,-1-1 1 0 0,1 0 0 0 0,-1 0 0 0 0,1-1-1 0 0,10-5 1 0 0,-16 7-99 0 0,0-1-1 0 0,0 1 0 0 0,0-1 1 0 0,0 0-1 0 0,-1 0 0 0 0,1-1 1 0 0,-1 1-1 0 0,1 0 1 0 0,-1-1-1 0 0,0 0 0 0 0,4-5 1 0 0,-6 7 34 0 0,1 0 0 0 0,-1-1 0 0 0,1 1 0 0 0,-1 0 0 0 0,0-1 0 0 0,0 1 0 0 0,1-1 0 0 0,-1 1 0 0 0,0 0 0 0 0,0-1 0 0 0,-1 1 0 0 0,1-1 0 0 0,0 1 0 0 0,0 0 0 0 0,-1-1 0 0 0,1 1 0 0 0,-1 0 0 0 0,1-1 0 0 0,-1 1 0 0 0,1 0 0 0 0,-1 0 0 0 0,0-1 0 0 0,0 1 0 0 0,0 0 0 0 0,1 0 0 0 0,-1 0 0 0 0,0 0 0 0 0,0 0 0 0 0,0 0 1 0 0,-1 0-1 0 0,-1-1 0 0 0,-2-1 179 0 0,0 0 1 0 0,0 0-1 0 0,0 0 1 0 0,-1 0 0 0 0,1 1-1 0 0,-1 0 1 0 0,0 0-1 0 0,1 1 1 0 0,-1-1 0 0 0,-6 1-1 0 0,-12-2 383 0 0,-28 1 1 0 0,30 2-522 0 0,6-1-1218 0 0,-30 4 1 0 0,34-1-1036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5.53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21 14280 0 0,'8'2'670'0'0,"-1"-1"0"0"0,1 0 1 0 0,-1 0-1 0 0,1-1 1 0 0,0 0-1 0 0,10-2 0 0 0,3 1 276 0 0,127-10 1421 0 0,31 1 459 0 0,-167 9-3465 0 0,-8 1-223 0 0,0-1 1 0 0,0 1 0 0 0,0 0 0 0 0,0 1 0 0 0,0-1-1 0 0,0 1 1 0 0,0-1 0 0 0,0 1 0 0 0,4 2 0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5.88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20 0 19319 0 0,'-8'19'2103'0'0,"3"21"-1084"0"0,1-14 115 0 0,3-19-868 0 0,-1 15 45 0 0,2-21-341 0 0,0 0 1 0 0,0-1 0 0 0,0 1 0 0 0,1 0-1 0 0,-1 0 1 0 0,0-1 0 0 0,0 1-1 0 0,0 0 1 0 0,1-1 0 0 0,-1 1-1 0 0,0 0 1 0 0,1-1 0 0 0,-1 1 0 0 0,0-1-1 0 0,1 1 1 0 0,-1-1 0 0 0,1 1-1 0 0,-1 0 1 0 0,1-1 0 0 0,-1 0-1 0 0,1 1 1 0 0,0-1 0 0 0,-1 1 0 0 0,1-1-1 0 0,0 1 1 0 0,1 0-2247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6.2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46 18023 0 0,'6'16'1959'0'0,"-4"-11"-1778"0"0,0 0 0 0 0,0-1-1 0 0,1 0 1 0 0,0 1 0 0 0,0-1 0 0 0,0 0 0 0 0,0 0-1 0 0,1 0 1 0 0,-1-1 0 0 0,1 1 0 0 0,0-1 0 0 0,0 0-1 0 0,1 0 1 0 0,-1 0 0 0 0,0-1 0 0 0,1 1 0 0 0,0-1-1 0 0,-1 0 1 0 0,1-1 0 0 0,10 3 0 0 0,-9-3-122 0 0,0 1 1 0 0,0-2-1 0 0,0 1 1 0 0,0-1-1 0 0,0 0 1 0 0,0 0-1 0 0,0-1 1 0 0,0 1-1 0 0,0-1 1 0 0,0-1-1 0 0,0 1 1 0 0,0-1-1 0 0,-1 0 1 0 0,1-1-1 0 0,-1 1 1 0 0,1-1-1 0 0,8-6 1 0 0,-11 7-19 0 0,1-1 1 0 0,-1 0 0 0 0,1-1-1 0 0,-1 1 1 0 0,0 0-1 0 0,0-1 1 0 0,-1 0-1 0 0,4-5 1 0 0,-5 8 12 0 0,-1 0-1 0 0,1-1 1 0 0,-1 1 0 0 0,1 0 0 0 0,-1-1 0 0 0,0 1 0 0 0,1 0 0 0 0,-1-1 0 0 0,0 1-1 0 0,0-1 1 0 0,0 1 0 0 0,0-1 0 0 0,0 1 0 0 0,0 0 0 0 0,-1-1 0 0 0,1 1 0 0 0,0-1-1 0 0,-1 1 1 0 0,1 0 0 0 0,-1-1 0 0 0,1 1 0 0 0,-1 0 0 0 0,0 0 0 0 0,0-1 0 0 0,1 1-1 0 0,-1 0 1 0 0,0 0 0 0 0,0 0 0 0 0,0 0 0 0 0,-2-1 0 0 0,-2-2 39 0 0,0 0 1 0 0,-1 0 0 0 0,1 1-1 0 0,-1-1 1 0 0,0 2-1 0 0,0-1 1 0 0,-1 0 0 0 0,1 1-1 0 0,0 1 1 0 0,-1-1-1 0 0,1 1 1 0 0,-1 0-1 0 0,-11-1 1 0 0,6 2-485 0 0,0 1 1 0 0,0-1-1 0 0,0 2 1 0 0,1 0-1 0 0,-1 0 0 0 0,-21 8 1 0 0,19-4-713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6.58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69 16439 0 0,'0'0'374'0'0,"11"7"1044"0"0,74-4 3011 0 0,-34-2-3110 0 0,-16 0-4548 0 0,-26-1-4345 0 0</inkml:trace>
  <inkml:trace contextRef="#ctx0" brushRef="#br0" timeOffset="1">350 0 21167 0 0,'0'0'464'0'0,"0"3"96"0"0,0 0 16 0 0,-1 2 24 0 0,1 2-480 0 0,0 0-120 0 0,-2 2 0 0 0,0 0 0 0 0,0 0-672 0 0,-1 1-160 0 0,1 0-32 0 0,-2 0-7679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7.05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118 0 11288 0 0,'-16'8'1466'0'0,"-11"6"4721"0"0,-33 26-1937 0 0,59-39-4147 0 0,0-1-1 0 0,0 1 0 0 0,1 0 0 0 0,-1 0 0 0 0,0 0 1 0 0,0 0-1 0 0,1 0 0 0 0,-1 0 0 0 0,1 0 0 0 0,-1 0 1 0 0,1 0-1 0 0,-1 1 0 0 0,1 0 0 0 0,-5 8 731 0 0,5-10-815 0 0,0 1-1 0 0,0 0 0 0 0,-1-1 0 0 0,1 1 1 0 0,0 0-1 0 0,0-1 0 0 0,0 1 0 0 0,0 0 1 0 0,0 0-1 0 0,0-1 0 0 0,0 1 0 0 0,0 0 1 0 0,1-1-1 0 0,-1 1 0 0 0,0 0 1 0 0,0 0-1 0 0,0-1 0 0 0,1 1 0 0 0,-1-1 1 0 0,0 1-1 0 0,1 0 0 0 0,-1-1 0 0 0,1 1 1 0 0,-1-1-1 0 0,1 1 0 0 0,-1-1 1 0 0,1 1-1 0 0,-1-1 0 0 0,1 1 0 0 0,-1-1 1 0 0,1 1-1 0 0,0-1 0 0 0,0 1 0 0 0,23 14 346 0 0,-23-14-361 0 0,13 5-608 0 0,0-1 0 0 0,0 0 0 0 0,0-1 0 0 0,0-1 0 0 0,1 0 0 0 0,0-1 0 0 0,-1 0 0 0 0,19-1 0 0 0,-28-2-1244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7.40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9672 0 0,'0'12'339'0'0,"0"-11"160"0"0,1 0 0 0 0,0 1 1 0 0,-1-1-1 0 0,1 1 0 0 0,0-1 0 0 0,0 0 1 0 0,0 0-1 0 0,0 1 0 0 0,2 1 0 0 0,25 18 8338 0 0,-16-14-9234 0 0,28 18 2057 0 0,-11-14-3989 0 0,-20-8 1306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8.22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8 13824 0 0,'8'-2'567'0'0,"1"0"1"0"0,-1 0 0 0 0,1 1-1 0 0,-1 1 1 0 0,1-1-1 0 0,16 3 1 0 0,-22-2-536 0 0,0 0 0 0 0,1 0 0 0 0,-1 1 0 0 0,0 0 0 0 0,0-1 0 0 0,0 1 0 0 0,1 1 1 0 0,-1-1-1 0 0,0 0 0 0 0,0 1 0 0 0,-1-1 0 0 0,1 1 0 0 0,0 0 0 0 0,0 0 0 0 0,-1 0 0 0 0,1 0 0 0 0,-1 1 0 0 0,0-1 0 0 0,0 1 0 0 0,3 3 0 0 0,-4-5 32 0 0,-1 0 0 0 0,1 0 0 0 0,-1 0 0 0 0,1 0 0 0 0,-1 1 0 0 0,0-1 0 0 0,0 0 0 0 0,1 0-1 0 0,-1 0 1 0 0,0 0 0 0 0,0 0 0 0 0,0 1 0 0 0,0-1 0 0 0,0 0 0 0 0,0 0 0 0 0,-1 0 0 0 0,1 0 0 0 0,0 1 0 0 0,-1-1 0 0 0,1 0 0 0 0,-1 2-1 0 0,-1-2 93 0 0,1 1 0 0 0,0 0 0 0 0,0-1 0 0 0,-1 1 0 0 0,1-1 0 0 0,-1 0 0 0 0,0 1 0 0 0,1-1 0 0 0,-1 0 0 0 0,0 0 0 0 0,-3 1 0 0 0,1 0-71 0 0,0 0 1 0 0,0-1-1 0 0,0 1 0 0 0,-1-1 0 0 0,1 0 1 0 0,-1-1-1 0 0,1 1 0 0 0,-1-1 0 0 0,1 0 1 0 0,-8 0-1 0 0,6-1-752 0 0,0 0-1445 0 0,3-1-2599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8.55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80 0 13360 0 0,'0'0'1026'0'0,"-15"9"2141"0"0,-1-3-1025 0 0,-16 10 988 0 0,31-16-3044 0 0,-1 1 1 0 0,1 0-1 0 0,0 0 1 0 0,0 0-1 0 0,0-1 0 0 0,0 1 1 0 0,0 0-1 0 0,0 0 1 0 0,0 0-1 0 0,1 1 0 0 0,-1-1 1 0 0,0 0-1 0 0,1 0 1 0 0,-1 0-1 0 0,0 1 0 0 0,1-1 1 0 0,0 0-1 0 0,-1 1 1 0 0,1-1-1 0 0,0 0 1 0 0,-1 2-1 0 0,2-2 0 0 0,-1 0 0 0 0,0 0 1 0 0,1 0-1 0 0,-1 0 0 0 0,1 0 0 0 0,-1 0 1 0 0,1 0-1 0 0,-1 0 0 0 0,1 0 0 0 0,0 0 1 0 0,-1-1-1 0 0,1 1 0 0 0,0 0 0 0 0,0 0 1 0 0,0-1-1 0 0,0 1 0 0 0,-1-1 0 0 0,1 1 1 0 0,0-1-1 0 0,0 1 0 0 0,0-1 0 0 0,0 1 1 0 0,0-1-1 0 0,2 1 0 0 0,25 6 942 0 0,17-5-4517 0 0,-34-2-5388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49.2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82 8288 0 0,'0'0'756'0'0,"0"0"-623"0"0,7 8 4861 0 0,-6-14 1869 0 0,-1-5-7170 0 0,2 3 649 0 0,0 0-1 0 0,0 0 1 0 0,6-14-1 0 0,2 3-6388 0 0,-6 11-847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3.88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19 0 1376 0 0,'0'0'11485'0'0,"-1"3"-7799"0"0,-1 11-779 0 0,-2 4-1417 0 0,1-1 1 0 0,1 1-1 0 0,-1 32 0 0 0,0-29-2704 0 0,2-21 304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54.51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80 95 8752 0 0,'0'-3'111'0'0,"0"0"1"0"0,0 1-1 0 0,0-1 1 0 0,0 0-1 0 0,0 1 1 0 0,1-1-1 0 0,-1 0 1 0 0,1 1-1 0 0,0-1 1 0 0,-1 1-1 0 0,1-1 0 0 0,0 1 1 0 0,1-1-1 0 0,-1 1 1 0 0,0-1-1 0 0,1 1 1 0 0,-1 0-1 0 0,1 0 1 0 0,0 0-1 0 0,0 0 1 0 0,-1 0-1 0 0,1 0 1 0 0,1 1-1 0 0,-1-1 1 0 0,0 0-1 0 0,0 1 1 0 0,1 0-1 0 0,2-2 1 0 0,-1 1-62 0 0,1 1 0 0 0,-1 0 0 0 0,1-1 1 0 0,-1 1-1 0 0,1 1 0 0 0,-1-1 1 0 0,1 1-1 0 0,-1 0 0 0 0,1 0 1 0 0,0 0-1 0 0,-1 1 0 0 0,1-1 0 0 0,-1 1 1 0 0,1 0-1 0 0,-1 0 0 0 0,5 3 1 0 0,-5-2-19 0 0,0 0 1 0 0,0 0 0 0 0,0 0 0 0 0,0 1 0 0 0,-1 0 0 0 0,1 0-1 0 0,-1 0 1 0 0,0 0 0 0 0,0 0 0 0 0,0 1 0 0 0,0-1-1 0 0,0 1 1 0 0,2 6 0 0 0,-3-8-7 0 0,-1 1 0 0 0,0 0 0 0 0,0-1 0 0 0,0 1 0 0 0,0 0 0 0 0,0 0 0 0 0,-1 0 0 0 0,1-1 0 0 0,-1 1-1 0 0,0 0 1 0 0,1 0 0 0 0,-2 0 0 0 0,1 0 0 0 0,0 0 0 0 0,0 0 0 0 0,-1 0 0 0 0,0 0 0 0 0,0-1 0 0 0,1 1 0 0 0,-2 0 0 0 0,1-1 0 0 0,-2 4 0 0 0,1-2 102 0 0,-1-1 1 0 0,0 1-1 0 0,0-1 1 0 0,-1 0-1 0 0,1 0 1 0 0,-1 0-1 0 0,1 0 1 0 0,-1 0-1 0 0,0-1 1 0 0,0 0-1 0 0,0 0 1 0 0,0 0-1 0 0,-1 0 1 0 0,1-1 0 0 0,0 1-1 0 0,-1-1 1 0 0,1 0-1 0 0,-1-1 1 0 0,1 1-1 0 0,-1-1 1 0 0,-6 0-1 0 0,6 0 2 0 0,0 0 1 0 0,0 0-1 0 0,0-1 0 0 0,0 0 0 0 0,0 0 0 0 0,1 0 1 0 0,-1 0-1 0 0,0-1 0 0 0,1 0 0 0 0,-1 0 1 0 0,1 0-1 0 0,0 0 0 0 0,-1-1 0 0 0,1 0 0 0 0,0 0 1 0 0,1 0-1 0 0,-1 0 0 0 0,0-1 0 0 0,-4-6 0 0 0,6 8-41 0 0,0-1-1 0 0,1 0 0 0 0,0 0 0 0 0,-1-1 0 0 0,1 1 0 0 0,0 0 0 0 0,1 0 0 0 0,-1 0 1 0 0,1-1-1 0 0,-1 1 0 0 0,1 0 0 0 0,0-1 0 0 0,0 1 0 0 0,0 0 0 0 0,1-1 0 0 0,-1 1 1 0 0,1 0-1 0 0,0 0 0 0 0,0-1 0 0 0,0 1 0 0 0,0 0 0 0 0,0 0 0 0 0,3-3 0 0 0,-2 1-114 0 0,1 1-1 0 0,0-1 1 0 0,0 1-1 0 0,0 0 1 0 0,1 0-1 0 0,-1 0 1 0 0,1 0-1 0 0,0 1 1 0 0,0-1-1 0 0,1 1 1 0 0,-1 0-1 0 0,0 0 1 0 0,9-3-1 0 0,-7 4-201 0 0,0 0-1 0 0,0 1 1 0 0,0 0-1 0 0,0 0 1 0 0,0 0-1 0 0,1 1 0 0 0,-1 0 1 0 0,0 0-1 0 0,0 0 1 0 0,1 1-1 0 0,-1 0 1 0 0,0 1-1 0 0,0-1 0 0 0,0 1 1 0 0,0 0-1 0 0,0 0 1 0 0,6 4-1 0 0,-9-4 103 0 0,0 0-1 0 0,1-1 1 0 0,-1 1-1 0 0,0 1 1 0 0,0-1 0 0 0,0 0-1 0 0,-1 1 1 0 0,1 0-1 0 0,0-1 1 0 0,-1 1 0 0 0,0 0-1 0 0,0 0 1 0 0,0 1-1 0 0,0-1 1 0 0,0 0 0 0 0,-1 1-1 0 0,1-1 1 0 0,-1 1-1 0 0,0-1 1 0 0,0 1 0 0 0,0-1-1 0 0,-1 1 1 0 0,1 0-1 0 0,-1 0 1 0 0,0-1 0 0 0,0 1-1 0 0,0 0 1 0 0,0 0-1 0 0,-2 5 1 0 0,1-5 117 0 0,0-1 0 0 0,0 1 0 0 0,-1-1 0 0 0,1 1 1 0 0,-1-1-1 0 0,0 1 0 0 0,1-1 0 0 0,-2 0 0 0 0,1 0 0 0 0,0 0 0 0 0,-1 0 0 0 0,1 0 1 0 0,-6 4-1 0 0,3-4 22 0 0,0 0 0 0 0,0 0 1 0 0,0 0-1 0 0,0-1 0 0 0,0 1 1 0 0,-1-1-1 0 0,1 0 0 0 0,-8 1 0 0 0,-2-1 264 0 0,0 0 0 0 0,-1-1 0 0 0,1 0-1 0 0,-1-1 1 0 0,-27-4 0 0 0,38 3-72 0 0,0 0 0 0 0,0 0 1 0 0,0 0-1 0 0,0 0 0 0 0,0-1 1 0 0,0 0-1 0 0,1 0 0 0 0,-1 0 0 0 0,1-1 1 0 0,0 1-1 0 0,-8-7 0 0 0,11 8-110 0 0,-1-1 1 0 0,1 0-1 0 0,-1 0 0 0 0,1 1 0 0 0,-1-1 1 0 0,1 0-1 0 0,0 0 0 0 0,0 0 1 0 0,0 0-1 0 0,0-1 0 0 0,1 1 0 0 0,-1 0 1 0 0,0 0-1 0 0,1-1 0 0 0,0 1 0 0 0,-1 0 1 0 0,1 0-1 0 0,0-1 0 0 0,0 1 0 0 0,0 0 1 0 0,1-1-1 0 0,-1 1 0 0 0,0 0 0 0 0,1 0 1 0 0,0-1-1 0 0,-1 1 0 0 0,3-4 0 0 0,0 1-84 0 0,-1 1 0 0 0,1-1-1 0 0,0 1 1 0 0,1-1 0 0 0,-1 1-1 0 0,1 0 1 0 0,-1 0 0 0 0,1 0-1 0 0,1 1 1 0 0,-1 0-1 0 0,0-1 1 0 0,1 2 0 0 0,-1-1-1 0 0,1 0 1 0 0,0 1 0 0 0,0 0-1 0 0,0 0 1 0 0,0 0 0 0 0,1 1-1 0 0,-1 0 1 0 0,0 0 0 0 0,10-1-1 0 0,-7 1-25 0 0,0 1 0 0 0,0 0 1 0 0,0 0-1 0 0,1 1 0 0 0,-1 0 0 0 0,0 0 0 0 0,-1 1 0 0 0,1-1 0 0 0,0 2 0 0 0,0-1 0 0 0,-1 1 0 0 0,1 1 1 0 0,-1-1-1 0 0,13 10 0 0 0,-17-11-141 0 0,0 1-1 0 0,0 0 1 0 0,0 0 0 0 0,0 0 0 0 0,-1 0 0 0 0,1 1-1 0 0,-1-1 1 0 0,0 1 0 0 0,0 0 0 0 0,0-1 0 0 0,-1 1 0 0 0,3 6-1 0 0,-4-8 103 0 0,1 0 0 0 0,-1 0 0 0 0,1 0 0 0 0,-1 0 0 0 0,0 1 0 0 0,0-1 0 0 0,0 0 0 0 0,0 0 0 0 0,0 0 0 0 0,-1 0 0 0 0,1 1 0 0 0,-1-1 0 0 0,1 0 0 0 0,-1 0 0 0 0,0 0 0 0 0,0 0 0 0 0,0 0 0 0 0,0 0 0 0 0,0 0 0 0 0,0 0 0 0 0,-1-1 0 0 0,1 1 0 0 0,0 0 0 0 0,-4 2 0 0 0,0 0 117 0 0,0 0 1 0 0,0-1 0 0 0,-1 1 0 0 0,0-1-1 0 0,1 0 1 0 0,-1-1 0 0 0,0 0 0 0 0,0 1-1 0 0,-1-2 1 0 0,1 1 0 0 0,0-1 0 0 0,-11 1 0 0 0,8-2 239 0 0,0 0 0 0 0,0 0 0 0 0,0-1 1 0 0,0 0-1 0 0,0 0 0 0 0,0-1 0 0 0,0-1 1 0 0,-10-3-1 0 0,18 6-278 0 0,-1-1-1 0 0,1 1 1 0 0,-1-1 0 0 0,1 0-1 0 0,0 0 1 0 0,-1 0-1 0 0,1 1 1 0 0,0-1 0 0 0,0 0-1 0 0,-1-1 1 0 0,1 1 0 0 0,0 0-1 0 0,0 0 1 0 0,0 0-1 0 0,0-1 1 0 0,0 1 0 0 0,1 0-1 0 0,-1-1 1 0 0,0 1 0 0 0,0-1-1 0 0,0-2 1 0 0,1 2 47 0 0,0-1 0 0 0,0 1 1 0 0,0-1-1 0 0,0 1 0 0 0,0-1 1 0 0,0 1-1 0 0,1-1 0 0 0,-1 1 1 0 0,1 0-1 0 0,-1-1 0 0 0,1 1 0 0 0,2-4 1 0 0,0-1 88 0 0,1 0 0 0 0,0 1 0 0 0,1-1-1 0 0,0 1 1 0 0,0 0 0 0 0,0 0 0 0 0,11-10 0 0 0,-12 13-199 0 0,1 1 0 0 0,-1-1 0 0 0,0 1 0 0 0,1 0 0 0 0,-1 0 0 0 0,1 0 0 0 0,0 0 0 0 0,-1 1-1 0 0,1 0 1 0 0,0 0 0 0 0,0 0 0 0 0,0 1 0 0 0,0-1 0 0 0,0 1 0 0 0,0 0 0 0 0,0 1 0 0 0,8 1 0 0 0,-10-2 3 0 0,1 1 1 0 0,-1 0 0 0 0,0 0-1 0 0,1 1 1 0 0,-1-1 0 0 0,0 0 0 0 0,0 1-1 0 0,0 0 1 0 0,0 0 0 0 0,0 0-1 0 0,-1 0 1 0 0,1 0 0 0 0,-1 1 0 0 0,1-1-1 0 0,-1 1 1 0 0,0 0 0 0 0,0 0-1 0 0,0-1 1 0 0,0 1 0 0 0,0 0-1 0 0,-1 1 1 0 0,1-1 0 0 0,-1 0 0 0 0,0 0-1 0 0,1 7 1 0 0,-1-8-16 0 0,-1 0 1 0 0,1 1-1 0 0,-1-1 0 0 0,0 0 1 0 0,0 0-1 0 0,0 1 1 0 0,-1-1-1 0 0,1 0 0 0 0,0 1 1 0 0,-1-1-1 0 0,1 0 0 0 0,-1 0 1 0 0,0 0-1 0 0,0 0 0 0 0,0 1 1 0 0,0-1-1 0 0,0 0 1 0 0,-2 2-1 0 0,0-1 59 0 0,1 0 0 0 0,-1-1-1 0 0,0 1 1 0 0,0-1 0 0 0,0 0 0 0 0,0 0 0 0 0,0 0 0 0 0,0 0 0 0 0,-1-1-1 0 0,-5 3 1 0 0,0-2 47 0 0,0 1-1 0 0,0-1 1 0 0,0-1 0 0 0,-1 1-1 0 0,1-2 1 0 0,-1 1-1 0 0,1-1 1 0 0,-11-2 0 0 0,11 1 28 0 0,1 0 0 0 0,-1-1 1 0 0,1 0-1 0 0,0 0 1 0 0,0-1-1 0 0,0 0 0 0 0,0 0 1 0 0,0-1-1 0 0,-12-8 1 0 0,19 11-29 0 0,-1-1 0 0 0,1 0 0 0 0,0 1 1 0 0,-1-1-1 0 0,1 0 0 0 0,0 0 0 0 0,0 1 1 0 0,0-1-1 0 0,1 0 0 0 0,-1 0 1 0 0,0 0-1 0 0,1 0 0 0 0,-1 0 0 0 0,1 0 1 0 0,0 0-1 0 0,-1 0 0 0 0,1 0 0 0 0,0 0 1 0 0,0-1-1 0 0,1 1 0 0 0,-1 0 0 0 0,0 0 1 0 0,1 0-1 0 0,-1 0 0 0 0,1 0 0 0 0,0 0 1 0 0,-1 0-1 0 0,3-2 0 0 0,-1-1 11 0 0,1 0 0 0 0,-1 0-1 0 0,1 0 1 0 0,1 1 0 0 0,-1 0-1 0 0,0-1 1 0 0,1 1 0 0 0,0 1 0 0 0,8-7-1 0 0,-8 7-119 0 0,1 0 1 0 0,0 1-1 0 0,0-1 0 0 0,0 1 0 0 0,0 1 0 0 0,0-1 0 0 0,0 0 1 0 0,0 1-1 0 0,1 0 0 0 0,-1 1 0 0 0,1-1 0 0 0,-1 1 0 0 0,0 0 0 0 0,1 0 1 0 0,-1 1-1 0 0,1-1 0 0 0,-1 1 0 0 0,7 2 0 0 0,-5-1-28 0 0,-1 0-1 0 0,0 1 1 0 0,-1-1-1 0 0,1 1 1 0 0,0 1-1 0 0,-1-1 1 0 0,0 1-1 0 0,1-1 1 0 0,-1 1-1 0 0,-1 1 1 0 0,1-1-1 0 0,-1 1 1 0 0,1 0-1 0 0,-2 0 1 0 0,6 7-1 0 0,-8-10 38 0 0,0-1 0 0 0,0 1-1 0 0,0 0 1 0 0,0 0 0 0 0,0 0 0 0 0,0 0-1 0 0,-1 0 1 0 0,1-1 0 0 0,-1 1-1 0 0,1 0 1 0 0,-1 1 0 0 0,0-1-1 0 0,0 0 1 0 0,0 0 0 0 0,0 0-1 0 0,0 0 1 0 0,0 0 0 0 0,0 0 0 0 0,-1 0-1 0 0,1 0 1 0 0,-1 0 0 0 0,1 0-1 0 0,-1 0 1 0 0,0 0 0 0 0,0-1-1 0 0,0 1 1 0 0,0 0 0 0 0,0 0 0 0 0,0-1-1 0 0,-1 1 1 0 0,1-1 0 0 0,0 1-1 0 0,-1-1 1 0 0,1 1 0 0 0,-1-1-1 0 0,0 0 1 0 0,1 0 0 0 0,-1 0-1 0 0,-3 2 1 0 0,-2 0-212 0 0,0 1 0 0 0,-1-1 0 0 0,0 0 0 0 0,0-1 0 0 0,0 0-1 0 0,0 0 1 0 0,0-1 0 0 0,-13 1 0 0 0,10-2 504 0 0,1 0 0 0 0,-1-1-1 0 0,1 0 1 0 0,-19-5 0 0 0,26 6-202 0 0,0-1 0 0 0,0 0 0 0 0,0 0 0 0 0,0 0 0 0 0,0 0 0 0 0,0-1 0 0 0,1 1 1 0 0,-1-1-1 0 0,0 0 0 0 0,1 0 0 0 0,-1 0 0 0 0,1 0 0 0 0,0 0 0 0 0,0 0 0 0 0,-1-1 0 0 0,2 1 0 0 0,-1-1 0 0 0,0 1 1 0 0,0-1-1 0 0,-1-3 0 0 0,3 4 8 0 0,0 0 0 0 0,-1 0 0 0 0,1 0 0 0 0,0-1-1 0 0,0 1 1 0 0,0 0 0 0 0,0 0 0 0 0,1 0 0 0 0,-1-1 0 0 0,0 1 0 0 0,1 0 0 0 0,0 0 0 0 0,-1 0 0 0 0,1 0 0 0 0,0 0 0 0 0,0 0 0 0 0,0 0 0 0 0,1 0 0 0 0,-1 1 0 0 0,0-1 0 0 0,1 0 0 0 0,-1 1 0 0 0,1-1 0 0 0,1-1 0 0 0,2-2-96 0 0,0 1 0 0 0,1 0 1 0 0,-1 0-1 0 0,1 0 0 0 0,0 0 1 0 0,10-3-1 0 0,-10 4 6 0 0,0 1 0 0 0,1 1 0 0 0,-1-1-1 0 0,1 1 1 0 0,0 1 0 0 0,-1-1 0 0 0,1 1 0 0 0,0 0 0 0 0,-1 0 0 0 0,1 1 0 0 0,0 0-1 0 0,6 2 1 0 0,-9-2 3 0 0,1 0 0 0 0,-1 0-1 0 0,0 1 1 0 0,1 0 0 0 0,-1 0-1 0 0,0 0 1 0 0,0 0 0 0 0,0 1 0 0 0,-1-1-1 0 0,1 1 1 0 0,-1 0 0 0 0,1 0-1 0 0,-1 0 1 0 0,0 1 0 0 0,0-1-1 0 0,0 1 1 0 0,-1 0 0 0 0,5 6-1 0 0,-7-8-9 0 0,1-1 0 0 0,-1 0 0 0 0,1 0 0 0 0,-1 1 0 0 0,1-1 0 0 0,-1 0-1 0 0,0 1 1 0 0,0-1 0 0 0,1 0 0 0 0,-1 1 0 0 0,0-1 0 0 0,0 0 0 0 0,0 1-1 0 0,-1-1 1 0 0,1 1 0 0 0,0-1 0 0 0,0 0 0 0 0,-1 0 0 0 0,1 1 0 0 0,-1-1-1 0 0,1 0 1 0 0,-1 1 0 0 0,0 0 0 0 0,-1 0-31 0 0,0 0 0 0 0,1-1-1 0 0,-1 1 1 0 0,0 0 0 0 0,0-1 0 0 0,0 1-1 0 0,0-1 1 0 0,-1 0 0 0 0,1 0 0 0 0,0 0-1 0 0,-5 1 1 0 0,-4 1-79 0 0,0 0-1 0 0,-1-1 0 0 0,1-1 0 0 0,-15 1 1 0 0,11-2 284 0 0,0 0 1 0 0,-16-2-1 0 0,27 1-23 0 0,1 1-1 0 0,-1-1 0 0 0,1 0 0 0 0,0 0 0 0 0,-1 0 1 0 0,1 0-1 0 0,0 0 0 0 0,0-1 0 0 0,0 1 0 0 0,0-1 1 0 0,0 0-1 0 0,0 0 0 0 0,0 0 0 0 0,-4-5 0 0 0,6 6-107 0 0,0-1-1 0 0,0 1 0 0 0,0 0 0 0 0,0 0 0 0 0,1-1 0 0 0,-1 1 0 0 0,0 0 0 0 0,1-1 0 0 0,-1 1 0 0 0,1 0 1 0 0,0-1-1 0 0,-1 1 0 0 0,1-1 0 0 0,0 1 0 0 0,0-1 0 0 0,0 1 0 0 0,0-1 0 0 0,0 1 0 0 0,0-1 0 0 0,0 1 1 0 0,1-1-1 0 0,-1 1 0 0 0,0 0 0 0 0,1-1 0 0 0,-1 1 0 0 0,1-1 0 0 0,0 1 0 0 0,-1 0 0 0 0,1 0 1 0 0,0-1-1 0 0,0 1 0 0 0,0 0 0 0 0,0 0 0 0 0,0 0 0 0 0,0 0 0 0 0,0 0 0 0 0,0 0 0 0 0,0 0 0 0 0,3-1 1 0 0,0-1-81 0 0,1 0 1 0 0,-1 0 0 0 0,1 1 0 0 0,0 0 0 0 0,0 0 0 0 0,0 0 0 0 0,0 1-1 0 0,0-1 1 0 0,10 0 0 0 0,-6 2 41 0 0,0 0 0 0 0,-1 0 0 0 0,1 1 0 0 0,0 0 0 0 0,15 5 0 0 0,-19-5 6 0 0,0 1 1 0 0,1 0-1 0 0,-1 1 0 0 0,0-1 0 0 0,0 1 0 0 0,0 0 0 0 0,0 0 0 0 0,-1 0 0 0 0,9 8 0 0 0,-12-10 11 0 0,0 0-1 0 0,0 0 1 0 0,0 0-1 0 0,0 0 1 0 0,0 0-1 0 0,-1 0 1 0 0,1 0 0 0 0,0 0-1 0 0,-1 0 1 0 0,1 0-1 0 0,-1 1 1 0 0,1-1-1 0 0,-1 0 1 0 0,1 0-1 0 0,-1 1 1 0 0,0-1-1 0 0,0 0 1 0 0,0 1-1 0 0,0-1 1 0 0,0 0-1 0 0,0 1 1 0 0,0-1-1 0 0,0 0 1 0 0,-1 2-1 0 0,1-1 79 0 0,-1-1-1 0 0,0 1 1 0 0,0 0-1 0 0,-1-1 0 0 0,1 1 1 0 0,0-1-1 0 0,0 0 1 0 0,-1 1-1 0 0,1-1 1 0 0,-1 0-1 0 0,1 0 1 0 0,-1 0-1 0 0,0 0 1 0 0,-2 2-1 0 0,-3-1 152 0 0,1 1 1 0 0,-1-1-1 0 0,1 0 1 0 0,-1 0-1 0 0,0-1 0 0 0,1 0 1 0 0,-1 0-1 0 0,-10 0 0 0 0,10-2-46 0 0,1 1-1 0 0,-1-2 0 0 0,0 1 1 0 0,0-1-1 0 0,1 0 1 0 0,-10-4-1 0 0,15 6-131 0 0,0-1 0 0 0,-1 1 0 0 0,1-1 0 0 0,0 0 1 0 0,-1 1-1 0 0,1-1 0 0 0,0 0 0 0 0,0 0 0 0 0,0 0 0 0 0,0 0 0 0 0,0 0 0 0 0,0 0 0 0 0,0-1 1 0 0,0 1-1 0 0,0 0 0 0 0,1 0 0 0 0,-1-1 0 0 0,0 1 0 0 0,1 0 0 0 0,-1-1 0 0 0,1 1 1 0 0,-1-1-1 0 0,1 1 0 0 0,0 0 0 0 0,0-1 0 0 0,-1 1 0 0 0,1-1 0 0 0,0 1 0 0 0,0-1 0 0 0,1 1 1 0 0,-1-1-1 0 0,0 1 0 0 0,0-1 0 0 0,1 1 0 0 0,-1 0 0 0 0,2-3 0 0 0,-1 1-28 0 0,0 0-1 0 0,1 1 0 0 0,-1-1 0 0 0,1 0 1 0 0,-1 1-1 0 0,1 0 0 0 0,0-1 0 0 0,0 1 0 0 0,0 0 1 0 0,1 0-1 0 0,-1 0 0 0 0,0 0 0 0 0,1 1 1 0 0,-1-1-1 0 0,5-2 0 0 0,-3 3-3 0 0,1-1-1 0 0,-1 1 1 0 0,0 0 0 0 0,1 0-1 0 0,-1 0 1 0 0,0 0 0 0 0,1 1-1 0 0,-1 0 1 0 0,10 0 0 0 0,-9 1 2 0 0,0-1 0 0 0,0 1 0 0 0,-1 0 0 0 0,1 1 0 0 0,0-1 0 0 0,0 1 0 0 0,0 0 0 0 0,-1 0 0 0 0,1 0 1 0 0,-1 0-1 0 0,0 1 0 0 0,0 0 0 0 0,0 0 0 0 0,0 0 0 0 0,0 0 0 0 0,0 1 0 0 0,-1 0 0 0 0,0-1 0 0 0,5 7 0 0 0,-8-9 2 0 0,1 0-1 0 0,-1 0 0 0 0,0 0 0 0 0,1 0 1 0 0,-1 0-1 0 0,0 0 0 0 0,1 0 0 0 0,-1-1 0 0 0,0 1 1 0 0,0 0-1 0 0,0 0 0 0 0,0 0 0 0 0,0 0 1 0 0,0 0-1 0 0,0 0 0 0 0,0 0 0 0 0,0 0 1 0 0,0 0-1 0 0,0 0 0 0 0,-1 0 0 0 0,1 0 1 0 0,-1 1-1 0 0,0-1 10 0 0,0 1 0 0 0,0-1 1 0 0,0 0-1 0 0,0 0 0 0 0,0 0 0 0 0,0 0 1 0 0,0 0-1 0 0,-1 0 0 0 0,1 0 0 0 0,0 0 1 0 0,-1-1-1 0 0,-2 2 0 0 0,-1 0 28 0 0,0-1-1 0 0,0 1 1 0 0,0-1-1 0 0,0-1 1 0 0,0 1-1 0 0,-1-1 1 0 0,-7 0-1 0 0,8 0 57 0 0,1-1 0 0 0,-1 0 0 0 0,0 0 0 0 0,1-1 0 0 0,-1 0 0 0 0,1 1-1 0 0,0-2 1 0 0,-1 1 0 0 0,1 0 0 0 0,-4-4 0 0 0,7 6-87 0 0,0-1 1 0 0,0 0-1 0 0,0 1 0 0 0,0-1 0 0 0,1 0 1 0 0,-1 0-1 0 0,0 0 0 0 0,0 0 0 0 0,0 0 1 0 0,1 0-1 0 0,-1 0 0 0 0,0 0 0 0 0,1 0 1 0 0,-1 0-1 0 0,1 0 0 0 0,-1-1 0 0 0,1 1 1 0 0,0 0-1 0 0,0 0 0 0 0,-1 0 0 0 0,1-1 1 0 0,0 1-1 0 0,0 0 0 0 0,0 0 0 0 0,0-1 1 0 0,0 1-1 0 0,0 0 0 0 0,1 0 0 0 0,-1 0 0 0 0,0-1 1 0 0,1 1-1 0 0,-1 0 0 0 0,1 0 0 0 0,-1 0 1 0 0,1 0-1 0 0,-1 0 0 0 0,1 0 0 0 0,0 0 1 0 0,0 0-1 0 0,-1 0 0 0 0,1 0 0 0 0,0 0 1 0 0,1-1-1 0 0,0 1-1 0 0,0-1 0 0 0,1 1 0 0 0,-1-1-1 0 0,0 1 1 0 0,0 0 0 0 0,1 0 0 0 0,-1 0 0 0 0,1 0 0 0 0,-1 1 0 0 0,0-1 0 0 0,1 0-1 0 0,0 1 1 0 0,-1 0 0 0 0,1 0 0 0 0,-1 0 0 0 0,1 0 0 0 0,-1 0 0 0 0,5 1 0 0 0,-2 0 5 0 0,1 0 0 0 0,-1 0 0 0 0,1 1 0 0 0,-1-1 1 0 0,1 1-1 0 0,-1 1 0 0 0,6 2 0 0 0,-10-4-11 0 0,0-1 0 0 0,0 1 0 0 0,0-1 0 0 0,0 1 0 0 0,0 0 0 0 0,0-1-1 0 0,0 1 1 0 0,0 0 0 0 0,0 0 0 0 0,-1 0 0 0 0,1 0 0 0 0,0 0 0 0 0,-1-1 0 0 0,1 1 0 0 0,0 0-1 0 0,-1 0 1 0 0,1 1 0 0 0,-1-1 0 0 0,0 0 0 0 0,1 0 0 0 0,-1 0 0 0 0,0 0 0 0 0,0 0 0 0 0,1 0-1 0 0,-1 0 1 0 0,0 1 0 0 0,0-1 0 0 0,0 0 0 0 0,0 0 0 0 0,-1 0 0 0 0,1 0 0 0 0,0 0 0 0 0,0 1-1 0 0,-1-1 1 0 0,0 1 0 0 0,0 0 1 0 0,0 0 1 0 0,0 0-1 0 0,-1 0 0 0 0,1-1 0 0 0,-1 1 0 0 0,1 0 0 0 0,-1-1 1 0 0,0 1-1 0 0,0-1 0 0 0,0 1 0 0 0,0-1 0 0 0,0 0 1 0 0,0 0-1 0 0,0 0 0 0 0,0 0 0 0 0,-4 1 0 0 0,-2 0 59 0 0,-1 0 0 0 0,1 0 0 0 0,-1-1 0 0 0,-17 0 0 0 0,21-1-59 0 0,0-1 0 0 0,0 1 0 0 0,0-1 0 0 0,0 0 0 0 0,0 0 0 0 0,0-1 0 0 0,1 1 0 0 0,-1-1 0 0 0,0 0 0 0 0,-4-3 0 0 0,8 4-4 0 0,1 1 1 0 0,0 0 0 0 0,-1 0-1 0 0,1-1 1 0 0,-1 1-1 0 0,1 0 1 0 0,-1 0-1 0 0,1-1 1 0 0,0 1 0 0 0,-1-1-1 0 0,1 1 1 0 0,0 0-1 0 0,-1-1 1 0 0,1 1-1 0 0,0-1 1 0 0,0 1 0 0 0,-1 0-1 0 0,1-1 1 0 0,0 1-1 0 0,0-1 1 0 0,0 1-1 0 0,0-1 1 0 0,-1 1 0 0 0,1-1-1 0 0,0 1 1 0 0,0-1-1 0 0,0 0 1 0 0,1 0-4 0 0,-1 0 1 0 0,0 1 0 0 0,1-1-1 0 0,-1 0 1 0 0,1 1 0 0 0,-1-1-1 0 0,1 0 1 0 0,-1 1-1 0 0,1-1 1 0 0,-1 1 0 0 0,1-1-1 0 0,0 1 1 0 0,-1-1 0 0 0,1 1-1 0 0,1-1 1 0 0,1-1-12 0 0,0 1-1 0 0,0 0 1 0 0,0-1 0 0 0,1 1 0 0 0,-1 1-1 0 0,0-1 1 0 0,5 0 0 0 0,-2 1-215 0 0,-3-1 187 0 0,1 1 0 0 0,-1 0 1 0 0,0 0-1 0 0,1 0 0 0 0,-1 1 1 0 0,1-1-1 0 0,-1 1 0 0 0,0-1 1 0 0,1 1-1 0 0,-1 0 1 0 0,0 1-1 0 0,0-1 0 0 0,1 1 1 0 0,-1-1-1 0 0,4 4 0 0 0,-6-5 55 0 0,-1 1-1 0 0,0-1 1 0 0,1 0-1 0 0,-1 0 1 0 0,0 1-1 0 0,1-1 1 0 0,-1 0-1 0 0,0 0 1 0 0,0 1-1 0 0,0-1 0 0 0,1 0 1 0 0,-1 1-1 0 0,0-1 1 0 0,0 1-1 0 0,0-1 1 0 0,1 0-1 0 0,-1 1 1 0 0,0-1-1 0 0,0 0 1 0 0,0 1-1 0 0,0-1 1 0 0,0 1-1 0 0,0-1 1 0 0,0 0-1 0 0,0 1 0 0 0,0-1 1 0 0,0 1-1 0 0,0-1 1 0 0,0 0-1 0 0,0 1 1 0 0,-1-1-1 0 0,1 1 1 0 0,0-1-1 0 0,0 0 1 0 0,0 1-1 0 0,0-1 1 0 0,-1 0-1 0 0,1 1 1 0 0,0-1-1 0 0,0 0 1 0 0,-1 1-1 0 0,1-1 0 0 0,0 0 1 0 0,-1 0-1 0 0,1 1 1 0 0,0-1-1 0 0,-1 0 1 0 0,0 1-1 0 0,-15 5 455 0 0,11-6-388 0 0,1 1 0 0 0,-1-1 0 0 0,0-1 0 0 0,0 1 0 0 0,-8-2 0 0 0,12 2-67 0 0,1 0-1 0 0,-1 0 1 0 0,0-1 0 0 0,1 1-1 0 0,-1 0 1 0 0,0 0-1 0 0,1 0 1 0 0,-1-1 0 0 0,1 1-1 0 0,-1 0 1 0 0,0-1-1 0 0,1 1 1 0 0,-1 0 0 0 0,1-1-1 0 0,-1 1 1 0 0,1-1-1 0 0,-1 1 1 0 0,1-1 0 0 0,0 1-1 0 0,-1-1 1 0 0,1 1 0 0 0,-1-1-1 0 0,1 1 1 0 0,0-1-1 0 0,0 0 1 0 0,-1 1 0 0 0,1-1-1 0 0,0 1 1 0 0,0-1-1 0 0,0 0 1 0 0,0 1 0 0 0,0-1-1 0 0,-1 0 1 0 0,1 1-1 0 0,0-1 1 0 0,1 0 0 0 0,-1 1-1 0 0,0-1 1 0 0,0 0-1 0 0,0 1 1 0 0,0-1 0 0 0,0 0-1 0 0,1 1 1 0 0,-1-1-1 0 0,0 1 1 0 0,1-1 0 0 0,-1 0-1 0 0,0 1 1 0 0,1-1-1 0 0,-1 1 1 0 0,0-1 0 0 0,2 0-1 0 0,-1 0-20 0 0,0-1 0 0 0,1 1-1 0 0,0 0 1 0 0,-1 0-1 0 0,1-1 1 0 0,0 1 0 0 0,-1 0-1 0 0,1 0 1 0 0,0 0 0 0 0,0 1-1 0 0,0-1 1 0 0,3 0 0 0 0,24-4-145 0 0,-27 5 151 0 0,0 0 0 0 0,-1 0 0 0 0,1 0 0 0 0,0 1 0 0 0,-1-1 0 0 0,1 0 1 0 0,-1 1-1 0 0,1-1 0 0 0,0 1 0 0 0,-1 0 0 0 0,3 1 0 0 0,-3-1 15 0 0,-1-1 0 0 0,1 1 0 0 0,0-1 0 0 0,-1 1 0 0 0,1-1 0 0 0,-1 1 0 0 0,1-1 0 0 0,-1 1 0 0 0,1 0 0 0 0,-1-1 0 0 0,0 1 0 0 0,1 0 0 0 0,-1-1 0 0 0,0 1 0 0 0,1 0 0 0 0,-1 0 0 0 0,0 0 0 0 0,0-1 0 0 0,0 1 0 0 0,0 0 1 0 0,0 0-1 0 0,0-1 0 0 0,0 1 0 0 0,0 1 0 0 0,0 0 140 0 0,-1-1 0 0 0,0 1 0 0 0,0 0 0 0 0,1-1 0 0 0,-1 1 1 0 0,0 0-1 0 0,0-1 0 0 0,0 1 0 0 0,-1-1 0 0 0,1 0 0 0 0,0 1 1 0 0,0-1-1 0 0,-2 1 0 0 0,2-1-93 0 0,0 0 0 0 0,0 0 0 0 0,0 0 0 0 0,0-1 0 0 0,-1 1 1 0 0,1 0-1 0 0,0-1 0 0 0,0 1 0 0 0,0-1 0 0 0,-1 1 0 0 0,1-1 0 0 0,0 0 0 0 0,0 1 0 0 0,-1-1 1 0 0,1 0-1 0 0,0 0 0 0 0,-1 0 0 0 0,1 0 0 0 0,0 0 0 0 0,-2-1 0 0 0,3 1-39 0 0,-1 0 0 0 0,1 0 1 0 0,-1-1-1 0 0,1 1 0 0 0,-1 0 0 0 0,1-1 0 0 0,0 1 0 0 0,-1 0 0 0 0,1-1 0 0 0,0 1 1 0 0,-1-1-1 0 0,1 1 0 0 0,0-1 0 0 0,0 1 0 0 0,-1 0 0 0 0,1-1 0 0 0,0 1 0 0 0,0-1 1 0 0,0 1-1 0 0,0-1 0 0 0,0 1 0 0 0,0-1 0 0 0,0 0 0 0 0,0 1 0 0 0,0-1 0 0 0,0 1 1 0 0,0-1-1 0 0,0 1 0 0 0,0-1 0 0 0,0 1 0 0 0,0-1 0 0 0,0 0 0 0 0,4-9-1819 0 0,1 3-6399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54.90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8 16471 0 0,'2'-1'1946'0'0,"4"0"-1591"0"0,0-1 1 0 0,-1 1-1 0 0,1 0 1 0 0,0 0-1 0 0,0 1 1 0 0,0 0-1 0 0,-1 0 1 0 0,1 0-1 0 0,0 0 1 0 0,7 3-1 0 0,-11-3-187 0 0,-1 1 0 0 0,0-1 0 0 0,0 1 0 0 0,0 0 0 0 0,0-1 0 0 0,1 1 0 0 0,-1 0-1 0 0,0 0 1 0 0,0 0 0 0 0,1 2 0 0 0,-2-3-144 0 0,1 1 1 0 0,-1-1-1 0 0,0 1 1 0 0,0-1-1 0 0,0 0 1 0 0,1 1-1 0 0,-1-1 0 0 0,0 1 1 0 0,0-1-1 0 0,0 1 1 0 0,0-1-1 0 0,0 1 1 0 0,0-1-1 0 0,0 0 0 0 0,0 1 1 0 0,0-1-1 0 0,0 1 1 0 0,0-1-1 0 0,0 1 0 0 0,0-1 1 0 0,0 1-1 0 0,-1-1 1 0 0,1 0-1 0 0,0 1 1 0 0,0-1-1 0 0,0 1 0 0 0,-1-1 1 0 0,1 0-1 0 0,0 1 1 0 0,-1-1-1 0 0,1 0 0 0 0,0 1 1 0 0,-1-1-1 0 0,1 0 1 0 0,0 1-1 0 0,-1-1 1 0 0,1 0-1 0 0,0 0 0 0 0,-1 1 1 0 0,0-1-1 0 0,-2 2-98 0 0,1-1-1 0 0,-1 1 1 0 0,0-1-1 0 0,0 0 1 0 0,0 0-1 0 0,0 0 0 0 0,0 0 1 0 0,0-1-1 0 0,0 1 1 0 0,-6 0-1 0 0,2-1-561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55.51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8608 0 0,'0'0'780'0'0,"19"5"3914"0"0,14 0 411 0 0,39 3 1 0 0,90-6-2215 0 0,-95-3-1787 0 0,286-3 847 0 0,-346 4-2363 0 0,1 0 1 0 0,-1-1-1 0 0,0 0 0 0 0,13-4 0 0 0,-20 5-581 0 0,-2-1-1075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55.95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 17967 0 0,'0'0'1387'0'0,"8"-3"-620"0"0,-2 3-43 0 0,-1 0 0 0 0,1 1 1 0 0,0 0-1 0 0,-1 0 0 0 0,1 0 1 0 0,-1 0-1 0 0,9 4 0 0 0,0 1 78 0 0,21 12-1 0 0,-28-14-514 0 0,-1-1 0 0 0,1 2 0 0 0,-1-1 0 0 0,-1 1 0 0 0,11 10 0 0 0,-15-14-241 0 0,0 0-1 0 0,0 0 1 0 0,0 0-1 0 0,0 0 1 0 0,-1 0-1 0 0,1 1 1 0 0,0-1-1 0 0,-1 0 1 0 0,1 1-1 0 0,-1-1 1 0 0,0 0-1 0 0,1 1 1 0 0,-1-1-1 0 0,0 1 1 0 0,0-1-1 0 0,0 1 1 0 0,0-1-1 0 0,0 0 1 0 0,0 1-1 0 0,0-1 1 0 0,0 1-1 0 0,-1-1 1 0 0,1 0-1 0 0,0 1 1 0 0,-1-1-1 0 0,0 0 1 0 0,1 1-1 0 0,-1-1 1 0 0,0 0-1 0 0,1 0 1 0 0,-1 1 0 0 0,0-1-1 0 0,0 0 1 0 0,0 0-1 0 0,0 0 1 0 0,0 0-1 0 0,0 0 1 0 0,-2 1-1 0 0,-3 2-100 0 0,0 1 0 0 0,0-1 1 0 0,0 0-1 0 0,-1 0 0 0 0,0-1 0 0 0,1 0 0 0 0,-1 0 0 0 0,-1 0 1 0 0,1-1-1 0 0,0 0 0 0 0,0-1 0 0 0,-1 1 0 0 0,1-2 0 0 0,-1 1 1 0 0,-8-1-1 0 0,6 0-932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7:59.86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 16208 0 0,'3'1'145'0'0,"-1"0"0"0"0,1-1 1 0 0,0 1-1 0 0,0-1 0 0 0,0 0 1 0 0,0 1-1 0 0,-1-1 1 0 0,1 0-1 0 0,0-1 0 0 0,0 1 1 0 0,3-1-1 0 0,1 0 304 0 0,25-1 879 0 0,0 1 0 0 0,43 4 0 0 0,-73-3-1304 0 0,-1 0 1 0 0,0 0-1 0 0,1 1 0 0 0,-1-1 1 0 0,0 0-1 0 0,0 0 1 0 0,1 1-1 0 0,-1-1 1 0 0,0 1-1 0 0,0-1 0 0 0,0 1 1 0 0,1 0-1 0 0,-1-1 1 0 0,0 1-1 0 0,0 0 1 0 0,0 0-1 0 0,0 0 0 0 0,0-1 1 0 0,-1 1-1 0 0,1 0 1 0 0,1 2-1 0 0,-1-1 3 0 0,-1-1 0 0 0,0 0-1 0 0,0 0 1 0 0,0 1 0 0 0,0-1 0 0 0,0 0 0 0 0,0 1-1 0 0,0-1 1 0 0,0 0 0 0 0,-1 1 0 0 0,1-1 0 0 0,0 0-1 0 0,-1 1 1 0 0,1-1 0 0 0,-1 0 0 0 0,0 0-1 0 0,1 0 1 0 0,-1 0 0 0 0,0 1 0 0 0,1-1 0 0 0,-3 1-1 0 0,-29 35 804 0 0,22-27-156 0 0,1 1 1 0 0,-15 22 0 0 0,23-32-639 0 0,0 0 0 0 0,1 0 1 0 0,-1 0-1 0 0,1 0 1 0 0,-1-1-1 0 0,1 1 1 0 0,-1 0-1 0 0,1 0 1 0 0,0 1-1 0 0,-1-1 1 0 0,1 0-1 0 0,0 0 0 0 0,0 0 1 0 0,0 0-1 0 0,0 0 1 0 0,0 0-1 0 0,0 0 1 0 0,0 0-1 0 0,0 0 1 0 0,1 0-1 0 0,-1 0 1 0 0,1 2-1 0 0,-1-2-33 0 0,1 0 0 0 0,0 0 0 0 0,0-1 0 0 0,0 1-1 0 0,0 0 1 0 0,0 0 0 0 0,0 0 0 0 0,0-1 0 0 0,0 1 0 0 0,0-1 0 0 0,0 1 0 0 0,0-1 0 0 0,0 1-1 0 0,0-1 1 0 0,1 1 0 0 0,0-1 0 0 0,7 1-171 0 0,-1 0-1 0 0,1 0 0 0 0,0-1 1 0 0,10-1-1 0 0,-19 1 155 0 0,34-2-4424 0 0,-22 0-3631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0.20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9 10592 0 0,'0'0'964'0'0,"14"-5"1368"0"0,15 2 5245 0 0,5 4-5835 0 0,-29 0-1734 0 0,1 0 1 0 0,0 0 0 0 0,0 1-1 0 0,0-1 1 0 0,-1 1 0 0 0,1 0-1 0 0,-1 1 1 0 0,9 4 0 0 0,-13-6 14 0 0,0-1 1 0 0,0 1 0 0 0,0-1-1 0 0,0 1 1 0 0,-1 0 0 0 0,1 0-1 0 0,0 0 1 0 0,0-1 0 0 0,-1 1 0 0 0,1 0-1 0 0,0 0 1 0 0,-1 0 0 0 0,1 0-1 0 0,-1 0 1 0 0,1 0 0 0 0,-1 0-1 0 0,0 0 1 0 0,1 2 0 0 0,-1-2 23 0 0,0 0 1 0 0,0 0-1 0 0,0 0 0 0 0,0 0 1 0 0,-1-1-1 0 0,1 1 0 0 0,0 0 1 0 0,-1 0-1 0 0,1 0 1 0 0,0-1-1 0 0,-1 1 0 0 0,1 0 1 0 0,-1 0-1 0 0,1-1 0 0 0,-1 1 1 0 0,1 0-1 0 0,-1-1 1 0 0,-1 2-1 0 0,-1 1 122 0 0,-1-1-1 0 0,0 1 1 0 0,0-1-1 0 0,0 0 1 0 0,0 0-1 0 0,-1 0 1 0 0,-6 1-1 0 0,5-1-221 0 0,0 0-1 0 0,-1-1 0 0 0,1 1 1 0 0,-1-2-1 0 0,1 1 1 0 0,-1-1-1 0 0,0 0 0 0 0,1 0 1 0 0,-11-2-1 0 0,17 2 3 0 0,0 0-1 0 0,-1 0 0 0 0,1 0 1 0 0,0 0-1 0 0,0 0 1 0 0,0 0-1 0 0,0 0 1 0 0,-1 0-1 0 0,1 0 0 0 0,0 0 1 0 0,0 0-1 0 0,0 0 1 0 0,0-1-1 0 0,0 1 1 0 0,-1 0-1 0 0,1 0 0 0 0,0 0 1 0 0,0 0-1 0 0,0 0 1 0 0,0 0-1 0 0,0-1 0 0 0,0 1 1 0 0,0 0-1 0 0,-1 0 1 0 0,1 0-1 0 0,0 0 1 0 0,0-1-1 0 0,0 1 0 0 0,0 0 1 0 0,0 0-1 0 0,0 0 1 0 0,0 0-1 0 0,0-1 1 0 0,0 1-1 0 0,3-7-5060 0 0,1 3-1898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0.71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49 1 8288 0 0,'-3'4'2141'0'0,"1"0"1"0"0,-1 0-1 0 0,0 0 1 0 0,0-1-1 0 0,-7 6 1 0 0,7-5-1338 0 0,-1-1 0 0 0,0 1 0 0 0,1 0 1 0 0,-4 6-1 0 0,7-10-750 0 0,-1 1 1 0 0,1-1-1 0 0,0 1 0 0 0,-1-1 1 0 0,1 1-1 0 0,0-1 1 0 0,0 1-1 0 0,-1-1 0 0 0,1 1 1 0 0,0 0-1 0 0,0-1 1 0 0,0 1-1 0 0,0-1 0 0 0,0 1 1 0 0,0-1-1 0 0,0 1 1 0 0,0 0-1 0 0,0-1 0 0 0,0 1 1 0 0,0-1-1 0 0,0 1 1 0 0,0-1-1 0 0,0 1 0 0 0,1 0 1 0 0,-1-1-1 0 0,0 1 1 0 0,0-1-1 0 0,1 1 0 0 0,0 0-14 0 0,0 0 0 0 0,0-1 1 0 0,0 1-1 0 0,0 0 0 0 0,0-1 0 0 0,0 1 0 0 0,0-1 0 0 0,0 0 0 0 0,0 1 0 0 0,0-1 0 0 0,0 0 0 0 0,1 1 0 0 0,0-1 0 0 0,7 0-376 0 0,-1 1 0 0 0,0-2 0 0 0,9 0 0 0 0,-14 0 11 0 0,9 0-527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1.03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3 7832 0 0,'0'0'602'0'0,"6"0"475"0"0,7 0 6455 0 0,61-1-4053 0 0,-36 0-4194 0 0,-1 1-4271 0 0,-31 0-1379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1.53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152 17 16903 0 0,'-4'0'307'0'0,"0"-1"0"0"0,0 0-1 0 0,1 0 1 0 0,-1 0 0 0 0,-6-2-1 0 0,-15-4-223 0 0,20 6 253 0 0,0 0-1 0 0,0 1 0 0 0,0 0 1 0 0,0 0-1 0 0,0 0 1 0 0,0 1-1 0 0,0 0 1 0 0,0 0-1 0 0,0 0 0 0 0,0 1 1 0 0,1-1-1 0 0,-1 1 1 0 0,0 0-1 0 0,1 1 1 0 0,-1-1-1 0 0,1 1 0 0 0,0 0 1 0 0,-5 4-1 0 0,8-7-295 0 0,1 1-1 0 0,0 0 1 0 0,-1 0-1 0 0,1 0 1 0 0,0-1 0 0 0,0 1-1 0 0,0 0 1 0 0,-1 0-1 0 0,1 0 1 0 0,0 0-1 0 0,0-1 1 0 0,0 1-1 0 0,0 0 1 0 0,1 0 0 0 0,-1 0-1 0 0,0 0 1 0 0,0-1-1 0 0,0 1 1 0 0,1 0-1 0 0,-1 0 1 0 0,0 0-1 0 0,1-1 1 0 0,-1 1 0 0 0,0 0-1 0 0,1-1 1 0 0,-1 1-1 0 0,1 0 1 0 0,0-1-1 0 0,-1 1 1 0 0,1 0 0 0 0,0 0-1 0 0,22 19-65 0 0,-9-9-31 0 0,0 1-1 0 0,-1 0 0 0 0,15 18 1 0 0,-13-12 146 0 0,-13-17-133 0 0,-1 0 1 0 0,0 1-1 0 0,0-1 1 0 0,0 0-1 0 0,0 1 0 0 0,0-1 1 0 0,0 1-1 0 0,-1-1 1 0 0,1 1-1 0 0,0 0 0 0 0,-1-1 1 0 0,0 1-1 0 0,1 0 1 0 0,-1-1-1 0 0,0 1 0 0 0,0 0 1 0 0,1 0-1 0 0,-1-1 1 0 0,-1 1-1 0 0,1 0 0 0 0,0 0 1 0 0,0-1-1 0 0,-1 1 1 0 0,1 0-1 0 0,-2 2 1 0 0,1-2 10 0 0,1-1 1 0 0,-1 0-1 0 0,0 1 1 0 0,0-1-1 0 0,0 0 1 0 0,0 0-1 0 0,0 0 1 0 0,0 0 0 0 0,-1 0-1 0 0,1 0 1 0 0,0 0-1 0 0,0 0 1 0 0,-1-1-1 0 0,1 1 1 0 0,0 0-1 0 0,-1-1 1 0 0,1 1 0 0 0,-1-1-1 0 0,1 1 1 0 0,-1-1-1 0 0,1 0 1 0 0,-1 0-1 0 0,1 0 1 0 0,-1 1-1 0 0,1-1 1 0 0,-1-1 0 0 0,1 1-1 0 0,-1 0 1 0 0,-1-1-1 0 0,1 1 121 0 0,1 0-1 0 0,0 0 1 0 0,-1-1 0 0 0,1 1-1 0 0,-1-1 1 0 0,1 1-1 0 0,0-1 1 0 0,-1 0 0 0 0,1 0-1 0 0,0 1 1 0 0,0-1-1 0 0,0 0 1 0 0,0 0 0 0 0,0 0-1 0 0,0 0 1 0 0,0 0 0 0 0,0 0-1 0 0,0-1 1 0 0,0 1-1 0 0,-1-2 1 0 0,1 1 17 0 0,0-1 0 0 0,1 1 1 0 0,-1-1-1 0 0,0 1 0 0 0,1-1 0 0 0,0 1 0 0 0,-1-1 1 0 0,1 1-1 0 0,0-1 0 0 0,1-4 0 0 0,0-1 49 0 0,1 1 0 0 0,-1-1 0 0 0,2 1 0 0 0,-1 0 0 0 0,1 0 0 0 0,0 0 0 0 0,4-8 0 0 0,0 5-160 0 0,-1 1 0 0 0,2 0 0 0 0,-1 0 0 0 0,1 0 0 0 0,0 1 0 0 0,12-9 0 0 0,-13 11-1372 0 0,1 1 1 0 0,11-6-1 0 0,-12 7-76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1.88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161 0 14224 0 0,'1'0'87'0'0,"0"0"0"0"0,-1 0 0 0 0,1 0 0 0 0,-1 0 0 0 0,1 0 1 0 0,0 0-1 0 0,-1 0 0 0 0,1 0 0 0 0,-1 1 0 0 0,1-1 0 0 0,0 0 0 0 0,-1 0 1 0 0,1 0-1 0 0,-1 1 0 0 0,1-1 0 0 0,-1 0 0 0 0,2 1 0 0 0,-2-1 2 0 0,0 1 0 0 0,0-1 0 0 0,0 0-1 0 0,0 1 1 0 0,0-1 0 0 0,0 0 0 0 0,0 0-1 0 0,0 1 1 0 0,0-1 0 0 0,0 0 0 0 0,0 0-1 0 0,0 1 1 0 0,-1-1 0 0 0,1 0 0 0 0,0 0-1 0 0,0 1 1 0 0,0-1 0 0 0,0 0 0 0 0,0 0-1 0 0,0 0 1 0 0,-1 1 0 0 0,1-1 0 0 0,0 0-1 0 0,0 0 1 0 0,0 0 0 0 0,-1 1 0 0 0,1-1-1 0 0,-21 14 2590 0 0,-97 56 2426 0 0,115-68-4997 0 0,0 0-1 0 0,0 0 1 0 0,1 0-1 0 0,-1 1 0 0 0,1-1 1 0 0,0 1-1 0 0,0 0 1 0 0,-1 0-1 0 0,2-1 1 0 0,-3 5-1 0 0,3-6-80 0 0,1 0 0 0 0,0 0 0 0 0,-1 0 0 0 0,1 0 0 0 0,0 0 0 0 0,0 0 0 0 0,0 0 0 0 0,-1 0-1 0 0,1 0 1 0 0,0 0 0 0 0,0 0 0 0 0,1 0 0 0 0,-1 0 0 0 0,0 0 0 0 0,0 0 0 0 0,0 0 0 0 0,1 0 0 0 0,-1 0 0 0 0,0 0 0 0 0,1 0 0 0 0,-1 0-1 0 0,1 0 1 0 0,-1 0 0 0 0,1 0 0 0 0,0-1 0 0 0,-1 1 0 0 0,1 0 0 0 0,0 0 0 0 0,0-1 0 0 0,-1 1 0 0 0,1 0 0 0 0,0-1 0 0 0,0 1-1 0 0,0-1 1 0 0,0 1 0 0 0,0-1 0 0 0,1 1 0 0 0,18 8-150 0 0,1-1 0 0 0,0-1 0 0 0,0-1 0 0 0,40 7 0 0 0,-37-11-2622 0 0,-15 0 1112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4.24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 41 18287 0 0,'0'0'50'0'0,"-1"1"-1"0"0,1-1 0 0 0,0 0 0 0 0,0 0 1 0 0,0 0-1 0 0,-1 0 0 0 0,1 1 0 0 0,0-1 1 0 0,0 0-1 0 0,0 0 0 0 0,-1 0 0 0 0,1 1 1 0 0,0-1-1 0 0,0 0 0 0 0,0 0 0 0 0,0 1 1 0 0,0-1-1 0 0,0 0 0 0 0,-1 0 0 0 0,1 1 1 0 0,0-1-1 0 0,0 0 0 0 0,0 0 0 0 0,0 1 1 0 0,0-1-1 0 0,0 0 0 0 0,0 1 0 0 0,0-1 1 0 0,0 0-1 0 0,0 0 0 0 0,0 1 0 0 0,0-1 1 0 0,1 1-1 0 0,4 14 364 0 0,10 14 1333 0 0,-12-25-1592 0 0,-1-1 0 0 0,1 0 1 0 0,0 0-1 0 0,0 0 0 0 0,0 0 1 0 0,1-1-1 0 0,-1 1 1 0 0,0-1-1 0 0,1 0 0 0 0,0 0 1 0 0,-1 0-1 0 0,1 0 0 0 0,0-1 1 0 0,0 1-1 0 0,0-1 0 0 0,0 0 1 0 0,0 0-1 0 0,0-1 0 0 0,0 1 1 0 0,8-1-1 0 0,-8 0-81 0 0,0 0 1 0 0,0 0-1 0 0,0-1 0 0 0,0 1 1 0 0,0-1-1 0 0,0 0 0 0 0,0-1 1 0 0,-1 1-1 0 0,1 0 0 0 0,0-1 1 0 0,0 0-1 0 0,-1 0 0 0 0,0 0 1 0 0,1-1-1 0 0,-1 1 0 0 0,0-1 1 0 0,0 1-1 0 0,0-1 0 0 0,0 0 1 0 0,-1 0-1 0 0,4-5 0 0 0,-5 7-148 0 0,0-1 0 0 0,1 0 0 0 0,-1 0 0 0 0,0 0-1 0 0,0 0 1 0 0,-1 0 0 0 0,1 0 0 0 0,0 0 0 0 0,-1 0 0 0 0,1 0 0 0 0,-1 0 0 0 0,0-1-1 0 0,1 1 1 0 0,-1 0 0 0 0,0 0 0 0 0,-1 0 0 0 0,1-1 0 0 0,0 1 0 0 0,0 0-1 0 0,-1 0 1 0 0,1 0 0 0 0,-1 0 0 0 0,0 0 0 0 0,0 0 0 0 0,0 0 0 0 0,0 0 0 0 0,0 0-1 0 0,0 0 1 0 0,0 0 0 0 0,-1 1 0 0 0,1-1 0 0 0,-1 0 0 0 0,-1-1 0 0 0,-1 0 127 0 0,0 0 1 0 0,-1 1-1 0 0,1-1 1 0 0,0 1-1 0 0,-1 0 1 0 0,1 0-1 0 0,-1 1 1 0 0,0 0-1 0 0,0-1 1 0 0,1 1-1 0 0,-1 1 1 0 0,-10-1-1 0 0,3 1 50 0 0,1 0-1 0 0,-1 1 1 0 0,0 0 0 0 0,-15 4-1 0 0,10 2-1126 0 0,10-2-5762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2.31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 17071 0 0,'24'0'1446'0'0,"-14"-1"-1042"0"0,-1 1-1 0 0,1 0 0 0 0,0 1 0 0 0,0 0 1 0 0,-1 0-1 0 0,1 1 0 0 0,11 4 0 0 0,-16-5-300 0 0,0 1 0 0 0,-1 1 0 0 0,1-1 0 0 0,-1 0 0 0 0,0 1 0 0 0,1 0-1 0 0,3 4 1 0 0,-7-6-55 0 0,0-1-1 0 0,-1 1 1 0 0,1 0-1 0 0,-1 0 0 0 0,1-1 1 0 0,-1 1-1 0 0,1 0 1 0 0,-1 0-1 0 0,1 0 1 0 0,-1-1-1 0 0,0 1 0 0 0,1 0 1 0 0,-1 0-1 0 0,0 0 1 0 0,0 0-1 0 0,0 0 1 0 0,0 0-1 0 0,0 1 1 0 0,0-1 28 0 0,0 0 1 0 0,-1 1 0 0 0,1-1 0 0 0,-1 0 0 0 0,1 0-1 0 0,-1 0 1 0 0,0 0 0 0 0,1 0 0 0 0,-1 0 0 0 0,0 0 0 0 0,0 0-1 0 0,0 0 1 0 0,1 0 0 0 0,-1-1 0 0 0,0 1 0 0 0,0 0 0 0 0,0-1-1 0 0,-2 2 1 0 0,0-1 0 0 0,1 0-1 0 0,-1 0 0 0 0,0 0 1 0 0,0 0-1 0 0,0 0 0 0 0,-1-1 1 0 0,1 1-1 0 0,0-1 0 0 0,0 0 0 0 0,0 0 1 0 0,0 0-1 0 0,0 0 0 0 0,-5-1 1 0 0,5 0-429 0 0,-1 1-1 0 0,0-1 1 0 0,0 0 0 0 0,1 0 0 0 0,-1-1 0 0 0,0 1 0 0 0,1-1-1 0 0,-1 0 1 0 0,1 0 0 0 0,-4-3 0 0 0,3 1-2321 0 0,2 0-4576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2.67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92 0 10592 0 0,'-29'12'1384'0'0,"23"-9"-88"0"0,-1 1 1 0 0,0 0-1 0 0,1 1 0 0 0,0 0 1 0 0,0 0-1 0 0,1 0 1 0 0,-10 11-1 0 0,14-15-1226 0 0,1-1-1 0 0,-1 1 1 0 0,1 0-1 0 0,0-1 1 0 0,-1 1-1 0 0,1-1 1 0 0,0 1-1 0 0,-1 0 0 0 0,1-1 1 0 0,0 1-1 0 0,0 0 1 0 0,0-1-1 0 0,-1 1 1 0 0,1 0-1 0 0,0-1 1 0 0,0 1-1 0 0,0 0 1 0 0,0-1-1 0 0,0 1 0 0 0,0 0 1 0 0,1-1-1 0 0,-1 1 1 0 0,0 0-1 0 0,0-1 1 0 0,0 1-1 0 0,1 1 1 0 0,0-1-27 0 0,0 0 1 0 0,0 0 0 0 0,0 0 0 0 0,0 0-1 0 0,0 0 1 0 0,0 0 0 0 0,0-1 0 0 0,0 1-1 0 0,0 0 1 0 0,0-1 0 0 0,1 1-1 0 0,1 0 1 0 0,3 2-17 0 0,1-1 0 0 0,0-1 0 0 0,13 3 0 0 0,-10-4-686 0 0,1 0 0 0 0,-1 0 0 0 0,17-3 0 0 0,-13 1-1477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3.00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103 1 10592 0 0,'-2'4'1058'0'0,"-1"0"0"0"0,1 0 0 0 0,0 0 1 0 0,0 1-1 0 0,0-1 0 0 0,1 1 0 0 0,-1-1 1 0 0,1 1-1 0 0,0 5 0 0 0,0 12-841 0 0,0-6 47 0 0,-1 0-4241 0 0</inkml:trace>
  <inkml:trace contextRef="#ctx0" brushRef="#br0" timeOffset="1">0 51 12440 0 0,'0'0'1125'0'0,"14"0"2784"0"0,27-5 1587 0 0,1-4-9542 0 0,-31 6 707 0 0,1 0-3366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3.54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 17279 0 0,'0'0'794'0'0,"15"-4"284"0"0,-4 4-664 0 0,0 1 0 0 0,0 0-1 0 0,-1 0 1 0 0,1 1 0 0 0,-1 0-1 0 0,1 1 1 0 0,-1 0-1 0 0,0 1 1 0 0,0 0 0 0 0,0 1-1 0 0,-1 0 1 0 0,10 6 0 0 0,-17-9-272 0 0,1 0 1 0 0,0 0-1 0 0,-1 1 1 0 0,1-1-1 0 0,-1 1 1 0 0,1-1 0 0 0,-1 1-1 0 0,0 0 1 0 0,0 0-1 0 0,-1 0 1 0 0,1 0-1 0 0,-1 1 1 0 0,1-1-1 0 0,-1 0 1 0 0,0 0 0 0 0,0 1-1 0 0,-1-1 1 0 0,1 1-1 0 0,-1-1 1 0 0,1 1-1 0 0,-1-1 1 0 0,0 1 0 0 0,0-1-1 0 0,-1 1 1 0 0,1-1-1 0 0,-1 1 1 0 0,0-1-1 0 0,0 0 1 0 0,0 1-1 0 0,0-1 1 0 0,0 0 0 0 0,-1 0-1 0 0,1 1 1 0 0,-1-1-1 0 0,0 0 1 0 0,0-1-1 0 0,0 1 1 0 0,-1 0 0 0 0,-2 3-1 0 0,-1-1-182 0 0,0-1 1 0 0,0 0-1 0 0,-8 5 0 0 0,-2-2-8199 0 0,8-4-1138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4.38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20 19063 0 0,'0'0'1727'0'0,"17"-4"-1299"0"0,-5 0-294 0 0,1 1-1 0 0,-1 0 1 0 0,1 1 0 0 0,0 0 0 0 0,16 1-1 0 0,11 0-2386 0 0,-29 1-4866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4.71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4 16903 0 0,'0'0'771'0'0,"16"-2"290"0"0,-3 1-1339 0 0,-1 0-1 0 0,1 1 0 0 0,13 3 1 0 0,-21-3 509 0 0,-1 1 1 0 0,1 0-1 0 0,0 0 1 0 0,-1 0 0 0 0,1 0-1 0 0,-1 1 1 0 0,1 0-1 0 0,-1 0 1 0 0,0 0-1 0 0,0 1 1 0 0,5 3-1 0 0,-8-5-198 0 0,0 0 0 0 0,0-1-1 0 0,0 1 1 0 0,-1 0 0 0 0,1 0 0 0 0,0 0-1 0 0,-1-1 1 0 0,1 1 0 0 0,0 0-1 0 0,-1 0 1 0 0,1 0 0 0 0,-1 0-1 0 0,0 0 1 0 0,1 0 0 0 0,-1 0-1 0 0,0 0 1 0 0,0 0 0 0 0,1 0 0 0 0,-1 0-1 0 0,0 0 1 0 0,0 1 0 0 0,0 0-1 0 0,-1 0 57 0 0,1-1 0 0 0,-1 0 0 0 0,0 1 0 0 0,1-1-1 0 0,-1 0 1 0 0,0 1 0 0 0,0-1 0 0 0,0 0 0 0 0,1 0-1 0 0,-1 0 1 0 0,0 0 0 0 0,-1 0 0 0 0,1 0 0 0 0,-2 1-1 0 0,-1 1 96 0 0,0-1 0 0 0,0 0-1 0 0,0 0 1 0 0,-1 0-1 0 0,1 0 1 0 0,-1-1-1 0 0,1 1 1 0 0,-1-1 0 0 0,-6 0-1 0 0,10-1-191 0 0,-32 0-2118 0 0,32 0 2004 0 0,0 0 0 0 0,0 0 0 0 0,0 0 0 0 0,-1 0 0 0 0,1 0 0 0 0,0-1 0 0 0,0 1 0 0 0,0 0 0 0 0,0-1 0 0 0,0 1 0 0 0,0 0-1 0 0,0-1 1 0 0,0 0 0 0 0,0 1 0 0 0,0-1 0 0 0,0 1 0 0 0,0-1 0 0 0,1 0 0 0 0,-1 0 0 0 0,0 0 0 0 0,0 1 0 0 0,1-1 0 0 0,-1 0 0 0 0,0-1 0 0 0,0-1-2101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5.07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44 0 9672 0 0,'-12'12'1048'0'0,"6"-7"-687"0"0,3-3 749 0 0,0 1-1 0 0,0 1 1 0 0,0-1-1 0 0,0 0 1 0 0,0 1-1 0 0,-2 4 1 0 0,4-8-959 0 0,1 1 0 0 0,0 0 1 0 0,0 0-1 0 0,-1-1 1 0 0,1 1-1 0 0,0 0 0 0 0,0 0 1 0 0,0 0-1 0 0,0-1 1 0 0,0 1-1 0 0,0 0 0 0 0,0 0 1 0 0,0 0-1 0 0,0-1 1 0 0,0 1-1 0 0,0 0 0 0 0,1 0 1 0 0,-1-1-1 0 0,0 1 1 0 0,1 0-1 0 0,-1 0 1 0 0,0-1-1 0 0,1 1 0 0 0,-1 0 1 0 0,1-1-1 0 0,-1 1 1 0 0,1 0-1 0 0,-1-1 0 0 0,1 1 1 0 0,0-1-1 0 0,-1 1 1 0 0,1-1-1 0 0,-1 1 0 0 0,1-1 1 0 0,0 0-1 0 0,0 1 1 0 0,-1-1-1 0 0,1 0 0 0 0,0 1 1 0 0,1-1-1 0 0,4 2-289 0 0,0 1-1 0 0,0-2 0 0 0,0 1 1 0 0,1-1-1 0 0,-1 0 0 0 0,0 0 1 0 0,1 0-1 0 0,-1-1 0 0 0,0 0 1 0 0,8-1-1 0 0,3 0-784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5.66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8 12464 0 0,'19'-1'1352'0'0,"90"-5"1549"0"0,-105 6-3362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6.03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 12440 0 0,'4'0'479'0'0,"0"-1"0"0"0,1 1 0 0 0,-1 0 1 0 0,0 0-1 0 0,6 1 0 0 0,3-1 1527 0 0,0 1-1018 0 0,1-1-1 0 0,19 4 1 0 0,-28-3-979 0 0,0 1-1 0 0,0-1 1 0 0,0 0-1 0 0,0 1 1 0 0,0 0-1 0 0,-1 0 1 0 0,1 1-1 0 0,-1-1 1 0 0,0 1 0 0 0,5 3-1 0 0,-9-5-1 0 0,1-1 0 0 0,-1 0 1 0 0,1 1-1 0 0,0-1 0 0 0,-1 1 0 0 0,1-1 0 0 0,-1 1 1 0 0,0-1-1 0 0,1 1 0 0 0,-1 0 0 0 0,1-1 0 0 0,-1 1 1 0 0,0-1-1 0 0,1 1 0 0 0,-1 0 0 0 0,0-1 0 0 0,0 1 0 0 0,0 0 1 0 0,1-1-1 0 0,-1 1 0 0 0,0 0 0 0 0,0 0 0 0 0,0-1 1 0 0,0 1-1 0 0,0 0 0 0 0,0-1 0 0 0,0 1 0 0 0,-1 0 1 0 0,1 0-1 0 0,-1 0 28 0 0,0 1-1 0 0,0-1 1 0 0,1 0 0 0 0,-1 0 0 0 0,0 0-1 0 0,-1 0 1 0 0,1 0 0 0 0,0-1 0 0 0,0 1 0 0 0,0 0-1 0 0,0 0 1 0 0,-1-1 0 0 0,-1 2 0 0 0,-3 0-444 0 0,0 0 1 0 0,-1 0 0 0 0,1-1 0 0 0,0 0 0 0 0,-10 1-1 0 0,9-2-4226 0 0,2 0-1401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6.43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82 1 13536 0 0,'0'0'620'0'0,"-13"10"340"0"0,0-2 963 0 0,7-5-1425 0 0,1 0 0 0 0,-1 1 0 0 0,0 0-1 0 0,1 0 1 0 0,0 0 0 0 0,0 0 0 0 0,0 1 0 0 0,-6 8-1 0 0,11-12-482 0 0,0-1 0 0 0,0 0 0 0 0,-1 1 0 0 0,1-1-1 0 0,0 0 1 0 0,0 1 0 0 0,0-1 0 0 0,0 0 0 0 0,0 1-1 0 0,0-1 1 0 0,0 1 0 0 0,-1-1 0 0 0,1 0 0 0 0,0 1 0 0 0,1-1-1 0 0,-1 1 1 0 0,0-1 0 0 0,0 0 0 0 0,0 1 0 0 0,0-1-1 0 0,0 1 1 0 0,0-1 0 0 0,0 0 0 0 0,1 1 0 0 0,-1-1 0 0 0,0 0-1 0 0,1 1 1 0 0,10 7 515 0 0,15-1 141 0 0,-26-7-671 0 0,2 1 0 0 0,9 1-1005 0 0,0-1-1 0 0,13 1 0 0 0,-11-2-6304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4.63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 1 11520 0 0,'0'0'886'0'0,"18"5"3582"0"0,-14-4-3805 0 0,0 0 0 0 0,0 1-1 0 0,-1-1 1 0 0,1 1 0 0 0,0 0 0 0 0,-1 0 0 0 0,7 4-1 0 0,9 6 1381 0 0,-17-12-2019 0 0,-1 0 0 0 0,0 1 0 0 0,0-1-1 0 0,0 1 1 0 0,0-1 0 0 0,0 1 0 0 0,-1 0 0 0 0,1-1 0 0 0,0 1-1 0 0,0 0 1 0 0,0 0 0 0 0,0-1 0 0 0,-1 1 0 0 0,1 0-1 0 0,0 0 1 0 0,-1 0 0 0 0,1 0 0 0 0,-1 0 0 0 0,1 0-1 0 0,-1 0 1 0 0,0 0 0 0 0,1 0 0 0 0,-1 0 0 0 0,0 0-1 0 0,1 0 1 0 0,-1 1 0 0 0,0-1 0 0 0,0 1 0 0 0,-1-1 25 0 0,1 1 1 0 0,0-1-1 0 0,-1 0 0 0 0,1 0 1 0 0,-1 0-1 0 0,0 1 1 0 0,1-1-1 0 0,-1 0 1 0 0,0 0-1 0 0,0 0 1 0 0,0 0-1 0 0,0 0 1 0 0,0 0-1 0 0,0-1 1 0 0,0 1-1 0 0,0 0 0 0 0,0 0 1 0 0,0-1-1 0 0,0 1 1 0 0,0 0-1 0 0,0-1 1 0 0,-3 1-1 0 0,-1 1 79 0 0,-1 0 1 0 0,0-1-1 0 0,1 0 0 0 0,-1 0 0 0 0,-6 0 1 0 0,-8-4-1088 0 0,18 3 563 0 0,1 0 0 0 0,0-1-1 0 0,0 0 1 0 0,-1 1-1 0 0,1-1 1 0 0,0 1 0 0 0,0-1-1 0 0,0 0 1 0 0,0 0 0 0 0,0 0-1 0 0,-2-1 1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6.92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15056 0 0,'0'0'693'0'0,"14"3"245"0"0,4-2 81 0 0,-6-1-566 0 0,0 1 1 0 0,0 0-1 0 0,20 6 1 0 0,-30-7-415 0 0,1 1 0 0 0,-1 0 1 0 0,0-1-1 0 0,0 1 0 0 0,0 0 1 0 0,0 0-1 0 0,0 0 1 0 0,0 1-1 0 0,0-1 0 0 0,0 0 1 0 0,-1 1-1 0 0,1-1 0 0 0,0 1 1 0 0,-1 0-1 0 0,1-1 1 0 0,-1 1-1 0 0,0 0 0 0 0,1 0 1 0 0,-1 0-1 0 0,0 0 0 0 0,0 0 1 0 0,0 0-1 0 0,-1 0 1 0 0,1 1-1 0 0,0 3 0 0 0,-1-4 25 0 0,0 0-1 0 0,0-1 1 0 0,0 1-1 0 0,0 0 1 0 0,-1 0-1 0 0,1 0 1 0 0,-1-1-1 0 0,0 1 1 0 0,1 0-1 0 0,-1 0 1 0 0,0-1-1 0 0,0 1 1 0 0,0-1-1 0 0,0 1 1 0 0,0-1-1 0 0,0 1 1 0 0,-1-1-1 0 0,1 0 1 0 0,0 1-1 0 0,-1-1 1 0 0,1 0-1 0 0,-1 0 1 0 0,-2 1-1 0 0,-2 2 92 0 0,0-1-1 0 0,0 0 1 0 0,-1 0-1 0 0,-12 4 0 0 0,14-6-159 0 0,0 0 0 0 0,0 0 0 0 0,0 0 0 0 0,0-1 0 0 0,-1 1 0 0 0,1-1 0 0 0,-5-1 0 0 0,8 1-294 0 0,0 0 1 0 0,0-1-1 0 0,1 1 0 0 0,-1-1 1 0 0,0 0-1 0 0,1 1 1 0 0,-1-1-1 0 0,-2-1 0 0 0,2-1-2155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7.40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103 1 2304 0 0,'-14'10'3201'0'0,"0"0"5301"0"0,-3 0-4049 0 0,8-5-3786 0 0,0 0 1 0 0,-10 10-1 0 0,17-14-517 0 0,0 1 0 0 0,0-1 0 0 0,1 1 1 0 0,-1 0-1 0 0,1 0 0 0 0,-1 0 0 0 0,1 0 0 0 0,0 0 0 0 0,0 0 1 0 0,0 0-1 0 0,0 0 0 0 0,0 1 0 0 0,0-1 0 0 0,0 0 0 0 0,0 3 1 0 0,1-4-119 0 0,0 0-1 0 0,0-1 1 0 0,0 1 0 0 0,0 0 0 0 0,0 0 0 0 0,0 0 0 0 0,0-1 0 0 0,1 1 0 0 0,-1 0-1 0 0,0 0 1 0 0,0 0 0 0 0,1-1 0 0 0,-1 1 0 0 0,0 0 0 0 0,1-1 0 0 0,-1 1 0 0 0,1 0 0 0 0,-1-1-1 0 0,1 1 1 0 0,-1 0 0 0 0,1-1 0 0 0,0 1 0 0 0,1 1-6 0 0,0-1-1 0 0,0 0 1 0 0,0 0-1 0 0,-1 0 1 0 0,1 0-1 0 0,1 0 1 0 0,-1-1-1 0 0,2 1 1 0 0,5 1-248 0 0,0-1 0 0 0,-1 0 0 0 0,11 0 1 0 0,-3-1-1683 0 0,-1 0-5709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7.73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10 16559 0 0,'0'0'1658'0'0,"13"6"-1140"0"0,-3-4-348 0 0,1 0 0 0 0,0-1 0 0 0,0-1-1 0 0,-1 1 1 0 0,1-2 0 0 0,0 1-1 0 0,13-4 1 0 0,-2 2-350 0 0,33-7-4055 0 0,-29 4 2645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8.08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191 31 12440 0 0,'-18'-12'2951'0'0,"16"10"-2662"0"0,0 0 0 0 0,0 0 0 0 0,-1 1 0 0 0,1-1 0 0 0,-1 1-1 0 0,1 0 1 0 0,-1-1 0 0 0,1 1 0 0 0,-1 0 0 0 0,-4 0 0 0 0,-2 0-275 0 0,0 0 0 0 0,0 1 0 0 0,0 0 0 0 0,1 1 0 0 0,-17 3 0 0 0,18-3 482 0 0,0 1 0 0 0,0 0 0 0 0,1 0 0 0 0,-1 1 1 0 0,1-1-1 0 0,-1 2 0 0 0,-10 6 0 0 0,17-10-448 0 0,-1 1 1 0 0,0-1-1 0 0,1 1 1 0 0,-1-1-1 0 0,1 1 1 0 0,-1-1 0 0 0,1 1-1 0 0,-1-1 1 0 0,1 1-1 0 0,-1 0 1 0 0,1-1-1 0 0,-1 1 1 0 0,1 0-1 0 0,0-1 1 0 0,-1 1-1 0 0,1 0 1 0 0,0 0-1 0 0,0-1 1 0 0,-1 1-1 0 0,1 0 1 0 0,0 0-1 0 0,0-1 1 0 0,0 1-1 0 0,0 0 1 0 0,0 0-1 0 0,0-1 1 0 0,0 1-1 0 0,0 0 1 0 0,0 0-1 0 0,1-1 1 0 0,-1 1-1 0 0,0 0 1 0 0,0 0-1 0 0,1-1 1 0 0,-1 1-1 0 0,0 0 1 0 0,1-1-1 0 0,-1 1 1 0 0,2 1-1 0 0,1 2-85 0 0,1-1 0 0 0,-1 1-1 0 0,1-1 1 0 0,1 0 0 0 0,3 4 0 0 0,4 1 139 0 0,-5-1-237 0 0,7 5-149 0 0,14 17 0 0 0,-25-25 210 0 0,0 0-1 0 0,0-1 0 0 0,0 1 0 0 0,-1 0 1 0 0,0 0-1 0 0,0 1 0 0 0,0-1 1 0 0,0 0-1 0 0,0 1 0 0 0,0 5 1 0 0,-2-9 51 0 0,1 1 0 0 0,-1-1 0 0 0,0 1 0 0 0,0-1 0 0 0,0 1 0 0 0,0-1 0 0 0,0 1 0 0 0,0 0 0 0 0,-1-1 0 0 0,1 1 0 0 0,0-1 0 0 0,-1 1 0 0 0,1-1 0 0 0,-1 0 0 0 0,0 1 0 0 0,1-1 0 0 0,-1 0 0 0 0,0 1 1 0 0,0-1-1 0 0,0 0 0 0 0,0 0 0 0 0,0 1 0 0 0,0-1 0 0 0,0 0 0 0 0,0 0 0 0 0,-3 1 0 0 0,2-1 63 0 0,1 0 0 0 0,-1-1 0 0 0,0 1 0 0 0,0-1 0 0 0,1 1 0 0 0,-1-1 0 0 0,0 0 0 0 0,0 0 0 0 0,1 1 0 0 0,-1-1 0 0 0,0 0 0 0 0,0-1 0 0 0,1 1 1 0 0,-1 0-1 0 0,0-1 0 0 0,0 1 0 0 0,1 0 0 0 0,-1-1 0 0 0,0 0 0 0 0,1 0 0 0 0,-1 1 0 0 0,1-1 0 0 0,-3-2 0 0 0,2 2 74 0 0,1 0 0 0 0,-1-1 0 0 0,1 1 0 0 0,0-1-1 0 0,0 1 1 0 0,-1-1 0 0 0,1 0 0 0 0,0 1 0 0 0,0-1 0 0 0,1 0 0 0 0,-1 0 0 0 0,0 0 0 0 0,1 1-1 0 0,-1-1 1 0 0,1 0 0 0 0,-1 0 0 0 0,1 0 0 0 0,0 0 0 0 0,0 0 0 0 0,0 0 0 0 0,0 0 0 0 0,0 0-1 0 0,0 0 1 0 0,1 0 0 0 0,0-3 0 0 0,0 0-36 0 0,1 0-1 0 0,-1-1 1 0 0,1 1-1 0 0,0 1 1 0 0,0-1-1 0 0,1 0 1 0 0,0 0-1 0 0,4-5 1 0 0,0 1-360 0 0,1 0 1 0 0,0 0 0 0 0,0 1 0 0 0,1 0 0 0 0,0 1 0 0 0,12-8 0 0 0,-9 8-1373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08.52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130 0 8288 0 0,'5'4'719'0'0,"-4"-4"-369"0"0,-1 0 0 0 0,1 1 0 0 0,-1-1 0 0 0,0 0 0 0 0,1 0 0 0 0,-1 0 0 0 0,1 1-1 0 0,-1-1 1 0 0,0 0 0 0 0,1 1 0 0 0,-1-1 0 0 0,0 0 0 0 0,0 1 0 0 0,1-1 0 0 0,-1 0 0 0 0,0 1 0 0 0,0-1 0 0 0,1 0 0 0 0,-1 1 0 0 0,0-1 0 0 0,0 1-1 0 0,-3 4 2594 0 0,-6 1-3520 0 0,-19 10 2595 0 0,-27 19 783 0 0,50-31-2559 0 0,0 0 0 0 0,0 0 0 0 0,1 0 1 0 0,0 0-1 0 0,0 1 0 0 0,0 0 0 0 0,0 0 1 0 0,-3 6-1 0 0,6-10-221 0 0,1 0 1 0 0,-1 0 0 0 0,1 0-1 0 0,-1 1 1 0 0,1-1 0 0 0,0 0-1 0 0,-1 0 1 0 0,1 1-1 0 0,0-1 1 0 0,0 0 0 0 0,0 0-1 0 0,0 1 1 0 0,0-1 0 0 0,0 0-1 0 0,0 0 1 0 0,0 1-1 0 0,1-1 1 0 0,-1 0 0 0 0,0 0-1 0 0,2 2 1 0 0,-1-1-6 0 0,0 0 0 0 0,0 0 0 0 0,1 0 0 0 0,-1-1 1 0 0,1 1-1 0 0,-1 0 0 0 0,1-1 0 0 0,0 1 0 0 0,0-1 0 0 0,3 2 1 0 0,3 1 6 0 0,0 0 1 0 0,0 0 0 0 0,0-1 0 0 0,15 3 0 0 0,67 14 80 0 0,-52-14-2990 0 0,-30-6-3070 0 0,-2 1-1831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0.40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6 13040 0 0,'0'0'1309'0'0,"15"1"-246"0"0,-1-3 563 0 0,58-3 1192 0 0,-63 5-2485 0 0,0 0 0 0 0,-1 1 1 0 0,1 0-1 0 0,0 1 0 0 0,-1-1 0 0 0,10 5 1 0 0,-16-6-261 0 0,-1 1 1 0 0,1-1-1 0 0,-1 1 1 0 0,1 0-1 0 0,-1 0 1 0 0,0 0 0 0 0,1 0-1 0 0,-1 0 1 0 0,0 0-1 0 0,1 0 1 0 0,-1 0-1 0 0,0 1 1 0 0,0-1 0 0 0,0 0-1 0 0,0 1 1 0 0,0-1-1 0 0,-1 1 1 0 0,2 1-1 0 0,-1-1 103 0 0,-1 1 0 0 0,1 0 0 0 0,-1-1 0 0 0,1 1 0 0 0,-1 0 0 0 0,0 0 0 0 0,0-1 0 0 0,0 1 0 0 0,0 0 0 0 0,-1 3 0 0 0,-1 1-91 0 0,0 0 0 0 0,0 0 0 0 0,0-1 0 0 0,-1 1 0 0 0,0-1 0 0 0,0 1 0 0 0,-8 9 0 0 0,3-4-157 0 0,-2-1 1 0 0,1 0-1 0 0,-2-1 1 0 0,-21 17 0 0 0,27-22-2057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1.57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15840 0 0,'-1'13'1589'0'0,"4"-1"-965"0"0,-2 0 1 0 0,0 0-1 0 0,0 15 1 0 0,-1-13-281 0 0,1 0 0 0 0,3 19 0 0 0,-4-30-420 0 0,1 0-1 0 0,-1 0 1 0 0,0 0 0 0 0,0 0-1 0 0,0 0 1 0 0,-1 1-1 0 0,-1 5 1 0 0,1 0-1857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1.89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35 2304 0 0,'0'0'101'0'0,"8"-3"276"0"0,-2 0 3217 0 0,18-4 9689 0 0,-8 5-10315 0 0,8-1-2720 0 0,25-4-1242 0 0,-8 0-2850 0 0,-27 5 2390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2.24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150 16 5984 0 0,'-8'-6'640'0'0,"1"4"237"0"0,0 0-1 0 0,0 0 1 0 0,0 1 0 0 0,-1 0 0 0 0,1 0-1 0 0,0 1 1 0 0,-1 0 0 0 0,1 0 0 0 0,0 1 0 0 0,-1-1-1 0 0,1 2 1 0 0,0-1 0 0 0,0 1 0 0 0,-13 5-1 0 0,19-6-585 0 0,-1 0-1 0 0,0 0 0 0 0,1 0 0 0 0,-1 0 1 0 0,0 0-1 0 0,1 0 0 0 0,-1 1 0 0 0,-1 2 1 0 0,2-4-231 0 0,1 1 1 0 0,-1-1-1 0 0,1 1 1 0 0,0-1-1 0 0,-1 1 1 0 0,1-1-1 0 0,0 1 1 0 0,0-1-1 0 0,-1 1 1 0 0,1-1-1 0 0,0 1 1 0 0,0 0-1 0 0,0-1 1 0 0,0 1-1 0 0,0-1 1 0 0,0 1-1 0 0,0 0 1 0 0,0-1-1 0 0,0 1 1 0 0,0-1-1 0 0,0 1 1 0 0,0 0-1 0 0,0-1 1 0 0,1 1-1 0 0,-1-1 1 0 0,0 1-1 0 0,0-1 1 0 0,1 1-1 0 0,-1 0 1 0 0,1 0-1 0 0,4 4-71 0 0,0 0 0 0 0,0 0-1 0 0,0 0 1 0 0,1-1 0 0 0,8 5 0 0 0,-8-4-38 0 0,1 0 0 0 0,-1 0 0 0 0,0 0 0 0 0,7 7 0 0 0,-8-6-95 0 0,-1 1 0 0 0,0 0 0 0 0,0 0 0 0 0,0 0 0 0 0,-1 0 0 0 0,0 0 0 0 0,-1 1 0 0 0,4 14 0 0 0,-6-21 143 0 0,0 0-1 0 0,1 1 1 0 0,-1-1-1 0 0,0 0 1 0 0,0 0-1 0 0,0 1 1 0 0,0-1 0 0 0,0 0-1 0 0,0 1 1 0 0,-1-1-1 0 0,1 0 1 0 0,0 0-1 0 0,-1 1 1 0 0,1-1-1 0 0,-1 0 1 0 0,1 0-1 0 0,-1 0 1 0 0,0 0-1 0 0,1 1 1 0 0,-1-1-1 0 0,0 0 1 0 0,0 0 0 0 0,0 0-1 0 0,0-1 1 0 0,1 1-1 0 0,-2 0 1 0 0,1 0-1 0 0,0 0 1 0 0,0-1-1 0 0,0 1 1 0 0,0 0-1 0 0,0-1 1 0 0,0 1-1 0 0,-1-1 1 0 0,1 0-1 0 0,0 1 1 0 0,-2-1-1 0 0,0 1 91 0 0,1-1-1 0 0,0 1 0 0 0,-1-1 1 0 0,1 0-1 0 0,-1 1 0 0 0,0-1 0 0 0,1 0 1 0 0,-1-1-1 0 0,1 1 0 0 0,-1 0 0 0 0,1-1 1 0 0,0 0-1 0 0,-1 1 0 0 0,1-1 1 0 0,-1 0-1 0 0,1 0 0 0 0,0 0 0 0 0,-3-3 1 0 0,2 3-1 0 0,1-1 0 0 0,1 0 0 0 0,-1 0 0 0 0,0 0 0 0 0,0 0 0 0 0,1 0 1 0 0,-1 0-1 0 0,1-1 0 0 0,0 1 0 0 0,-1 0 0 0 0,1-1 0 0 0,0 1 0 0 0,1-1 1 0 0,-1 1-1 0 0,0-1 0 0 0,1 0 0 0 0,-1 1 0 0 0,1-1 0 0 0,0 0 0 0 0,0 1 1 0 0,0-1-1 0 0,1-4 0 0 0,0 3 64 0 0,0-1 1 0 0,1 1 0 0 0,-1-1-1 0 0,1 1 1 0 0,0 0 0 0 0,1-1-1 0 0,-1 1 1 0 0,1 0-1 0 0,-1 1 1 0 0,1-1 0 0 0,7-6-1 0 0,25-22-2549 0 0,-27 25 281 0 0,1 0 0 0 0,12-6 0 0 0,-8 5-6234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2.68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3680 0 0,'4'16'360'0'0,"1"10"1740"0"0,-4 15 5436 0 0,-2-27-4274 0 0,4 23 1 0 0,-3-36-3259 0 0,1 3 8 0 0,0-1 0 0 0,-1 2 0 0 0,1-1 0 0 0,-1 0-1 0 0,0 0 1 0 0,0 0 0 0 0,-1 0 0 0 0,1 0 0 0 0,-2 4-1 0 0,2-7-828 0 0,-3 0-1394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4.99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50 1 11976 0 0,'3'0'986'0'0,"-6"1"1012"0"0,-20 8 3737 0 0,20-7-5179 0 0,0 0 0 0 0,1 1 0 0 0,-1-1 0 0 0,1 1 0 0 0,-1 0 0 0 0,1 0 0 0 0,-3 4 0 0 0,5-6-499 0 0,-1 0 0 0 0,1 0 0 0 0,-1 0 1 0 0,1-1-1 0 0,-1 1 0 0 0,1 0 0 0 0,0 0 0 0 0,0 0 1 0 0,0 0-1 0 0,-1 0 0 0 0,1 0 0 0 0,0 0 0 0 0,0 0 0 0 0,0 0 1 0 0,0 0-1 0 0,0 0 0 0 0,1 0 0 0 0,-1 0 0 0 0,0-1 1 0 0,0 1-1 0 0,1 0 0 0 0,-1 0 0 0 0,0 0 0 0 0,1 0 1 0 0,-1 0-1 0 0,1 0 0 0 0,-1-1 0 0 0,1 1 0 0 0,-1 0 0 0 0,1 0 1 0 0,0-1-1 0 0,-1 1 0 0 0,2 0 0 0 0,1 1-108 0 0,-1 0 1 0 0,0-1-1 0 0,1 0 0 0 0,0 0 0 0 0,-1 0 0 0 0,1 0 1 0 0,-1 0-1 0 0,1 0 0 0 0,0-1 0 0 0,0 1 0 0 0,-1-1 1 0 0,1 0-1 0 0,0 1 0 0 0,3-2 0 0 0,10 2-7008 0 0,-7 0-1223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3.02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22 2304 0 0,'18'0'224'0'0,"13"-1"12151"0"0,0-2-6957 0 0,7-2-5413 0 0,16-4-6417 0 0,-39 6 434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3.36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125 27 13592 0 0,'-12'-8'1472'0'0,"9"6"-1214"0"0,-1 0 1 0 0,1 0 0 0 0,-1 0 0 0 0,0 0-1 0 0,0 0 1 0 0,1 1 0 0 0,-1 0 0 0 0,0-1 0 0 0,0 2-1 0 0,0-1 1 0 0,0 0 0 0 0,-1 1 0 0 0,1 0-1 0 0,0 0 1 0 0,0 0 0 0 0,0 0 0 0 0,0 1-1 0 0,0-1 1 0 0,0 1 0 0 0,0 0 0 0 0,0 0 0 0 0,-7 3-1 0 0,10-3-178 0 0,0-1 0 0 0,0 1-1 0 0,0-1 1 0 0,0 1 0 0 0,0 0-1 0 0,1-1 1 0 0,-1 1 0 0 0,0 0-1 0 0,0 0 1 0 0,0-1 0 0 0,1 1-1 0 0,-1 0 1 0 0,0 0 0 0 0,1 0-1 0 0,-1 0 1 0 0,1 0 0 0 0,-1 0-1 0 0,1 0 1 0 0,-1 0 0 0 0,1 0-1 0 0,0 0 1 0 0,0 0 0 0 0,-1 0-1 0 0,1 0 1 0 0,0 0 0 0 0,0 0-1 0 0,0 0 1 0 0,0 1 0 0 0,0-1 0 0 0,0 0-1 0 0,1 0 1 0 0,-1 0 0 0 0,0 0-1 0 0,0 0 1 0 0,1 0 0 0 0,-1 0-1 0 0,1 0 1 0 0,-1 0 0 0 0,1 0-1 0 0,0 1 1 0 0,3 4-72 0 0,0 1 0 0 0,1-1 0 0 0,-1-1 0 0 0,10 10 0 0 0,-10-12-19 0 0,2 4-107 0 0,0 0 0 0 0,-1 0-1 0 0,0 0 1 0 0,0 0 0 0 0,0 1-1 0 0,3 9 1 0 0,-7-15 89 0 0,1 0 1 0 0,-2 0-1 0 0,1 1 0 0 0,0-1 0 0 0,0 0 1 0 0,-1 0-1 0 0,1 1 0 0 0,-1-1 1 0 0,0 1-1 0 0,0-1 0 0 0,0 0 1 0 0,0 1-1 0 0,0-1 0 0 0,0 1 0 0 0,-1-1 1 0 0,1 0-1 0 0,-1 1 0 0 0,1-1 1 0 0,-1 0-1 0 0,0 0 0 0 0,0 1 1 0 0,0-1-1 0 0,0 0 0 0 0,-1 0 0 0 0,1 0 1 0 0,-1 0-1 0 0,-1 2 0 0 0,2-3 65 0 0,0-1 0 0 0,0 1 0 0 0,1 0-1 0 0,-1-1 1 0 0,0 1 0 0 0,0-1 0 0 0,0 1 0 0 0,0-1-1 0 0,0 0 1 0 0,0 1 0 0 0,0-1 0 0 0,0 0 0 0 0,0 0-1 0 0,0 0 1 0 0,0 1 0 0 0,0-1 0 0 0,0 0 0 0 0,0 0-1 0 0,0 0 1 0 0,0-1 0 0 0,0 1 0 0 0,0 0 0 0 0,0 0-1 0 0,0 0 1 0 0,0-1 0 0 0,0 1 0 0 0,0-1 0 0 0,0 1-1 0 0,0-1 1 0 0,1 1 0 0 0,-1-1 0 0 0,0 1 0 0 0,-1-2-1 0 0,1 1 104 0 0,0 1-1 0 0,0-1 1 0 0,0-1-1 0 0,0 1 0 0 0,0 0 1 0 0,1 0-1 0 0,-1 0 0 0 0,0 0 1 0 0,0 0-1 0 0,1-1 1 0 0,-1 1-1 0 0,1 0 0 0 0,-1-1 1 0 0,1 1-1 0 0,0 0 1 0 0,-1-1-1 0 0,1 1 0 0 0,0-1 1 0 0,0 1-1 0 0,0-1 1 0 0,0 1-1 0 0,0 0 0 0 0,1-3 1 0 0,2-4-15 0 0,0 0-1 0 0,1 0 1 0 0,0 1 0 0 0,1-1 0 0 0,-1 1 0 0 0,11-12 0 0 0,4-6-2256 0 0,-13 16 914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3.81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 1 16471 0 0,'30'14'1960'0'0,"4"-5"-1375"0"0,-27-8-473 0 0,1 0 1 0 0,-1 1-1 0 0,0 0 1 0 0,1 0-1 0 0,-1 1 1 0 0,0 0-1 0 0,-1 0 1 0 0,1 1-1 0 0,7 5 1 0 0,-13-8-68 0 0,-1-1 1 0 0,1 0-1 0 0,-1 1 1 0 0,1-1 0 0 0,-1 1-1 0 0,1-1 1 0 0,-1 1-1 0 0,1 0 1 0 0,-1-1-1 0 0,0 1 1 0 0,1-1 0 0 0,-1 1-1 0 0,0 0 1 0 0,0-1-1 0 0,1 1 1 0 0,-1 0-1 0 0,0-1 1 0 0,0 1 0 0 0,0 0-1 0 0,0-1 1 0 0,0 1-1 0 0,0 0 1 0 0,0 0-1 0 0,0-1 1 0 0,0 1 0 0 0,-1 0-1 0 0,1 1 57 0 0,-1-1-1 0 0,0 1 1 0 0,1-1-1 0 0,-1 0 1 0 0,0 1 0 0 0,0-1-1 0 0,0 0 1 0 0,0 0-1 0 0,0 0 1 0 0,-1 0-1 0 0,0 1 1 0 0,-3 1 48 0 0,0 0 0 0 0,1 0 0 0 0,-1 0 0 0 0,0-1 0 0 0,-9 3 0 0 0,4-3-202 0 0,0 0 0 0 0,0 0-1 0 0,-16 0 1 0 0,-12-5-3315 0 0,30 2 1972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4.15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57 1 19895 0 0,'-7'7'1515'0'0,"-5"1"-983"0"0,-12 12-57 0 0,23-19-315 0 0,-1 0 0 0 0,1 0 0 0 0,0 0-1 0 0,0 0 1 0 0,0 0 0 0 0,1 0 0 0 0,-1 1 0 0 0,0-1-1 0 0,0 0 1 0 0,1 1 0 0 0,-1-1 0 0 0,1 0 0 0 0,-1 1-1 0 0,1-1 1 0 0,-1 4 0 0 0,1-5-116 0 0,0 1-1 0 0,1-1 1 0 0,-1 1 0 0 0,0 0-1 0 0,1-1 1 0 0,-1 1 0 0 0,0 0-1 0 0,1-1 1 0 0,-1 1 0 0 0,1-1 0 0 0,-1 1-1 0 0,1-1 1 0 0,-1 1 0 0 0,1-1-1 0 0,-1 1 1 0 0,1-1 0 0 0,-1 0-1 0 0,1 1 1 0 0,0-1 0 0 0,-1 0 0 0 0,1 1-1 0 0,0-1 1 0 0,-1 0 0 0 0,1 0-1 0 0,1 0 1 0 0,17 4-168 0 0,10-4-1517 0 0,-15 0 639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4.78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99 1 5352 0 0,'0'0'482'0'0,"3"1"-380"0"0,0 0-61 0 0,-2-1 172 0 0,17 1 2391 0 0,-12 2 6308 0 0,-12 0-4695 0 0,1-2-5022 0 0,-3 0 1138 0 0,1 1 0 0 0,-1 0 1 0 0,0 0-1 0 0,1 0 0 0 0,0 1 0 0 0,0 0 1 0 0,0 0-1 0 0,0 1 0 0 0,-10 7 0 0 0,1-2 258 0 0,15-8-532 0 0,0-1 1 0 0,-1 1-1 0 0,1 0 1 0 0,0 0 0 0 0,-1 0-1 0 0,1 0 1 0 0,0 0-1 0 0,0 0 1 0 0,0 1-1 0 0,0-1 1 0 0,0 0 0 0 0,0 1-1 0 0,0-1 1 0 0,-1 3-1 0 0,2-3-36 0 0,0 0-1 0 0,-1 0 1 0 0,1 0-1 0 0,0 1 1 0 0,0-1-1 0 0,0 0 0 0 0,0 0 1 0 0,0 0-1 0 0,0 0 1 0 0,0 0-1 0 0,1 0 1 0 0,-1 0-1 0 0,0 1 0 0 0,1-1 1 0 0,-1 0-1 0 0,1 1 1 0 0,1 1-7 0 0,0 0 1 0 0,1 0-1 0 0,-1 0 1 0 0,0 0-1 0 0,1-1 1 0 0,0 1-1 0 0,-1-1 1 0 0,1 0-1 0 0,0 0 1 0 0,0 0-1 0 0,5 2 1 0 0,8 5-157 0 0,1-1 0 0 0,0-1 0 0 0,0-1 0 0 0,0 0 0 0 0,23 3 0 0 0,-33-7-1229 0 0,-1 1-57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5.31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 0 16439 0 0,'3'14'1784'0'0,"-4"5"-681"0"0,-6 33 0 0 0,4-33 14 0 0,-2 34 0 0 0,6-45-5018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5.68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11344 0 0,'18'0'808'0'0,"2"0"1021"0"0,0 0-1 0 0,28 5 1 0 0,-46-5-3570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6.05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64 0 20095 0 0,'-4'16'2208'0'0,"5"-14"-2152"0"0,-1 1 0 0 0,1-1-1 0 0,-1 0 1 0 0,1 0-1 0 0,0 0 1 0 0,0 0 0 0 0,0 0-1 0 0,0 0 1 0 0,0 0 0 0 0,0 0-1 0 0,0 0 1 0 0,1-1-1 0 0,-1 1 1 0 0,2 1 0 0 0,3 2 151 0 0,0 0 1 0 0,12 7-1 0 0,-12-9-62 0 0,-1 1 0 0 0,0-1 0 0 0,0 1 0 0 0,-1 0 0 0 0,1 0 0 0 0,3 5 0 0 0,8 8 663 0 0,-13-14-680 0 0,0 0 0 0 0,0 0 0 0 0,-1 0 0 0 0,1 1 0 0 0,-1-1 0 0 0,0 1 0 0 0,1-1-1 0 0,-2 1 1 0 0,1 0 0 0 0,0 0 0 0 0,1 5 0 0 0,-3-8-158 0 0,0 0 0 0 0,0 0 0 0 0,0 0 0 0 0,0 0 1 0 0,0-1-1 0 0,0 1 0 0 0,0 0 0 0 0,0 0 0 0 0,0 0 0 0 0,0 0 0 0 0,-1 0 1 0 0,1 0-1 0 0,0 0 0 0 0,-1 0 0 0 0,1 0 0 0 0,-1 0 0 0 0,1 0 0 0 0,-1-1 1 0 0,1 1-1 0 0,-2 1 0 0 0,0 0 113 0 0,1-1 0 0 0,-1 1 1 0 0,0-1-1 0 0,0 0 0 0 0,0 0 0 0 0,0 0 0 0 0,0 0 1 0 0,-4 1-1 0 0,0 0 181 0 0,0 0 0 0 0,0-1-1 0 0,0 0 1 0 0,0-1 0 0 0,-11 1 0 0 0,2-2-290 0 0,1-1-1 0 0,0 0 1 0 0,0-1-1 0 0,0-1 1 0 0,-18-6-1 0 0,20 5-846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7.2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42 42 5064 0 0,'-19'13'-1432'0'0,"17"-10"2298"0"0,-1-1-1 0 0,1 0 1 0 0,0 0-1 0 0,0 1 1 0 0,0-1-1 0 0,1 1 1 0 0,-3 4-1 0 0,3-5-116 0 0,0 0 0 0 0,0 0 0 0 0,1 0 0 0 0,-1 0 0 0 0,1 1 0 0 0,0-1 0 0 0,-1 0 0 0 0,1 0 0 0 0,0 0 0 0 0,0 0 0 0 0,1 4 0 0 0,6 17 1488 0 0,-3-17-2062 0 0,-1 0 1 0 0,1 0 0 0 0,0 0 0 0 0,0-1-1 0 0,0 1 1 0 0,1-1 0 0 0,0 0 0 0 0,0 0-1 0 0,0-1 1 0 0,1 1 0 0 0,-1-1-1 0 0,1 0 1 0 0,0-1 0 0 0,0 1 0 0 0,1-1-1 0 0,-1 0 1 0 0,14 3 0 0 0,-13-4 8 0 0,1-1 1 0 0,0 0-1 0 0,0 0 1 0 0,0 0-1 0 0,0-1 1 0 0,0-1-1 0 0,0 1 1 0 0,0-1-1 0 0,0 0 0 0 0,0-1 1 0 0,0 0-1 0 0,0 0 1 0 0,-1-1-1 0 0,1 0 1 0 0,10-6-1 0 0,-12 6-192 0 0,0-1 0 0 0,0 0 0 0 0,0 0 0 0 0,-1-1 0 0 0,1 0 0 0 0,-1 0 0 0 0,0 0 0 0 0,6-9 0 0 0,-9 12 9 0 0,-1-1-1 0 0,1 1 1 0 0,-1-1 0 0 0,1 0-1 0 0,-1 1 1 0 0,0-1 0 0 0,0 0 0 0 0,0 0-1 0 0,-1 0 1 0 0,1 0 0 0 0,-1 0 0 0 0,1 0-1 0 0,-1 0 1 0 0,0 0 0 0 0,0 0 0 0 0,-1 0-1 0 0,1 0 1 0 0,-1 0 0 0 0,1 0 0 0 0,-1 0-1 0 0,0 0 1 0 0,0 0 0 0 0,-1-2-1 0 0,-1-1 87 0 0,0 1-1 0 0,-1 0 0 0 0,1 1 0 0 0,-1-1 1 0 0,0 0-1 0 0,0 1 0 0 0,0 0 0 0 0,0 0 0 0 0,-1 0 1 0 0,0 1-1 0 0,0-1 0 0 0,0 1 0 0 0,0 0 1 0 0,0 1-1 0 0,-1-1 0 0 0,1 1 0 0 0,-1 0 0 0 0,-10-2 1 0 0,5 2-411 0 0,0 0 1 0 0,0 1 0 0 0,-1 0 0 0 0,1 1-1 0 0,0 0 1 0 0,0 0 0 0 0,0 2-1 0 0,0-1 1 0 0,-14 5 0 0 0,5 0-9164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8.35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27 10592 0 0,'140'-5'4525'0'0,"51"2"-3229"0"0,23 10 2216 0 0,108-1-2640 0 0,-107-2-804 0 0,91 1 792 0 0,-258-5-833 0 0,305 5 76 0 0,-54-5 2218 0 0,-128-2-2456 0 0,90-14 181 0 0,-169 9 246 0 0,211-10 1088 0 0,-292 16-1411 0 0,0 0-1155 0 0,-3 0-4915 0 0,-1 1-1820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3.52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30 1 2304 0 0,'0'0'167'0'0,"-1"2"1305"0"0,0-1-668 0 0,-1 0 0 0 0,1-1 0 0 0,0 1 1 0 0,0 0-1 0 0,-1 0 0 0 0,1 0 1 0 0,0 0-1 0 0,0 0 0 0 0,0 0 1 0 0,0 0-1 0 0,0 1 0 0 0,0-1 1 0 0,-1 3-1 0 0,-5 5 3208 0 0,7-9-3931 0 0,-1 0-1 0 0,1 1 1 0 0,0-1-1 0 0,-1 0 1 0 0,1 1-1 0 0,0-1 1 0 0,-1 0-1 0 0,1 1 0 0 0,0-1 1 0 0,0 1-1 0 0,-1-1 1 0 0,1 0-1 0 0,0 1 1 0 0,0-1-1 0 0,0 1 1 0 0,0-1-1 0 0,-1 1 1 0 0,1-1-1 0 0,0 1 0 0 0,0-1 1 0 0,0 1-1 0 0,0-1 1 0 0,0 0-1 0 0,0 1 1 0 0,0-1-1 0 0,0 1 1 0 0,1-1-1 0 0,-1 2 1 0 0,1-1 11 0 0,-1 0 0 0 0,1 1 0 0 0,0-1 1 0 0,0 0-1 0 0,0 0 0 0 0,0 0 1 0 0,0 0-1 0 0,0 1 0 0 0,1 0 1 0 0,27 16 706 0 0,-23-15-644 0 0,-2-1-129 0 0,-1-1 0 0 0,1 1 0 0 0,-1 0 0 0 0,0-1 0 0 0,0 2 0 0 0,0-1 0 0 0,0 0 0 0 0,0 1-1 0 0,-1-1 1 0 0,5 6 0 0 0,-4-5 14 0 0,0 1-1 0 0,0-1 0 0 0,0 1 1 0 0,1-1-1 0 0,7 5 1 0 0,12 13 139 0 0,-22-20-157 0 0,-1-1 0 0 0,1 1 0 0 0,-1-1 0 0 0,1 1 1 0 0,-1 0-1 0 0,1-1 0 0 0,-1 1 0 0 0,0 0 0 0 0,1-1 0 0 0,-1 1 0 0 0,0 0 0 0 0,0 0 0 0 0,1-1 0 0 0,-1 1 0 0 0,0 0 0 0 0,0 0 0 0 0,0-1 0 0 0,0 1 0 0 0,0 0 0 0 0,0 0 0 0 0,0 0 0 0 0,0-1 1 0 0,0 1-1 0 0,-1 0 0 0 0,1 0 0 0 0,0-1 0 0 0,-1 2 0 0 0,0-1 83 0 0,0 1 1 0 0,0-1 0 0 0,0 0-1 0 0,0 0 1 0 0,-1 0 0 0 0,1 0-1 0 0,0 0 1 0 0,-1 0-1 0 0,1 0 1 0 0,0 0 0 0 0,-1 0-1 0 0,-1 0 1 0 0,-5 2 321 0 0,1-1 0 0 0,-1 0 0 0 0,1-1 0 0 0,-13 2-1 0 0,14-3-372 0 0,0 0-1 0 0,0 0 1 0 0,0-1-1 0 0,-8-2 1 0 0,11 3-486 0 0,0-1-1 0 0,1 0 1 0 0,-1 0 0 0 0,0 0-1 0 0,1 0 1 0 0,-5-3 0 0 0,4 2-719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5.6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122 1 10800 0 0,'2'1'5502'0'0,"-4"5"662"0"0,-5 8-2983 0 0,4-12-3003 0 0,1 1 0 0 0,-1 0-1 0 0,0-1 1 0 0,0 0 0 0 0,0 1 0 0 0,-1-1 0 0 0,1 0-1 0 0,0-1 1 0 0,-1 1 0 0 0,1-1 0 0 0,-7 2-1 0 0,-7 4 61 0 0,8-3-203 0 0,0 1 0 0 0,0 0 1 0 0,-15 10-1 0 0,24-14-35 0 0,0-1 0 0 0,0 0 0 0 0,-1 1 0 0 0,1-1 0 0 0,0 0 0 0 0,0 1 0 0 0,0-1 0 0 0,0 1 0 0 0,-1-1 0 0 0,1 0 0 0 0,0 1 0 0 0,0-1 0 0 0,0 1 0 0 0,0-1 0 0 0,0 0 0 0 0,0 1 0 0 0,0-1 0 0 0,0 1 0 0 0,0-1 0 0 0,0 0 0 0 0,0 1 0 0 0,0-1 0 0 0,0 0 0 0 0,1 1 0 0 0,-1-1 0 0 0,0 1 0 0 0,0-1 0 0 0,0 0 0 0 0,0 1 0 0 0,1-1 0 0 0,-1 0 0 0 0,0 1 0 0 0,1-1 0 0 0,6 9 0 0 0,3-2 4 0 0,1 0-1 0 0,0 0 1 0 0,-1-1-1 0 0,2-1 1 0 0,-1 0-1 0 0,1 0 1 0 0,-1-1 0 0 0,25 5-1 0 0,-31-8-489 0 0,7 0 102 0 0,-5 0-7056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19.25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160 1 12872 0 0,'0'0'2704'0'0,"-12"12"-361"0"0,5-5-1324 0 0,-1 0 0 0 0,-11 7 0 0 0,12-9-554 0 0,0 0 0 0 0,0 1 0 0 0,-12 12-1 0 0,-7 9 485 0 0,19-21-679 0 0,1 0 0 0 0,0 0 0 0 0,-6 8-1 0 0,10-11-183 0 0,0 0 0 0 0,0 0 0 0 0,0 0 0 0 0,1 0 0 0 0,-1 0 0 0 0,1 1-1 0 0,0-1 1 0 0,0 0 0 0 0,-1 6 0 0 0,2-8-58 0 0,0 1 0 0 0,0-1-1 0 0,0 1 1 0 0,0-1 0 0 0,0 1 0 0 0,1-1-1 0 0,-1 1 1 0 0,0 0 0 0 0,1-1 0 0 0,-1 0 0 0 0,1 1-1 0 0,0-1 1 0 0,-1 1 0 0 0,1-1 0 0 0,0 0-1 0 0,0 1 1 0 0,0-1 0 0 0,0 0 0 0 0,0 0-1 0 0,0 0 1 0 0,0 0 0 0 0,0 0 0 0 0,2 1 0 0 0,2 1 23 0 0,-1 0 0 0 0,1 0 0 0 0,0-1 1 0 0,0 0-1 0 0,0 0 0 0 0,0 0 1 0 0,0-1-1 0 0,10 2 0 0 0,46 2-210 0 0,-36-4-541 0 0,-7 0-396 0 0,-1-1-64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0.00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7056 0 0,'0'0'760'0'0,"3"1"-760"0"0,1-1 0 0 0,-1 0 0 0 0,1 0 104 0 0,0-1 8 0 0,-1 1 0 0 0,1 0 0 0 0,0 0 472 0 0,0 0 96 0 0,2 0 24 0 0,-1 0 568 0 0,-2 1-728 0 0,1 0-8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4.13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 0 14168 0 0,'2'2'240'0'0,"-1"1"-1"0"0,1-1 1 0 0,-1 0 0 0 0,1 0 0 0 0,-1 1 0 0 0,0-1 0 0 0,0 0 0 0 0,0 1 0 0 0,0-1 0 0 0,-1 1 0 0 0,1 0 0 0 0,0-1 0 0 0,-1 1 0 0 0,0-1 0 0 0,0 6 0 0 0,0 4 1232 0 0,-1 0-1 0 0,-3 15 1 0 0,1-9-584 0 0,-6 42 381 0 0,9-57-1420 0 0,0 7-1750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4.4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 12984 0 0,'16'0'1408'0'0,"27"2"2947"0"0,-25-1-2863 0 0,-1-1 0 0 0,28-2 0 0 0,-36-3-1974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4.82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30 0 17335 0 0,'-6'5'444'0'0,"3"-3"14"0"0,1 0-1 0 0,-1 0 1 0 0,0 0-1 0 0,1 0 1 0 0,0 1 0 0 0,-1-1-1 0 0,-1 4 1 0 0,4-6-359 0 0,-1 1 0 0 0,1 0 0 0 0,0 0 1 0 0,0-1-1 0 0,0 1 0 0 0,-1 0 0 0 0,1 0 1 0 0,0-1-1 0 0,0 1 0 0 0,0 0 0 0 0,0 0 1 0 0,0-1-1 0 0,0 1 0 0 0,1 0 0 0 0,-1 0 1 0 0,0-1-1 0 0,0 1 0 0 0,0 0 0 0 0,1 0 1 0 0,-1-1-1 0 0,0 1 0 0 0,1 0 0 0 0,-1-1 1 0 0,1 1-1 0 0,-1-1 0 0 0,1 1 1 0 0,-1 0-1 0 0,1-1 0 0 0,-1 1 0 0 0,1-1 1 0 0,0 1-1 0 0,-1-1 0 0 0,1 0 0 0 0,-1 1 1 0 0,1-1-1 0 0,0 1 0 0 0,1-1 0 0 0,5 4 139 0 0,1 0-1 0 0,1-1 1 0 0,-1 0 0 0 0,0 0-1 0 0,1-1 1 0 0,-1 0-1 0 0,10 1 1 0 0,-11-2-243 0 0,0 0 1 0 0,0 0 0 0 0,0 1-1 0 0,0 0 1 0 0,0 0-1 0 0,0 0 1 0 0,-1 1-1 0 0,1 0 1 0 0,-1 1 0 0 0,11 7-1 0 0,-17-11 5 0 0,1 1 0 0 0,0-1 0 0 0,0 1 0 0 0,-1 0 0 0 0,1 0 0 0 0,0-1 0 0 0,-1 1 0 0 0,1 0-1 0 0,-1 0 1 0 0,1 0 0 0 0,-1 0 0 0 0,1-1 0 0 0,-1 1 0 0 0,0 0 0 0 0,1 0 0 0 0,-1 0 0 0 0,0 0 0 0 0,0 0 0 0 0,1 0 0 0 0,-1 0-1 0 0,0 0 1 0 0,0 0 0 0 0,0 0 0 0 0,0 0 0 0 0,-1 0 0 0 0,1 0 0 0 0,0 0 0 0 0,0 0 0 0 0,-1 0 0 0 0,1 0 0 0 0,0 0 0 0 0,-1 0 0 0 0,1-1-1 0 0,-1 1 1 0 0,1 0 0 0 0,-1 0 0 0 0,1 0 0 0 0,-1 0 0 0 0,-1 1 0 0 0,0 0 83 0 0,0-1-1 0 0,0 1 1 0 0,-1 0-1 0 0,1 0 1 0 0,0-1 0 0 0,-1 0-1 0 0,1 1 1 0 0,-1-1-1 0 0,0 0 1 0 0,1 0 0 0 0,-1 0-1 0 0,-5 0 1 0 0,5 0-49 0 0,-5 0-22 0 0,1 0 1 0 0,-1 0 0 0 0,0-1-1 0 0,0 0 1 0 0,0-1 0 0 0,0 1-1 0 0,0-1 1 0 0,-14-4 0 0 0,22 4-204 0 0,-1 1 0 0 0,0 0 0 0 0,0-1 0 0 0,1 1 0 0 0,-1-1 0 0 0,0 1 0 0 0,1-1-1 0 0,-1 0 1 0 0,1 1 0 0 0,-1-1 0 0 0,1 1 0 0 0,-1-1 0 0 0,1 0 0 0 0,-1 0 0 0 0,1 1 0 0 0,-1-1 0 0 0,1 0 0 0 0,0 0 0 0 0,0 1 0 0 0,-1-1 0 0 0,1 0 0 0 0,0 0 0 0 0,0 0 0 0 0,0 0 0 0 0,0 1 0 0 0,0-1 0 0 0,0 0 0 0 0,0 0 0 0 0,0 0 0 0 0,0 0 0 0 0,0 1-1 0 0,1-1 1 0 0,-1 0 0 0 0,0 0 0 0 0,0 1 0 0 0,1-1 0 0 0,-1 0 0 0 0,1 0 0 0 0,-1 1 0 0 0,0-1 0 0 0,2-1 0 0 0,5-5-7379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5.20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39 1 16208 0 0,'54'13'3985'0'0,"-51"-12"-3734"0"0,0 0 1 0 0,1 0-1 0 0,-1 1 1 0 0,0-1-1 0 0,0 1 1 0 0,-1 0-1 0 0,1 0 1 0 0,0 0-1 0 0,-1 0 1 0 0,1 1-1 0 0,-1-1 0 0 0,4 5 1 0 0,-6-6-188 0 0,1 0 0 0 0,-1 0 0 0 0,0 0 0 0 0,0 0 1 0 0,0 0-1 0 0,0 0 0 0 0,0 0 0 0 0,0 0 0 0 0,0 0 0 0 0,0 0 0 0 0,0 0 0 0 0,0 0 1 0 0,-1 0-1 0 0,1 0 0 0 0,0 0 0 0 0,-1 0 0 0 0,1 0 0 0 0,-1-1 0 0 0,1 1 0 0 0,-1 0 1 0 0,1 0-1 0 0,-1 0 0 0 0,0 0 0 0 0,1-1 0 0 0,-1 1 0 0 0,0 0 0 0 0,1-1 1 0 0,-1 1-1 0 0,0 0 0 0 0,-1 0 0 0 0,-2 1 134 0 0,1 0 1 0 0,0 0-1 0 0,-1 0 1 0 0,0 0-1 0 0,1 0 1 0 0,-6 1-1 0 0,3-1-154 0 0,1-1 0 0 0,-1 0 0 0 0,0 0 0 0 0,1 0 0 0 0,-1 0 0 0 0,0-1 0 0 0,1 0 0 0 0,-1 0 0 0 0,0-1 0 0 0,0 1 0 0 0,1-1 0 0 0,-1-1 0 0 0,-5-1 0 0 0,10 3-111 0 0,1 0 0 0 0,0 0 0 0 0,-1-1 0 0 0,1 1 0 0 0,0 0-1 0 0,-1 0 1 0 0,1 0 0 0 0,0 0 0 0 0,-1-1 0 0 0,1 1 0 0 0,0 0 0 0 0,0 0 0 0 0,-1-1-1 0 0,1 1 1 0 0,0 0 0 0 0,0-1 0 0 0,0 1 0 0 0,0 0 0 0 0,-1-1 0 0 0,1 1 0 0 0,0 0-1 0 0,0-1 1 0 0,3-7-5683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5.53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69 0 16184 0 0,'0'0'786'0'0,"-16"5"203"0"0,11-1-237 0 0,0-1-1 0 0,0 1 0 0 0,1 0 0 0 0,-1 0 0 0 0,1 0 1 0 0,0 1-1 0 0,0-1 0 0 0,0 1 0 0 0,-3 7 0 0 0,6-11-670 0 0,0-1 0 0 0,1 1 0 0 0,-1 0 0 0 0,1 0 0 0 0,0 0 0 0 0,-1 0 0 0 0,1 0-1 0 0,0 0 1 0 0,-1 0 0 0 0,1 0 0 0 0,0 0 0 0 0,0 0 0 0 0,0 0 0 0 0,0 0 0 0 0,0 0 0 0 0,0 0 0 0 0,0 0 0 0 0,0 0-1 0 0,0 0 1 0 0,1 0 0 0 0,-1 0 0 0 0,0 0 0 0 0,1 0 0 0 0,-1 0 0 0 0,0 0 0 0 0,1 0 0 0 0,-1 0 0 0 0,1 0-1 0 0,0 0 1 0 0,-1-1 0 0 0,1 1 0 0 0,0 0 0 0 0,-1 0 0 0 0,1-1 0 0 0,0 1 0 0 0,0 0 0 0 0,0-1 0 0 0,0 1 0 0 0,0-1-1 0 0,-1 1 1 0 0,3 0 0 0 0,2 1-78 0 0,-1 0 0 0 0,1 0 0 0 0,0-1 0 0 0,0 1 0 0 0,0-1 0 0 0,-1 0 0 0 0,8 0-1 0 0,14 0-1304 0 0,-9-1-5617 0 0,-2 1-1968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5.86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9 2760 0 0,'7'0'207'0'0,"-6"0"-19"0"0,24 3 10372 0 0,0 0-5829 0 0,-8-2-4014 0 0,0-1 1 0 0,25-1-1 0 0,-13-2-299 0 0,35-5-4629 0 0,-48 4 2718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6.28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 17015 0 0,'0'0'1543'0'0,"1"0"-1268"0"0,32-1 1500 0 0,-21 1-1407 0 0,-1-1-1 0 0,1 1 0 0 0,-1 1 1 0 0,0 0-1 0 0,20 5 1 0 0,-31-6-360 0 0,1 0-1 0 0,0 0 1 0 0,-1 0 0 0 0,1 1 0 0 0,-1-1 0 0 0,1 0 0 0 0,-1 0 0 0 0,1 0 0 0 0,0 1 0 0 0,-1-1-1 0 0,1 0 1 0 0,-1 1 0 0 0,1-1 0 0 0,-1 0 0 0 0,1 1 0 0 0,-1-1 0 0 0,1 1 0 0 0,-1-1 0 0 0,0 1-1 0 0,1-1 1 0 0,-1 1 0 0 0,0-1 0 0 0,1 1 0 0 0,-1-1 0 0 0,0 1 0 0 0,0-1 0 0 0,1 1 0 0 0,-1 0 0 0 0,0 0 17 0 0,-1 0 1 0 0,1 0 0 0 0,0 0-1 0 0,-1 0 1 0 0,1-1 0 0 0,-1 1-1 0 0,1 0 1 0 0,-1 0 0 0 0,1-1-1 0 0,-1 1 1 0 0,1 0 0 0 0,-1-1-1 0 0,0 1 1 0 0,1 0 0 0 0,-1-1-1 0 0,-1 1 1 0 0,-5 4 180 0 0,0-1 0 0 0,-15 7-1 0 0,22-11-205 0 0,-1 0 30 0 0,0 1 0 0 0,-1-1-1 0 0,1 1 1 0 0,0 0 0 0 0,0 0 0 0 0,0-1-1 0 0,0 1 1 0 0,0 0 0 0 0,0 0 0 0 0,0 0-1 0 0,0 0 1 0 0,0 0 0 0 0,0 0 0 0 0,1 0-1 0 0,-1 0 1 0 0,0 1 0 0 0,1-1 0 0 0,-1 0-1 0 0,1 0 1 0 0,-1 0 0 0 0,1 1-1 0 0,0-1 1 0 0,-1 3 0 0 0,1-3-6 0 0,0 0-1 0 0,0 0 1 0 0,1 0 0 0 0,-1 0 0 0 0,0 0-1 0 0,0 0 1 0 0,1 0 0 0 0,-1 0-1 0 0,0 0 1 0 0,1 0 0 0 0,-1 0 0 0 0,1 0-1 0 0,0 0 1 0 0,-1-1 0 0 0,1 1-1 0 0,0 0 1 0 0,-1 0 0 0 0,1 0 0 0 0,0-1-1 0 0,0 1 1 0 0,0 0 0 0 0,0-1 0 0 0,0 1-1 0 0,-1-1 1 0 0,1 1 0 0 0,0-1-1 0 0,0 1 1 0 0,0-1 0 0 0,2 1 0 0 0,8 2-111 0 0,0 1 1 0 0,16 9 0 0 0,-23-11 107 0 0,-1 0-1 0 0,1 0 0 0 0,-1 1 1 0 0,1-1-1 0 0,-1 1 1 0 0,0 0-1 0 0,0 0 1 0 0,0 0-1 0 0,0 0 1 0 0,2 5-1 0 0,-4-7 6 0 0,-1 0 0 0 0,1-1 0 0 0,-1 1 0 0 0,0 0 0 0 0,1 0 0 0 0,-1-1 0 0 0,0 1 0 0 0,0 0 0 0 0,1 0 0 0 0,-1 0 0 0 0,0 0 0 0 0,0-1 0 0 0,0 1 0 0 0,0 0 0 0 0,0 0 0 0 0,0 0 1 0 0,0 0-1 0 0,-1-1 0 0 0,1 1 0 0 0,0 0 0 0 0,0 0 0 0 0,-1 0 0 0 0,1-1 0 0 0,0 1 0 0 0,-1 1 0 0 0,0-1 115 0 0,-1 1 1 0 0,1-1-1 0 0,0 0 1 0 0,-1 1-1 0 0,1-1 1 0 0,-1 0-1 0 0,0 0 1 0 0,1 0 0 0 0,-1 0-1 0 0,-3 1 1 0 0,0 0 174 0 0,0 0 1 0 0,0 0 0 0 0,-1-1-1 0 0,1 0 1 0 0,-1 0-1 0 0,1 0 1 0 0,-7 0 0 0 0,-29-6-369 0 0,15-3-2896 0 0,16 4-6875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6.91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 15808 0 0,'0'0'771'0'0,"17"-2"256"0"0,1 5 349 0 0,0 0 0 0 0,0 1-1 0 0,0 1 1 0 0,23 10 0 0 0,-40-14-1320 0 0,1-1 0 0 0,-1 1 0 0 0,1-1 0 0 0,-1 1 0 0 0,0-1 0 0 0,0 1 0 0 0,1 0 0 0 0,-1 0 0 0 0,0 0 0 0 0,0 0 0 0 0,0 0 0 0 0,0 0 0 0 0,0 0 0 0 0,0 0 0 0 0,0 0 0 0 0,0 0 0 0 0,0 0 1 0 0,-1 1-1 0 0,1-1 0 0 0,0 0 0 0 0,0 3 0 0 0,-1-3 7 0 0,0 0 1 0 0,0 1-1 0 0,-1-1 0 0 0,1 0 1 0 0,0 0-1 0 0,-1 1 0 0 0,1-1 1 0 0,0 0-1 0 0,-1 0 1 0 0,0 0-1 0 0,1 1 0 0 0,-1-1 1 0 0,0 0-1 0 0,1 0 1 0 0,-1 0-1 0 0,0 0 0 0 0,0 0 1 0 0,0 0-1 0 0,0 0 1 0 0,0-1-1 0 0,0 1 0 0 0,0 0 1 0 0,-2 0-1 0 0,1 1 54 0 0,-28 18 681 0 0,27-18-785 0 0,0-1 1 0 0,1 1 0 0 0,-1-1-1 0 0,0 0 1 0 0,0 0 0 0 0,0 0-1 0 0,0 0 1 0 0,-5 0-1 0 0,7-1-603 0 0,-2 0-610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6.67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13 14280 0 0,'0'0'654'0'0,"20"3"329"0"0,23-11 1655 0 0,-9 1-5167 0 0,-30 7 1383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7.40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52 15320 0 0,'14'8'2731'0'0,"-8"-8"-1727"0"0,0 0-1 0 0,0-1 0 0 0,-1 0 1 0 0,1 0-1 0 0,6-3 0 0 0,6-2-49 0 0,25-14 0 0 0,-6 2-1482 0 0,-28 14-265 0 0,-1 0-50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7.81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9672 0 0,'2'1'369'0'0,"0"0"0"0"0,-1 0 0 0 0,1 1 0 0 0,-1-1 0 0 0,0 0-1 0 0,1 1 1 0 0,-1-1 0 0 0,0 1 0 0 0,1-1 0 0 0,-1 1 0 0 0,0 0 0 0 0,0-1 0 0 0,-1 1 0 0 0,1 0 0 0 0,0 0 0 0 0,0 0 0 0 0,-1-1 0 0 0,1 1 0 0 0,-1 4 0 0 0,2 3 1217 0 0,-1 1-1 0 0,-1 15 1 0 0,0-19-1275 0 0,-4 43 1450 0 0,3-36-1137 0 0,0 0 0 0 0,0 0-1 0 0,2 23 1 0 0,2-27-2704 0 0,-3-9 2010 0 0,1 1-1 0 0,-1-1 1 0 0,0 0-1 0 0,0 0 1 0 0,0 0-1 0 0,0 0 1 0 0,1 0-1 0 0,-1 0 1 0 0,0 1 0 0 0,0-1-1 0 0,1 0 1 0 0,-1 0-1 0 0,0 0 1 0 0,0 0-1 0 0,1 0 1 0 0,-1 0-1 0 0,0 0 1 0 0,0 0-1 0 0,0 0 1 0 0,1 0-1 0 0,-1 0 1 0 0,0 0-1 0 0,0 0 1 0 0,1 0-1 0 0,-1 0 1 0 0,0 0-1 0 0,0-1 1 0 0,0 1 0 0 0,1 0-1 0 0,-1 0 1 0 0,0 0-1 0 0,0 0 1 0 0,0 0-1 0 0,1 0 1 0 0,-1-1-1 0 0,0 1 1 0 0,0 0-1 0 0,0 0 1 0 0,0 0-1 0 0,1-1 1 0 0,-1 1-1 0 0,3-3-1689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8.16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37 12 10592 0 0,'1'-3'-267'0'0,"4"-4"4039"0"0,-1 5 136 0 0,-5 8-2275 0 0,-1-1-1021 0 0,-1 1-1 0 0,1-1 1 0 0,-1 0-1 0 0,0 0 1 0 0,-7 8 0 0 0,5-8-98 0 0,1 1 1 0 0,0 0-1 0 0,-3 8 1 0 0,6-13-491 0 0,1 0 0 0 0,0 0 1 0 0,-1 0-1 0 0,1-1 0 0 0,0 1 0 0 0,0 0 0 0 0,0 0 1 0 0,0 0-1 0 0,0 0 0 0 0,0 0 0 0 0,0 0 0 0 0,0 0 1 0 0,0 0-1 0 0,1 0 0 0 0,-1 0 0 0 0,0 0 1 0 0,1-1-1 0 0,-1 1 0 0 0,0 0 0 0 0,1 0 0 0 0,-1 0 1 0 0,1 0-1 0 0,-1-1 0 0 0,1 1 0 0 0,-1 0 1 0 0,1-1-1 0 0,0 1 0 0 0,-1 0 0 0 0,1-1 0 0 0,0 1 1 0 0,0-1-1 0 0,0 1 0 0 0,-1-1 0 0 0,1 1 0 0 0,0-1 1 0 0,0 1-1 0 0,0-1 0 0 0,0 0 0 0 0,0 0 1 0 0,0 1-1 0 0,-1-1 0 0 0,3 0 0 0 0,7 2-44 0 0,0 0-142 0 0,1 0 0 0 0,-1 0 0 0 0,1-1-1 0 0,0 0 1 0 0,0-1 0 0 0,-1 0 0 0 0,1-1-1 0 0,11-2 1 0 0,-4-1-840 0 0,-9 3-915 0 0,0-1 1 0 0,12-5-1 0 0,-14 4 126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8.52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32 1 12440 0 0,'-9'30'2377'0'0,"-3"13"5925"0"0,3-16-6363 0 0,8-25-1858 0 0,1 0 1 0 0,0 0 0 0 0,0-1-1 0 0,-1 1 1 0 0,1 0-1 0 0,0 0 1 0 0,1-1-1 0 0,-1 1 1 0 0,0 0-1 0 0,0 0 1 0 0,1-1-1 0 0,0 3 1 0 0,5 6-1341 0 0,-5-10 905 0 0,-1 1-1 0 0,1-1 1 0 0,-1 0-1 0 0,0 1 1 0 0,1-1-1 0 0,-1 0 1 0 0,1 0-1 0 0,-1 0 1 0 0,1 0-1 0 0,-1 1 1 0 0,1-1 0 0 0,-1 0-1 0 0,1 0 1 0 0,-1 0-1 0 0,1 0 1 0 0,-1 0-1 0 0,1 0 1 0 0,-1 0-1 0 0,1 0 1 0 0,0-1-1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8.86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 11520 0 0,'11'-2'1224'0'0,"-5"3"-108"0"0,0-1 1 0 0,0 1 0 0 0,-1 0-1 0 0,1 0 1 0 0,-1 1 0 0 0,1 0-1 0 0,10 4 1 0 0,-10-3-870 0 0,0 0 0 0 0,-1 1 0 0 0,1-1-1 0 0,0 1 1 0 0,-1 0 0 0 0,0 1 0 0 0,0-1 0 0 0,0 1 0 0 0,-1 0 0 0 0,0 0-1 0 0,4 7 1 0 0,-7-12-231 0 0,-1 1 0 0 0,1-1 0 0 0,-1 1 0 0 0,1-1 0 0 0,-1 1 0 0 0,0 0-1 0 0,1-1 1 0 0,-1 1 0 0 0,0 0 0 0 0,1-1 0 0 0,-1 1 0 0 0,0 0 0 0 0,0-1 0 0 0,0 1-1 0 0,0 0 1 0 0,0 0 0 0 0,0-1 0 0 0,0 1 0 0 0,0 0 0 0 0,0 0 0 0 0,0-1 0 0 0,0 1 0 0 0,0 0-1 0 0,0 0 1 0 0,0-1 0 0 0,-1 1 0 0 0,1 0 0 0 0,0-1 0 0 0,-1 1 0 0 0,1 0 0 0 0,0-1-1 0 0,-1 1 1 0 0,1-1 0 0 0,-1 1 0 0 0,1 0 0 0 0,-1-1 0 0 0,1 1 0 0 0,-1-1 0 0 0,1 0-1 0 0,-1 1 1 0 0,0-1 0 0 0,1 1 0 0 0,-1-1 0 0 0,0 0 0 0 0,1 1 0 0 0,-1-1 0 0 0,0 0 0 0 0,1 0-1 0 0,-1 0 1 0 0,0 1 0 0 0,0-1 0 0 0,1 0 0 0 0,-2 0 0 0 0,-2 0 31 0 0,0 1 0 0 0,0-1 0 0 0,0 0 1 0 0,1-1-1 0 0,-1 1 0 0 0,0 0 0 0 0,0-1 0 0 0,1 0 0 0 0,-7-2 1 0 0,6 1-31 0 0,-18-8-1495 0 0,9 1-2241 0 0,8 5 2009 0 0</inkml:trace>
  <inkml:trace contextRef="#ctx0" brushRef="#br0" timeOffset="1">197 10 3224 0 0,'0'0'143'0'0,"-17"0"14467"0"0,14 1-14239 0 0,0 0-1 0 0,0 0 1 0 0,0 0 0 0 0,0 0-1 0 0,0 1 1 0 0,0-1 0 0 0,0 1 0 0 0,0 0-1 0 0,1 0 1 0 0,-1 0 0 0 0,1 0 0 0 0,0 1-1 0 0,-4 4 1 0 0,5-6-282 0 0,0-1 1 0 0,1 1-1 0 0,-1 0 1 0 0,1 0-1 0 0,-1 0 1 0 0,1 0-1 0 0,-1 0 1 0 0,1 0-1 0 0,0 0 1 0 0,-1 0-1 0 0,1 1 0 0 0,0-1 1 0 0,0 0-1 0 0,0 0 1 0 0,0 0-1 0 0,0 0 1 0 0,0 0-1 0 0,0 0 1 0 0,0 0-1 0 0,0 0 1 0 0,1 0-1 0 0,-1 0 1 0 0,0 0-1 0 0,1 0 0 0 0,-1 0 1 0 0,1 0-1 0 0,-1 0 1 0 0,1 0-1 0 0,-1 0 1 0 0,1 0-1 0 0,0 0 1 0 0,-1 0-1 0 0,1 0 1 0 0,0-1-1 0 0,0 1 1 0 0,0 0-1 0 0,0-1 0 0 0,-1 1 1 0 0,1 0-1 0 0,0-1 1 0 0,0 1-1 0 0,0-1 1 0 0,2 1-1 0 0,2 1-491 0 0,-1 0-1 0 0,1 1 1 0 0,1-2-1 0 0,6 3 1 0 0,22-1-5504 0 0,-21-3-2343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9.55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1840 0 0,'5'12'14922'0'0,"-3"-6"-13934"0"0,-1 1-1 0 0,1 0 1 0 0,-1 0 0 0 0,0 0-1 0 0,-1 0 1 0 0,0 10 0 0 0,2 11 103 0 0,-2-17-796 0 0,1 6-62 0 0,3 0-67 0 0,-3-11-4717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29.8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1 143 17879 0 0,'16'1'1944'0'0,"111"-9"1544"0"0,-84 1-5275 0 0,-1-1-4119 0 0,-28 5-824 0 0</inkml:trace>
  <inkml:trace contextRef="#ctx0" brushRef="#br0" timeOffset="1">393 0 17191 0 0,'-17'23'1880'0'0,"11"-7"-1331"0"0,5-13-264 0 0,-1 0 1 0 0,1 0 0 0 0,0-1-1 0 0,0 1 1 0 0,1 0-1 0 0,-1 0 1 0 0,1 0-1 0 0,-1 4 1 0 0,1 2 491 0 0,0-8-634 0 0,0 1 0 0 0,-1-1 0 0 0,1 1 0 0 0,1-1 0 0 0,-1 1 0 0 0,0-1 0 0 0,0 1 1 0 0,0-1-1 0 0,1 1 0 0 0,-1-1 0 0 0,1 0 0 0 0,-1 1 0 0 0,1-1 0 0 0,0 0 0 0 0,-1 1 0 0 0,1-1 0 0 0,0 0 0 0 0,0 0 0 0 0,1 2 1 0 0,2 0-33 0 0,-1 1 1 0 0,1-1 0 0 0,0 0 0 0 0,0 0-1 0 0,0 0 1 0 0,0-1 0 0 0,0 1 0 0 0,0-1 0 0 0,1 0-1 0 0,-1 0 1 0 0,1-1 0 0 0,0 1 0 0 0,0-1 0 0 0,-1 0-1 0 0,1 0 1 0 0,10 0 0 0 0,7-1-611 0 0,-1 0-1 0 0,34-5 1 0 0,-42 4-117 0 0,24-6-2681 0 0,-28 3 2106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0.24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19351 0 0,'0'0'69'0'0,"0"0"0"0"0,1 1 0 0 0,-1-1 0 0 0,0 1 0 0 0,0-1 0 0 0,1 0 0 0 0,-1 1 0 0 0,0-1 0 0 0,0 1 0 0 0,0-1 0 0 0,1 0 0 0 0,-1 1 0 0 0,0-1 0 0 0,0 1 0 0 0,0-1 0 0 0,0 1 0 0 0,0-1-1 0 0,0 1 1 0 0,0-1 0 0 0,0 1 0 0 0,0-1 0 0 0,0 0 0 0 0,0 1 0 0 0,0-1 0 0 0,-1 1 0 0 0,1-1 0 0 0,0 1 0 0 0,0 0-56 0 0,-1 0-1 0 0,1 0 1 0 0,0-1 0 0 0,0 1 0 0 0,0 0-1 0 0,-1 0 1 0 0,1 0 0 0 0,0-1-1 0 0,0 1 1 0 0,0 0 0 0 0,1 0 0 0 0,-1 1-1 0 0,2 8 615 0 0,0-1-1 0 0,-1 1 0 0 0,1 12 1 0 0,-4-9 97 0 0,2-12-639 0 0,0 1 1 0 0,-1-1 0 0 0,1 1-1 0 0,0 0 1 0 0,0-1-1 0 0,0 1 1 0 0,0 0 0 0 0,1-1-1 0 0,-1 1 1 0 0,0-1 0 0 0,1 1-1 0 0,0 1 1 0 0,-1-2-46 0 0,1 1 0 0 0,-1-1-1 0 0,0 1 1 0 0,0-1 0 0 0,1 0 0 0 0,-1 1 0 0 0,0-1 0 0 0,0 0-1 0 0,0 1 1 0 0,-1 1 0 0 0,1-2-174 0 0,0 1 0 0 0,0-1 0 0 0,-1 1-1 0 0,1-1 1 0 0,1 1 0 0 0,-1-1 0 0 0,0 1 0 0 0,0-1 0 0 0,1 1 0 0 0,-1 1 0 0 0,2 2-765 0 0,-1 0-12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1.03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13392 0 0,'17'5'1448'0'0,"4"-3"340"0"0,0 0 0 0 0,0-2 1 0 0,1 0-1 0 0,24-3 1 0 0,-34 1-1517 0 0,40 1-2455 0 0,-47-1 295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1.64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2304 0 0,'2'2'1630'0'0,"0"1"-1"0"0,-1 0 1 0 0,1 0 0 0 0,0 0-1 0 0,-1 0 1 0 0,0 0 0 0 0,0 1-1 0 0,1 2 1 0 0,-1 1 30 0 0,0-1 1 0 0,0 0 0 0 0,0 12-1 0 0,-2 2-570 0 0,-8 35 0 0 0,6-37-382 0 0,2-9-1075 0 0,0 0 1 0 0,1 15 0 0 0,1-13-4067 0 0,4-15 751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7.21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10136 0 0,'0'0'8225'0'0,"11"5"-6259"0"0,38 7-101 0 0,-7-2-674 0 0,-41-10-1187 0 0,-1 0 0 0 0,1 0 0 0 0,0 0 0 0 0,-1 1 0 0 0,1-1 0 0 0,0 0-1 0 0,-1 0 1 0 0,1 1 0 0 0,0-1 0 0 0,-1 0 0 0 0,1 1 0 0 0,-1-1 0 0 0,1 1-1 0 0,-1-1 1 0 0,1 1 0 0 0,-1-1 0 0 0,1 1 0 0 0,-1-1 0 0 0,1 1 0 0 0,-1-1 0 0 0,1 2-1 0 0,-1-2 6 0 0,0 1 0 0 0,0-1-1 0 0,-1 1 1 0 0,1-1-1 0 0,0 1 1 0 0,0-1 0 0 0,0 0-1 0 0,-1 1 1 0 0,1-1-1 0 0,0 1 1 0 0,0-1 0 0 0,-1 0-1 0 0,1 1 1 0 0,0-1-1 0 0,-1 0 1 0 0,1 1 0 0 0,-1-1-1 0 0,1 0 1 0 0,0 0-1 0 0,-1 1 1 0 0,1-1 0 0 0,-1 0-1 0 0,-7 4 121 0 0,0-1 1 0 0,-13 4-1 0 0,14-5-96 0 0,-18 7 834 0 0,40 0-774 0 0,8-1-408 0 0,14 5-743 0 0,-35-12 1015 0 0,0 0 1 0 0,-1 1 0 0 0,1-1 0 0 0,0 0-1 0 0,0 0 1 0 0,0 1 0 0 0,-1-1-1 0 0,1 1 1 0 0,-1 0 0 0 0,1-1-1 0 0,-1 1 1 0 0,0 0 0 0 0,1 0 0 0 0,0 2-1 0 0,-2-4 76 0 0,0 1-1 0 0,0 0 0 0 0,1-1 1 0 0,-1 1-1 0 0,0-1 0 0 0,0 1 0 0 0,0-1 1 0 0,0 1-1 0 0,0-1 0 0 0,0 1 1 0 0,0 0-1 0 0,0-1 0 0 0,-1 1 1 0 0,1-1-1 0 0,0 1 0 0 0,0-1 1 0 0,0 1-1 0 0,-1-1 0 0 0,1 1 1 0 0,0-1-1 0 0,0 1 0 0 0,-1-1 0 0 0,1 1 1 0 0,0-1-1 0 0,-1 0 0 0 0,1 1 1 0 0,-1-1-1 0 0,1 1 0 0 0,0-1 1 0 0,-2 1-1 0 0,-13 7 1373 0 0,14-8-1314 0 0,-3 1 108 0 0,0 1 0 0 0,0-2 1 0 0,0 1-1 0 0,0 0 0 0 0,0-1 1 0 0,0 1-1 0 0,0-1 0 0 0,-1 0 1 0 0,1-1-1 0 0,-8-1 0 0 0,4 1-922 0 0,0-2-1 0 0,0 1 0 0 0,0-1 1 0 0,-10-5-1 0 0,14 6-964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2.00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55 1 14544 0 0,'0'0'1100'0'0,"0"19"-475"0"0,-3-13 118 0 0,0 0 1 0 0,0 0-1 0 0,0 0 1 0 0,-1 0-1 0 0,-6 7 1 0 0,7-10-422 0 0,0 1-1 0 0,0 0 1 0 0,1 0-1 0 0,-1 0 1 0 0,1 0 0 0 0,-1 0-1 0 0,1 1 1 0 0,1-1 0 0 0,-1 1-1 0 0,1-1 1 0 0,-1 1 0 0 0,1 5-1 0 0,1-9-308 0 0,0 0 0 0 0,0 1 1 0 0,1-1-1 0 0,-1 1 0 0 0,1-1 0 0 0,-1 0 0 0 0,1 1 0 0 0,0-1 0 0 0,0 0 1 0 0,-1 1-1 0 0,1-1 0 0 0,0 0 0 0 0,0 0 0 0 0,0 0 0 0 0,0 0 0 0 0,0 0 0 0 0,1 0 1 0 0,-1 0-1 0 0,0 0 0 0 0,0-1 0 0 0,0 1 0 0 0,1 0 0 0 0,-1-1 0 0 0,1 1 0 0 0,-1-1 1 0 0,0 1-1 0 0,1-1 0 0 0,-1 0 0 0 0,3 1 0 0 0,4 0-42 0 0,0 1 0 0 0,-1-2 0 0 0,1 1-1 0 0,9-1 1 0 0,1-2-471 0 0,34-7 0 0 0,-23 3-3637 0 0,-22 4 2442 0 0,2 0-5192 0 0</inkml:trace>
  <inkml:trace contextRef="#ctx0" brushRef="#br0" timeOffset="1">122 93 18543 0 0,'-5'15'2008'0'0,"4"-9"-1550"0"0,1 0 0 0 0,0 0 0 0 0,0 1 0 0 0,0-1 0 0 0,1 0 0 0 0,0 1 0 0 0,3 7 0 0 0,-4-12-424 0 0,0 0 0 0 0,0 0 0 0 0,1 0 0 0 0,-1 0 0 0 0,-1-1 0 0 0,1 1 0 0 0,0 0 0 0 0,-1 3 0 0 0,1-4-89 0 0,0 0 0 0 0,-1 1 0 0 0,1-1-1 0 0,0 0 1 0 0,0 1 0 0 0,0-1 0 0 0,0 0 0 0 0,0 1-1 0 0,0-1 1 0 0,0 1 0 0 0,1-1 0 0 0,-1 0 0 0 0,0 1-1 0 0,1-1 1 0 0,0 2 0 0 0,2 5-1832 0 0,0-5 167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2.3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13 14280 0 0,'20'-3'1552'0'0,"-12"1"-404"0"0,0 1 0 0 0,0 1 0 0 0,13 0 0 0 0,-19 0-945 0 0,0 0 1 0 0,1 1 0 0 0,-1-1 0 0 0,0 1-1 0 0,0-1 1 0 0,1 1 0 0 0,-1 0-1 0 0,0 0 1 0 0,0 0 0 0 0,0 0-1 0 0,0 0 1 0 0,0 0 0 0 0,0 1-1 0 0,0-1 1 0 0,-1 1 0 0 0,1-1-1 0 0,2 3 1 0 0,-4-3-156 0 0,0 0 0 0 0,1 0 1 0 0,-1 1-1 0 0,0-1 0 0 0,1 0 0 0 0,-1 0 0 0 0,0 0 1 0 0,0 0-1 0 0,0 0 0 0 0,0 0 0 0 0,0 0 0 0 0,0 0 1 0 0,0 1-1 0 0,-1-1 0 0 0,1 0 0 0 0,0 0 1 0 0,0 0-1 0 0,-1 0 0 0 0,1 0 0 0 0,-1 0 0 0 0,1 0 1 0 0,-1 0-1 0 0,1 0 0 0 0,-1 0 0 0 0,0 0 0 0 0,0-1 1 0 0,1 1-1 0 0,-1 0 0 0 0,0 0 0 0 0,-1 1 1 0 0,-3 2 89 0 0,0 1 1 0 0,-1 0 0 0 0,-8 5-1 0 0,12-9-141 0 0,0 0 0 0 0,0 0 1 0 0,0 0-1 0 0,0 0 0 0 0,0 0 0 0 0,0-1 0 0 0,0 1 0 0 0,0 0 0 0 0,-1-1 0 0 0,1 0 0 0 0,0 1 0 0 0,-3-1 1 0 0,3 0-339 0 0,0-1 0 0 0,0 1 0 0 0,0 0 1 0 0,0-1-1 0 0,0 0 0 0 0,1 1 1 0 0,-1-1-1 0 0,-3-1 0 0 0,2 0-1799 0 0</inkml:trace>
  <inkml:trace contextRef="#ctx0" brushRef="#br0" timeOffset="1">171 0 20815 0 0,'-5'2'390'0'0,"0"-1"-1"0"0,1 1 1 0 0,-1 0-1 0 0,0 1 0 0 0,0-1 1 0 0,1 1-1 0 0,-7 5 1 0 0,10-8-326 0 0,0 1-1 0 0,0 0 1 0 0,1-1 0 0 0,-1 1 0 0 0,0-1-1 0 0,0 1 1 0 0,1 0 0 0 0,-1 0 0 0 0,1-1-1 0 0,-1 1 1 0 0,1 0 0 0 0,-1 0 0 0 0,1 0-1 0 0,0 0 1 0 0,-1-1 0 0 0,1 1 0 0 0,0 0 0 0 0,-1 0-1 0 0,1 0 1 0 0,0 0 0 0 0,0 0 0 0 0,0 0-1 0 0,0 0 1 0 0,0 0 0 0 0,0 0 0 0 0,0 0-1 0 0,0 0 1 0 0,1 0 0 0 0,-1-1 0 0 0,0 1 0 0 0,0 0-1 0 0,1 0 1 0 0,-1 0 0 0 0,1 0 0 0 0,-1 0-1 0 0,1-1 1 0 0,-1 1 0 0 0,1 0 0 0 0,-1 0-1 0 0,1-1 1 0 0,0 1 0 0 0,-1 0 0 0 0,1-1 0 0 0,0 1-1 0 0,0-1 1 0 0,-1 1 0 0 0,1-1 0 0 0,0 1-1 0 0,1 0 1 0 0,2 1-64 0 0,1 0 1 0 0,-1 0-1 0 0,0 0 0 0 0,1 0 0 0 0,-1-1 1 0 0,1 1-1 0 0,8 0 0 0 0,7 0-7460 0 0,-9-1-985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2.84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12 3680 0 0,'0'0'167'0'0,"0"1"-7"0"0,0-1-31 0 0,0 0 0 0 0,0 0 0 0 0,0 1 0 0 0,0-1 1 0 0,0 0-1 0 0,0 0 0 0 0,0 1 0 0 0,1-1 1 0 0,-1 0-1 0 0,0 0 0 0 0,0 0 0 0 0,0 1 1 0 0,0-1-1 0 0,1 0 0 0 0,-1 0 0 0 0,0 0 1 0 0,0 0-1 0 0,0 0 0 0 0,1 1 0 0 0,-1-1 0 0 0,0 0 1 0 0,0 0-1 0 0,0 0 0 0 0,1 0 0 0 0,-1 0 1 0 0,0 0-1 0 0,0 0 0 0 0,1 0 0 0 0,-1 0 1 0 0,0 0-1 0 0,0 0 0 0 0,1 0 0 0 0,-1 0 1 0 0,0 0-1 0 0,1 0 0 0 0,9 1 6439 0 0,-9-1-6271 0 0,80 2 9020 0 0,-60-2-9720 0 0,-1-2 0 0 0,0 0 0 0 0,0-1 0 0 0,21-7 0 0 0,-34 8-736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3.19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15 1 18287 0 0,'0'17'1441'0'0,"1"1"-362"0"0,-2 0 0 0 0,-3 21 0 0 0,1-4 1276 0 0,2-26-2005 0 0,0 0-1 0 0,0 1 1 0 0,-3 11 0 0 0,3-8-425 0 0,4-8-2252 0 0,2-4-5127 0 0,0-2 175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3.5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16671 0 0,'1'1'92'0'0,"0"-1"0"0"0,0 1 0 0 0,1 0 0 0 0,-2-1 0 0 0,1 1 0 0 0,0 0 0 0 0,0-1 0 0 0,0 1 0 0 0,0 0 0 0 0,0 0 0 0 0,-1 0 0 0 0,1 0 0 0 0,0 0 0 0 0,-1 0 0 0 0,1 0 0 0 0,-1 0-1 0 0,1 0 1 0 0,-1 0 0 0 0,1 0 0 0 0,-1 1 0 0 0,0-1 0 0 0,1 0 0 0 0,-1 0 0 0 0,0 0 0 0 0,0 0 0 0 0,0 1 0 0 0,0-1 0 0 0,0 0 0 0 0,0 0 0 0 0,-1 2 0 0 0,0 6 974 0 0,0 0 0 0 0,-6 17 1 0 0,5-20-358 0 0,2-4-642 0 0,-1 0 0 0 0,1 0-1 0 0,-1 0 1 0 0,1 1 0 0 0,0-1 0 0 0,0 0 0 0 0,0 0 0 0 0,0 0 0 0 0,0 0-1 0 0,0 0 1 0 0,0 1 0 0 0,1-1 0 0 0,-1 0 0 0 0,1 0 0 0 0,0 0-1 0 0,0 0 1 0 0,-1 0 0 0 0,1 0 0 0 0,0 0 0 0 0,2 1 0 0 0,-1-1 0 0 0,0 0 1 0 0,0 0-1 0 0,0-1 1 0 0,0 1 0 0 0,0-1-1 0 0,0 1 1 0 0,1-1 0 0 0,-1 0-1 0 0,1 0 1 0 0,-1 0-1 0 0,1 0 1 0 0,-1 0 0 0 0,1-1-1 0 0,-1 1 1 0 0,1-1 0 0 0,3 1-1 0 0,40-1-2609 0 0,-38-1 1381 0 0,1 0 0 0 0,-1 0 1 0 0,0-1-1 0 0,0 0 1 0 0,0 0-1 0 0,10-5 1 0 0,-14 4-5461 0 0</inkml:trace>
  <inkml:trace contextRef="#ctx0" brushRef="#br0" timeOffset="1">107 75 9672 0 0,'0'19'3209'0'0,"2"11"5708"0"0,-2 15-6440 0 0,-1-13-1879 0 0,2-29-2438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3.88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10592 0 0,'1'0'46'0'0,"16"0"1951"0"0,0 1 1 0 0,20 3-1 0 0,-33-4-1615 0 0,0 1 1 0 0,1 0-1 0 0,-1 1 1 0 0,0-1-1 0 0,0 1 0 0 0,0-1 1 0 0,0 1-1 0 0,0 0 0 0 0,0 1 1 0 0,0-1-1 0 0,0 1 1 0 0,-1-1-1 0 0,6 7 0 0 0,-8-8-283 0 0,-1-1-1 0 0,1 1 0 0 0,0 0 0 0 0,-1 0 1 0 0,1-1-1 0 0,-1 1 0 0 0,1 0 0 0 0,-1 0 0 0 0,0 0 1 0 0,1 0-1 0 0,-1-1 0 0 0,0 1 0 0 0,0 0 1 0 0,1 0-1 0 0,-1 0 0 0 0,0 0 0 0 0,0 0 1 0 0,0 0-1 0 0,0 0 0 0 0,0 0 0 0 0,0 0 1 0 0,-1 0-1 0 0,1 0 0 0 0,0 1 0 0 0,-1-1 5 0 0,0 1-1 0 0,0-1 0 0 0,0 0 1 0 0,0 1-1 0 0,0-1 1 0 0,0 0-1 0 0,0 0 0 0 0,-1 1 1 0 0,1-1-1 0 0,0 0 1 0 0,-1 0-1 0 0,-2 1 0 0 0,0 0-36 0 0,-1 0-1 0 0,0 0 1 0 0,0 0-1 0 0,0 0 0 0 0,0-1 1 0 0,0 0-1 0 0,0 0 1 0 0,-7 1-1 0 0,11-2-61 0 0,-5 0-7 0 0,0 0 1 0 0,0-1 0 0 0,0 1-1 0 0,0-1 1 0 0,-10-2 0 0 0,15 2-105 0 0,1 1 1 0 0,0 0-1 0 0,-1-1 1 0 0,1 1-1 0 0,0 0 1 0 0,-1-1-1 0 0,1 1 1 0 0,0-1-1 0 0,-1 1 1 0 0,1 0 0 0 0,0-1-1 0 0,0 1 1 0 0,-1-1-1 0 0,1 1 1 0 0,0-1-1 0 0,0 1 1 0 0,0-1-1 0 0,0 1 1 0 0,0-1 0 0 0,-1 1-1 0 0,1-2 1 0 0,0 1-992 0 0,-1-4-716 0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4.38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 0 18455 0 0,'0'0'1675'0'0,"-4"16"-572"0"0,-5 24 4895 0 0,9-39-5949 0 0,0-1 0 0 0,0 1 0 0 0,0-1 0 0 0,0 1 0 0 0,0-1 0 0 0,0 0 0 0 0,0 1 0 0 0,0-1 0 0 0,0 1 0 0 0,0-1 0 0 0,0 1 0 0 0,0-1 0 0 0,0 1 0 0 0,0-1 0 0 0,0 1 0 0 0,0-1 0 0 0,0 0 0 0 0,1 1 0 0 0,-1-1 0 0 0,0 1 0 0 0,0-1 0 0 0,1 0 0 0 0,-1 1-1 0 0,0-1 1 0 0,1 0 0 0 0,-1 1 0 0 0,14 7 287 0 0,17-3-621 0 0,-20-4-1295 0 0,-1-1-4853 0 0,2-1-2414 0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4.75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8752 0 0,'0'0'793'0'0,"14"6"3619"0"0,10-4 1009 0 0,-1-1-3585 0 0,-9-1-1459 0 0,25 3-1 0 0,-31-1-186 0 0,1-1-26 0 0,0 1-1 0 0,0 0 1 0 0,15 5-1 0 0,-23-6-79 0 0,1 0-1 0 0,-1-1 0 0 0,1 1 0 0 0,0 0 0 0 0,-1 0 0 0 0,0 0 0 0 0,1 0 1 0 0,-1 0-1 0 0,1 0 0 0 0,-1 0 0 0 0,0 1 0 0 0,0-1 0 0 0,0 0 1 0 0,0 1-1 0 0,0-1 0 0 0,0 1 0 0 0,0-1 0 0 0,0 1 0 0 0,-1-1 0 0 0,1 1 1 0 0,0 0-1 0 0,-1-1 0 0 0,1 1 0 0 0,-1 0 0 0 0,0-1 0 0 0,0 3 1 0 0,0-3-46 0 0,0 1 0 0 0,0-1 0 0 0,0 0 0 0 0,-1 0 0 0 0,1 1 0 0 0,-1-1 0 0 0,1 0 0 0 0,-1 0 0 0 0,0 0 1 0 0,1 0-1 0 0,-1 1 0 0 0,0-1 0 0 0,0 0 0 0 0,1 0 0 0 0,-1 0 0 0 0,0-1 0 0 0,0 1 0 0 0,0 0 0 0 0,0 0 1 0 0,0 0-1 0 0,-1-1 0 0 0,1 1 0 0 0,0 0 0 0 0,0-1 0 0 0,0 1 0 0 0,-1-1 0 0 0,1 0 0 0 0,-3 1 0 0 0,-4 1 217 0 0,0-1-1 0 0,-1 1 0 0 0,-10-1 1 0 0,15-1-235 0 0,0 1-452 0 0,0-1-1 0 0,-1 0 1 0 0,1-1 0 0 0,0 1-1 0 0,0-1 1 0 0,0 1 0 0 0,0-1-1 0 0,0 0 1 0 0,0-1-1 0 0,1 1 1 0 0,-1-1 0 0 0,0 1-1 0 0,-3-4 1 0 0,4 3-1267 0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5.12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83 1 13504 0 0,'-9'15'2549'0'0,"-20"9"2895"0"0,23-19-4527 0 0,-1 0 1 0 0,1 0 0 0 0,-9 11-1 0 0,14-15-831 0 0,0 0 0 0 0,0 0 0 0 0,0 0 0 0 0,0 0 0 0 0,0 0 0 0 0,1 0 0 0 0,-1 0-1 0 0,1 0 1 0 0,-1 0 0 0 0,0 1 0 0 0,1-1 0 0 0,0 0 0 0 0,-1 0 0 0 0,1 1 0 0 0,0-1 0 0 0,0 0 0 0 0,0 1-1 0 0,-1-1 1 0 0,1 0 0 0 0,1 0 0 0 0,-1 1 0 0 0,0-1 0 0 0,1 2 0 0 0,-1-1-58 0 0,1-1 1 0 0,0 0-1 0 0,0 0 1 0 0,0 0-1 0 0,0 0 1 0 0,0 0-1 0 0,0 0 0 0 0,1 0 1 0 0,-1 0-1 0 0,0-1 1 0 0,0 1-1 0 0,1 0 1 0 0,-1-1-1 0 0,0 1 1 0 0,1-1-1 0 0,-1 1 0 0 0,3 0 1 0 0,4 0-360 0 0,0 0 1 0 0,0 0-1 0 0,0 0 1 0 0,0-1-1 0 0,0 0 1 0 0,10-2-1 0 0,-6 0-1338 0 0,0 0-82 0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5.45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 20359 0 0,'0'0'1984'0'0,"5"1"-1760"0"0,-1-1-224 0 0,2 0 0 0 0,1 0 0 0 0,-2 0 128 0 0,3 0-24 0 0,2 0 0 0 0,-1 0 0 0 0,0-1-192 0 0,1 1-40 0 0,-1 0 0 0 0,1-1-5936 0 0,0 1-1183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7.74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24 25 4144 0 0,'-13'14'3086'0'0,"12"-12"-2827"0"0,0-1-1 0 0,0 0 1 0 0,0 1-1 0 0,0-1 0 0 0,0 0 1 0 0,0 1-1 0 0,1-1 0 0 0,-1 1 1 0 0,1 0-1 0 0,-1-1 0 0 0,1 1 1 0 0,-1-1-1 0 0,1 1 0 0 0,0 0 1 0 0,0-1-1 0 0,0 1 1 0 0,0 0-1 0 0,0-1 0 0 0,0 1 1 0 0,0 0-1 0 0,1-1 0 0 0,-1 1 1 0 0,1 0-1 0 0,-1-1 0 0 0,1 1 1 0 0,-1-1-1 0 0,1 1 0 0 0,0-1 1 0 0,0 1-1 0 0,0-1 0 0 0,0 0 1 0 0,0 1-1 0 0,0-1 1 0 0,0 0-1 0 0,0 0 0 0 0,1 0 1 0 0,-1 0-1 0 0,0 0 0 0 0,3 2 1 0 0,3 0 62 0 0,-1 1 0 0 0,1-1 0 0 0,-1-1 0 0 0,1 1 1 0 0,0-1-1 0 0,0 0 0 0 0,14 1 0 0 0,-11-2-115 0 0,0 0 1 0 0,1-1-1 0 0,-1-1 0 0 0,21-2 1 0 0,-25 2-170 0 0,1-1 1 0 0,-1 0-1 0 0,0 0 1 0 0,0 0-1 0 0,0 0 1 0 0,0-1-1 0 0,-1 0 1 0 0,1-1-1 0 0,6-4 1 0 0,-11 8-24 0 0,0-1 1 0 0,0 0-1 0 0,0 0 1 0 0,-1 0 0 0 0,1 0-1 0 0,0 0 1 0 0,0 0-1 0 0,-1 0 1 0 0,1 0-1 0 0,-1-1 1 0 0,1 1 0 0 0,-1 0-1 0 0,1 0 1 0 0,-1 0-1 0 0,0-1 1 0 0,1 1 0 0 0,-1 0-1 0 0,0 0 1 0 0,0-1-1 0 0,0 1 1 0 0,0 0-1 0 0,0-1 1 0 0,0 1 0 0 0,0 0-1 0 0,-1 0 1 0 0,1-1-1 0 0,0 1 1 0 0,-1 0 0 0 0,1 0-1 0 0,-1 0 1 0 0,1 0-1 0 0,-1-1 1 0 0,0 1-1 0 0,1 0 1 0 0,-2-1 0 0 0,0-1 141 0 0,0 0 1 0 0,-1 0-1 0 0,1 1 1 0 0,-1-1-1 0 0,0 0 1 0 0,0 1-1 0 0,0 0 1 0 0,0 0-1 0 0,0 0 1 0 0,-6-3-1 0 0,-1 1 471 0 0,0 1-1 0 0,-1 0 0 0 0,1 1 1 0 0,-13-2-1 0 0,0 3-2809 0 0,2 1-4446 0 0,8 1-1166 0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5.82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4608 0 0,'0'0'353'0'0,"7"2"418"0"0,3 1 3358 0 0,28 0 3381 0 0,-12-2-6317 0 0,46 9 1 0 0,-72-10-1181 0 0,0 0-1 0 0,0 0 0 0 0,0 0 1 0 0,0 0-1 0 0,0 0 1 0 0,1 0-1 0 0,-1 1 1 0 0,0-1-1 0 0,0 0 0 0 0,0 0 1 0 0,0 0-1 0 0,0 0 1 0 0,0 0-1 0 0,0 0 1 0 0,0 0-1 0 0,0 0 1 0 0,1 0-1 0 0,-1 0 0 0 0,0 0 1 0 0,0 0-1 0 0,0 0 1 0 0,0 0-1 0 0,0 0 1 0 0,0 1-1 0 0,0-1 0 0 0,0 0 1 0 0,0 0-1 0 0,0 0 1 0 0,0 0-1 0 0,0 0 1 0 0,0 0-1 0 0,0 0 1 0 0,0 0-1 0 0,0 1 0 0 0,0-1 1 0 0,0 0-1 0 0,0 0 1 0 0,0 0-1 0 0,0 0 1 0 0,0 0-1 0 0,0 0 1 0 0,0 0-1 0 0,0 0 0 0 0,0 1 1 0 0,0-1-1 0 0,0 0 1 0 0,0 0-1 0 0,0 0 1 0 0,0 0-1 0 0,0 0 0 0 0,0 0 1 0 0,-7 7 249 0 0,-9 3 41 0 0,6-5-252 0 0,5-3 21 0 0,1 0 0 0 0,-1 0 1 0 0,1 1-1 0 0,0-1 1 0 0,-6 5-1 0 0,10-6-63 0 0,-1-1 1 0 0,1 0-1 0 0,0 1 0 0 0,0-1 0 0 0,0 0 0 0 0,-1 1 0 0 0,1-1 0 0 0,0 0 0 0 0,0 1 0 0 0,0-1 1 0 0,0 1-1 0 0,0-1 0 0 0,-1 0 0 0 0,1 1 0 0 0,0-1 0 0 0,0 1 0 0 0,0-1 0 0 0,0 0 0 0 0,0 1 1 0 0,0-1-1 0 0,1 1 0 0 0,-1-1 0 0 0,0 0 0 0 0,0 1 0 0 0,0-1 0 0 0,0 1 0 0 0,0-1 0 0 0,1 0 1 0 0,-1 1-1 0 0,0-1 0 0 0,0 0 0 0 0,0 1 0 0 0,1-1 0 0 0,-1 0 0 0 0,0 1 0 0 0,1-1 0 0 0,-1 0 1 0 0,0 0-1 0 0,1 1 0 0 0,16 11 85 0 0,-13-9-113 0 0,25 16 4 0 0,-20-13 51 0 0,1 0 0 0 0,12 11 0 0 0,-20-15 0 0 0,0 0 1 0 0,1 0 0 0 0,-1 0-1 0 0,-1 1 1 0 0,1-1 0 0 0,0 1-1 0 0,0-1 1 0 0,-1 1-1 0 0,0 0 1 0 0,1 0 0 0 0,-1 0-1 0 0,0-1 1 0 0,1 7 0 0 0,-2-8 56 0 0,0 0 0 0 0,-1 0 0 0 0,1 0 1 0 0,0 0-1 0 0,0 0 0 0 0,-1-1 1 0 0,1 1-1 0 0,0 0 0 0 0,-1 0 0 0 0,1 0 1 0 0,-1 0-1 0 0,1 0 0 0 0,-1 0 1 0 0,0-1-1 0 0,1 1 0 0 0,-1 0 0 0 0,0 0 1 0 0,1-1-1 0 0,-1 1 0 0 0,0 0 0 0 0,0-1 1 0 0,0 1-1 0 0,0-1 0 0 0,0 1 1 0 0,-1 0-1 0 0,-2 1 248 0 0,0-1 0 0 0,0 1 0 0 0,1-1 0 0 0,-9 2 0 0 0,5-2-94 0 0,1 0 1 0 0,-1-1-1 0 0,0 0 0 0 0,1 0 0 0 0,-9-2 0 0 0,11 1-508 0 0,1 1 0 0 0,-1-1 1 0 0,0 0-1 0 0,1 0 0 0 0,-1-1 0 0 0,1 1 0 0 0,0-1 0 0 0,-1 1 0 0 0,1-1 0 0 0,-6-4 1 0 0,7 2-1426 0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8.32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48 1 11920 0 0,'0'0'546'0'0,"2"9"204"0"0,0 3 1019 0 0,0 1 0 0 0,-1 23 0 0 0,-1-27-1040 0 0,0 1 0 0 0,0-1 1 0 0,1 1-1 0 0,1-1 1 0 0,0 1-1 0 0,3 9 1 0 0,-2-10-2882 0 0</inkml:trace>
  <inkml:trace contextRef="#ctx0" brushRef="#br0" timeOffset="1">1 90 20559 0 0,'0'0'996'0'0,"15"3"264"0"0,10-4-1032 0 0,-1-2 0 0 0,26-5-1 0 0,-19 3-3534 0 0,-20 3-4076 0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8.73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20127 0 0,'0'0'2168'0'0,"16"4"-1760"0"0,16 1-83 0 0,-26-5-235 0 0,-1 0 1 0 0,1 1-1 0 0,-1 0 1 0 0,1 1-1 0 0,-1-1 1 0 0,0 1-1 0 0,0 0 1 0 0,0 0-1 0 0,0 0 1 0 0,8 5-1 0 0,-13-6-94 0 0,1-1 0 0 0,-1 0-1 0 0,0 1 1 0 0,1-1-1 0 0,-1 0 1 0 0,0 1 0 0 0,1-1-1 0 0,-1 0 1 0 0,0 1-1 0 0,0-1 1 0 0,1 0 0 0 0,-1 1-1 0 0,0-1 1 0 0,0 1 0 0 0,0-1-1 0 0,1 1 1 0 0,-1-1-1 0 0,0 1 1 0 0,0-1 0 0 0,0 1-1 0 0,0-1 1 0 0,0 1 0 0 0,0-1-1 0 0,0 0 1 0 0,0 1-1 0 0,0-1 1 0 0,0 1 0 0 0,0-1-1 0 0,0 1 1 0 0,0-1 0 0 0,-1 1-1 0 0,1-1 1 0 0,0 1-1 0 0,0-1 1 0 0,0 0 0 0 0,-1 1-1 0 0,1-1 1 0 0,0 1 0 0 0,-1-1-1 0 0,1 0 1 0 0,0 1-1 0 0,-1-1 1 0 0,1 0 0 0 0,0 1-1 0 0,-1-1 1 0 0,1 0 0 0 0,-1 0-1 0 0,0 1 1 0 0,-26 15-266 0 0,17-12 286 0 0,10-3 7 0 0,-1-1-1 0 0,0 1 1 0 0,0-1-1 0 0,0 1 1 0 0,0-1-1 0 0,1 1 1 0 0,-1-1 0 0 0,0 1-1 0 0,0 0 1 0 0,1-1-1 0 0,-1 1 1 0 0,1 0-1 0 0,-1 0 1 0 0,1-1-1 0 0,-1 1 1 0 0,0 2-1 0 0,1-2-8 0 0,0 0 0 0 0,1 0-1 0 0,-1-1 1 0 0,1 1 0 0 0,-1 0 0 0 0,1 0-1 0 0,-1 0 1 0 0,1-1 0 0 0,0 1 0 0 0,-1 0-1 0 0,1 0 1 0 0,0-1 0 0 0,-1 1 0 0 0,1-1-1 0 0,0 1 1 0 0,0-1 0 0 0,0 1 0 0 0,1 0-1 0 0,23 15-6 0 0,-15-10 4 0 0,0 1-1 0 0,0 0 0 0 0,0 0 1 0 0,8 9-1 0 0,-17-15 40 0 0,-1 0 0 0 0,1-1 1 0 0,0 1-1 0 0,-1 0 0 0 0,1 0 1 0 0,-1-1-1 0 0,1 1 0 0 0,-1 0 0 0 0,0 0 1 0 0,1 0-1 0 0,-1-1 0 0 0,0 1 1 0 0,0 0-1 0 0,1 0 0 0 0,-1 0 0 0 0,0 0 1 0 0,0 0-1 0 0,0 0 0 0 0,0 0 0 0 0,0 0 1 0 0,0-1-1 0 0,0 1 0 0 0,-1 0 1 0 0,1 0-1 0 0,0 0 0 0 0,0 0 0 0 0,-1 0 1 0 0,1 0-1 0 0,0-1 0 0 0,-1 1 1 0 0,1 0-1 0 0,-1 0 0 0 0,1-1 0 0 0,-1 1 1 0 0,1 0-1 0 0,-2 0 0 0 0,0 1 43 0 0,1-1 1 0 0,-1 1-1 0 0,1-1 0 0 0,-1 0 0 0 0,0 0 1 0 0,0 0-1 0 0,1 0 0 0 0,-1 0 0 0 0,0 0 0 0 0,0-1 1 0 0,0 1-1 0 0,0 0 0 0 0,0-1 0 0 0,0 0 1 0 0,-3 1-1 0 0,-9-1-92 0 0,0-1 0 0 0,0 0 0 0 0,0-1 0 0 0,0 0 1 0 0,0-1-1 0 0,-14-5 0 0 0,17 4-1404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6.31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 0 1840 0 0,'2'1'1633'0'0,"11"5"7642"0"0,4 2-3509 0 0,10 5-4393 0 0,12 7 1195 0 0,-37-19-2467 0 0,0 0 1 0 0,0 0-1 0 0,0 1 0 0 0,0-1 0 0 0,-1 0 0 0 0,1 1 0 0 0,0-1 0 0 0,-1 1 0 0 0,1-1 0 0 0,-1 1 1 0 0,0 0-1 0 0,0-1 0 0 0,2 5 0 0 0,-2-6-60 0 0,-1 1-1 0 0,0 0 1 0 0,0-1 0 0 0,0 1 0 0 0,0 0-1 0 0,0-1 1 0 0,0 1 0 0 0,0 0 0 0 0,0-1-1 0 0,0 1 1 0 0,0 0 0 0 0,0-1 0 0 0,0 1 0 0 0,0 0-1 0 0,-1-1 1 0 0,1 1 0 0 0,0 0 0 0 0,-1 0-1 0 0,0 0 36 0 0,0 1 0 0 0,0-1 0 0 0,0 0 0 0 0,0 0-1 0 0,0 0 1 0 0,0 0 0 0 0,0 0 0 0 0,-1 0 0 0 0,1 0-1 0 0,-3 1 1 0 0,-9 5 461 0 0,-14 8-353 0 0,-37 13-1 0 0,54-22-3471 0 0,7-5 1552 0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6.64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50 11976 0 0,'0'0'922'0'0,"0"1"-600"0"0,0 2 0 0 0,0-2 200 0 0,1-1 0 0 0,0 1 0 0 0,0 0-1 0 0,-1-1 1 0 0,1 1 0 0 0,0-1 0 0 0,0 1 0 0 0,0-1-1 0 0,0 1 1 0 0,-1-1 0 0 0,1 1 0 0 0,0-1-1 0 0,0 0 1 0 0,0 1 0 0 0,0-1 0 0 0,0 0 0 0 0,0 0-1 0 0,0 0 1 0 0,2 0 0 0 0,-1 0-162 0 0,1-1 0 0 0,0 0 0 0 0,-1 0-1 0 0,1 1 1 0 0,-1-2 0 0 0,4 0 0 0 0,25-19-790 0 0,-9 5 306 0 0,-4 5-2082 0 0,-7 5 892 0 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7.41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 0 5984 0 0,'0'0'541'0'0,"12"3"8324"0"0,-11 2-8273 0 0,-1 0 0 0 0,-1 1 0 0 0,1-1 0 0 0,-1 0-1 0 0,0 0 1 0 0,0 1 0 0 0,0-1 0 0 0,-3 6 0 0 0,3-9-398 0 0,-2 6 618 0 0,0 0 0 0 0,1 0-1 0 0,0 1 1 0 0,-2 15 0 0 0,4-22-755 0 0,0-1 1 0 0,0 1-1 0 0,0 0 1 0 0,0 0-1 0 0,0-1 1 0 0,0 1-1 0 0,1 0 1 0 0,-1 0-1 0 0,1-1 1 0 0,-1 1-1 0 0,1-1 1 0 0,-1 1-1 0 0,1 0 0 0 0,0-1 1 0 0,0 1-1 0 0,0-1 1 0 0,0 0-1 0 0,0 1 1 0 0,0-1-1 0 0,1 0 1 0 0,-1 1-1 0 0,0-1 1 0 0,1 0-1 0 0,-1 0 0 0 0,0 0 1 0 0,1 0-1 0 0,0 0 1 0 0,-1-1-1 0 0,1 1 1 0 0,1 0-1 0 0,6 2-42 0 0,-1-1 0 0 0,1-1-1 0 0,-1 1 1 0 0,1-2-1 0 0,-1 1 1 0 0,1-1 0 0 0,14-2-1 0 0,3-1-1428 0 0,31-9-1 0 0,-45 7-1371 0 0,-5 1-3362 0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7.9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 1 15200 0 0,'0'0'1351'0'0,"-1"5"-1079"0"0,0 0-272 0 0,1 1 0 0 0,2 1 1096 0 0,-2 0 168 0 0,0 1 32 0 0,0 0 8 0 0,0 1-632 0 0,0 0-128 0 0,-2 1-32 0 0,0 0 0 0 0,4-1-360 0 0,-2 1-80 0 0,-2 1-8 0 0,1 0-64 0 0,1 0-1128 0 0,1-1-280 0 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9.20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5984 0 0,'1'0'265'0'0,"0"0"1"0"0,0 0 0 0 0,0 0-1 0 0,-1 1 1 0 0,1-1 0 0 0,0 0-1 0 0,0 0 1 0 0,0 1 0 0 0,0-1-1 0 0,-1 1 1 0 0,1-1 0 0 0,0 0-1 0 0,0 1 1 0 0,-1 0 0 0 0,1-1-1 0 0,0 1 1 0 0,-1-1 0 0 0,1 1-1 0 0,0 0 1 0 0,-1-1 0 0 0,1 1-1 0 0,-1 0 1 0 0,1 0 0 0 0,-1-1-1 0 0,0 1 1 0 0,1 0 0 0 0,-1 0-1 0 0,0 0 1 0 0,1 0 0 0 0,-1-1-1 0 0,0 1 1 0 0,0 0 0 0 0,0 2-1 0 0,1 2 734 0 0,-1 1-1 0 0,0-1 0 0 0,0 1 0 0 0,-2 5 1 0 0,2-7-496 0 0,-3 57 3159 0 0,0-51-3555 0 0,3-9-100 0 0,0 0 0 0 0,-1-1 0 0 0,1 1 0 0 0,0 0 0 0 0,0 0 0 0 0,-1 0 0 0 0,1 0 0 0 0,0-1 0 0 0,0 1 0 0 0,0 0 0 0 0,0 0 0 0 0,0 0-1 0 0,0 0 1 0 0,0 0 0 0 0,1 1 0 0 0,-3 12-2062 0 0,-4-1-3430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9.53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21 18943 0 0,'0'0'930'0'0,"17"1"220"0"0,23-5-409 0 0,26-3-355 0 0,-24-1-3210 0 0,-30 6 1745 0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39.89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17 1 20303 0 0,'0'0'2035'0'0,"11"2"-1846"0"0,9 0-335 0 0,-16-2 101 0 0,0 1 1 0 0,0-1-1 0 0,0 0 1 0 0,0 1-1 0 0,7 2 1 0 0,-2 1 133 0 0,19 8-68 0 0,-27-12-14 0 0,1 1 0 0 0,-1 0 0 0 0,0 0 0 0 0,0-1 0 0 0,0 1 0 0 0,0 0 0 0 0,0 0 0 0 0,0 0-1 0 0,0 0 1 0 0,0 0 0 0 0,0 1 0 0 0,0-1 0 0 0,-1 0 0 0 0,1 0 0 0 0,0 0 0 0 0,-1 1 0 0 0,1 1 0 0 0,-1-2 2 0 0,1-1 0 0 0,-1 1 0 0 0,0 0 1 0 0,0 0-1 0 0,0 0 0 0 0,-1-1 0 0 0,1 1 0 0 0,0 0 1 0 0,0 0-1 0 0,0-1 0 0 0,-1 1 0 0 0,1 0 0 0 0,0 0 1 0 0,0-1-1 0 0,-1 1 0 0 0,1 0 0 0 0,-1-1 1 0 0,1 1-1 0 0,-1 0 0 0 0,1-1 0 0 0,-1 1 0 0 0,1-1 1 0 0,-1 1-1 0 0,0-1 0 0 0,1 1 0 0 0,-1-1 0 0 0,0 1 1 0 0,-25 10 184 0 0,7-3 524 0 0,17-7-527 0 0,0 1 0 0 0,0-1-1 0 0,1 1 1 0 0,-1 0 0 0 0,0 0-1 0 0,1 0 1 0 0,-2 2-1 0 0,3-4-173 0 0,0 0 0 0 0,-1 1 0 0 0,1-1 1 0 0,0 0-1 0 0,0 1 0 0 0,0-1 0 0 0,-1 0 0 0 0,1 1 0 0 0,0-1 0 0 0,0 1 0 0 0,0-1 0 0 0,0 0 0 0 0,0 1 0 0 0,0-1 0 0 0,0 1 0 0 0,0-1 0 0 0,0 0 0 0 0,0 1 0 0 0,0-1 0 0 0,0 1 0 0 0,0-1 0 0 0,1 0 0 0 0,-1 1 0 0 0,0-1 0 0 0,0 1 0 0 0,0-1 0 0 0,1 0 0 0 0,-1 1 0 0 0,0-1 0 0 0,0 0 0 0 0,1 1 0 0 0,-1-1 0 0 0,0 0 0 0 0,0 0 0 0 0,1 1 0 0 0,-1-1 0 0 0,0 0 0 0 0,1 0 0 0 0,-1 1 0 0 0,0-1 0 0 0,1 0 0 0 0,-1 0 0 0 0,1 0 0 0 0,-1 0 0 0 0,0 0 0 0 0,1 1 0 0 0,-1-1 0 0 0,1 0 0 0 0,0 0 0 0 0,3 2-45 0 0,1 0-1 0 0,-1 1 1 0 0,0 0-1 0 0,0 0 1 0 0,0 0-1 0 0,0 0 1 0 0,0 1-1 0 0,3 3 1 0 0,-4-4 36 0 0,-2-2 47 0 0,0 0 0 0 0,0 1-1 0 0,1-1 1 0 0,-1 0 0 0 0,0 1-1 0 0,0-1 1 0 0,-1 1 0 0 0,1 0-1 0 0,0-1 1 0 0,0 1 0 0 0,-1 0-1 0 0,1-1 1 0 0,-1 1 0 0 0,1 0-1 0 0,-1-1 1 0 0,0 1 0 0 0,0 0-1 0 0,0 0 1 0 0,0 0 0 0 0,0-1-1 0 0,0 1 1 0 0,0 0 0 0 0,-1 0-1 0 0,1-1 1 0 0,0 1-1 0 0,-1 0 1 0 0,0 0 0 0 0,1-1-1 0 0,-1 1 1 0 0,0-1 0 0 0,0 1-1 0 0,0-1 1 0 0,0 1 0 0 0,0-1-1 0 0,0 1 1 0 0,0-1 0 0 0,-1 0-1 0 0,1 0 1 0 0,0 1 0 0 0,-1-1-1 0 0,1 0 1 0 0,-1 0 0 0 0,1-1-1 0 0,-1 1 1 0 0,1 0 0 0 0,-1 0-1 0 0,0-1 1 0 0,0 1 0 0 0,1-1-1 0 0,-4 1 1 0 0,-3 0 108 0 0,1-1 0 0 0,0 0 0 0 0,0 0 0 0 0,-1 0 0 0 0,-11-3 0 0 0,-5-2-8329 0 0,12 2-969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8.19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14 16208 0 0,'0'0'365'0'0,"17"2"1037"0"0,211-4 3661 0 0,-197 1-4814 0 0,84-3 1060 0 0,79-4-1486 0 0,-187 8-1115 0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40.37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17279 0 0,'15'5'1872'0'0,"50"17"888"0"0,-31-11-2258 0 0,-31-10-473 0 0,-1 0 0 0 0,0 0 0 0 0,0 0 1 0 0,1 0-1 0 0,-1 1 0 0 0,0-1 0 0 0,0 1 1 0 0,0-1-1 0 0,0 1 0 0 0,-1 0 0 0 0,1 0 0 0 0,1 2 1 0 0,-2-3 30 0 0,0 1 0 0 0,-1-1 0 0 0,1 1 0 0 0,-1-1 0 0 0,1 1 0 0 0,-1 0 0 0 0,0-1 1 0 0,0 1-1 0 0,0-1 0 0 0,0 1 0 0 0,0 0 0 0 0,0-1 0 0 0,0 1 0 0 0,0 0 0 0 0,0-1 1 0 0,-1 1-1 0 0,1 0 0 0 0,-1-1 0 0 0,1 1 0 0 0,-1-1 0 0 0,0 1 0 0 0,0-1 0 0 0,1 0 0 0 0,-1 1 1 0 0,0-1-1 0 0,0 1 0 0 0,0-1 0 0 0,-1 0 0 0 0,1 0 0 0 0,0 0 0 0 0,0 0 0 0 0,-1 0 1 0 0,-1 1-1 0 0,-1 1-28 0 0,1-1 1 0 0,0 0 0 0 0,-1 0-1 0 0,1-1 1 0 0,-1 1 0 0 0,0-1-1 0 0,1 1 1 0 0,-1-1 0 0 0,0-1-1 0 0,0 1 1 0 0,0 0 0 0 0,0-1-1 0 0,-4 0 1 0 0,-13-4-1384 0 0,9-2-3153 0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40.7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68 1 17767 0 0,'0'0'399'0'0,"-13"8"1130"0"0,9-5-1173 0 0,0-1 0 0 0,0 1 0 0 0,0 0 0 0 0,0 1 0 0 0,1-1 0 0 0,-1 0 0 0 0,1 1 0 0 0,0 0 0 0 0,0 0 0 0 0,0 0 0 0 0,1 0 0 0 0,0 0 0 0 0,-1 0 0 0 0,1 1 0 0 0,1-1 0 0 0,-1 1 0 0 0,-1 8 0 0 0,3-12-332 0 0,0 0 0 0 0,0 0 0 0 0,0 0 0 0 0,1 1 0 0 0,-1-1 0 0 0,0 0 1 0 0,1 0-1 0 0,-1 0 0 0 0,1 0 0 0 0,-1 0 0 0 0,1-1 0 0 0,-1 1 0 0 0,1 0 0 0 0,-1 0 0 0 0,1 0 0 0 0,0 0 0 0 0,0-1 0 0 0,0 1 0 0 0,-1 0 0 0 0,1 0 0 0 0,0-1 0 0 0,0 1 0 0 0,0-1 0 0 0,0 1 0 0 0,1 0 0 0 0,2 0-569 0 0,0 1-1 0 0,0 0 0 0 0,0-1 0 0 0,0 0 1 0 0,5 1-1 0 0,2 1-7956 0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41.24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7832 0 0,'0'0'705'0'0,"14"3"3736"0"0,46 13 4777 0 0,-47-12-8388 0 0,-1 0-1 0 0,1 2 0 0 0,-1-1 1 0 0,23 15-1 0 0,-35-19-819 0 0,1-1 0 0 0,-1 0-1 0 0,1 1 1 0 0,-1-1 0 0 0,1 1-1 0 0,-1-1 1 0 0,1 1 0 0 0,-1-1-1 0 0,0 1 1 0 0,1-1 0 0 0,-1 1-1 0 0,0-1 1 0 0,1 1 0 0 0,-1-1 0 0 0,0 1-1 0 0,0 0 1 0 0,1-1 0 0 0,-1 1-1 0 0,0-1 1 0 0,0 1 0 0 0,0 0-1 0 0,0-1 1 0 0,0 1 0 0 0,0 0-1 0 0,0-1 1 0 0,0 2 0 0 0,-1 0 42 0 0,1-1 1 0 0,-1 1 0 0 0,0-1-1 0 0,0 1 1 0 0,1-1-1 0 0,-1 1 1 0 0,0-1-1 0 0,0 1 1 0 0,-1-1 0 0 0,0 2-1 0 0,-2 0 162 0 0,1 1-1 0 0,-1-1 0 0 0,0 0 1 0 0,-1 0-1 0 0,1 0 0 0 0,-7 2 0 0 0,5-2-26 0 0,-2-1 0 0 0,1 0 0 0 0,0 0-1 0 0,0 0 1 0 0,-11 0 0 0 0,-6-2-2430 0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41.59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47 0 0 0,'2'0'9689'0'0,"9"1"-1560"0"0,-5-3-7003 0 0,0 0-1 0 0,0 0 0 0 0,-1-1 1 0 0,7-3-1 0 0,10-8-1452 0 0,0 0-6153 0 0,-13 9-670 0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41.99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18223 0 0,'0'0'1828'0'0,"15"3"-1573"0"0,68 11 4082 0 0,-60-11-3524 0 0,-13-3-520 0 0,-1 1 1 0 0,1 1-1 0 0,-1 0 0 0 0,0 0 0 0 0,1 0 0 0 0,-1 1 1 0 0,0 1-1 0 0,10 5 0 0 0,-17-8-218 0 0,-1 0 0 0 0,1 0 0 0 0,-1 0-1 0 0,0 0 1 0 0,0 0 0 0 0,1 1 0 0 0,-1-1 0 0 0,0 0-1 0 0,0 1 1 0 0,0-1 0 0 0,0 0 0 0 0,0 1 0 0 0,-1 0-1 0 0,1-1 1 0 0,0 1 0 0 0,-1-1 0 0 0,1 1 0 0 0,0 3-1 0 0,-1-3 8 0 0,0 1-1 0 0,-1-1 0 0 0,1 0 0 0 0,0 1 1 0 0,-1-1-1 0 0,1 1 0 0 0,-1-1 1 0 0,0 0-1 0 0,0 0 0 0 0,0 1 1 0 0,-2 3-1 0 0,-4 4 179 0 0,0-1 0 0 0,0 0 0 0 0,-1-1 0 0 0,-12 12 0 0 0,15-15-109 0 0,-12 10 158 0 0,6-5-309 0 0,-15 17 0 0 0,25-27-977 0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48.8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26 29 8608 0 0,'0'0'780'0'0,"-9"12"-540"0"0,6-4 443 0 0,0 1 1 0 0,0-1 0 0 0,1 1 0 0 0,0 0 0 0 0,1-1-1 0 0,-1 1 1 0 0,2 0 0 0 0,-1 0 0 0 0,1 0 0 0 0,2 12-1 0 0,-2-17-406 0 0,1 0 0 0 0,0 0 0 0 0,0 0 0 0 0,0 0 0 0 0,1 0 0 0 0,-1 0 0 0 0,1-1 0 0 0,0 1 0 0 0,0-1 0 0 0,0 1 0 0 0,1-1 0 0 0,-1 1 0 0 0,1-1 0 0 0,0 0 0 0 0,-1 0 0 0 0,1-1 0 0 0,1 1 0 0 0,-1-1 0 0 0,0 1 0 0 0,1-1 0 0 0,-1 0 0 0 0,1 0 0 0 0,0 0 0 0 0,5 1 0 0 0,-1 0-92 0 0,1-1 1 0 0,0-1-1 0 0,-1 1 0 0 0,1-1 1 0 0,0-1-1 0 0,0 0 0 0 0,0 0 1 0 0,9-2-1 0 0,-12 2-169 0 0,0-1 0 0 0,0-1 0 0 0,0 1 0 0 0,-1-1 1 0 0,1 0-1 0 0,0 0 0 0 0,-1 0 0 0 0,0-1 0 0 0,1 0 0 0 0,-1 0 0 0 0,0 0 0 0 0,-1-1 0 0 0,6-4 0 0 0,-8 5-10 0 0,1 0 1 0 0,-1-1-1 0 0,1 1 0 0 0,-1-1 0 0 0,0 0 1 0 0,-1 0-1 0 0,1 0 0 0 0,-1 0 1 0 0,0 0-1 0 0,1 0 0 0 0,-2 0 0 0 0,1 0 1 0 0,0 0-1 0 0,-1 0 0 0 0,0 0 0 0 0,0-1 1 0 0,0 1-1 0 0,-1 0 0 0 0,1 0 0 0 0,-3-7 1 0 0,2 4-6 0 0,-1-1 1 0 0,-1 1-1 0 0,0-1 1 0 0,0 1-1 0 0,0 0 1 0 0,-1 0-1 0 0,0 1 1 0 0,0-1-1 0 0,-1 1 1 0 0,-7-8-1 0 0,10 11-36 0 0,0 1-1 0 0,-1 0 1 0 0,1 0-1 0 0,-1 0 0 0 0,0 0 1 0 0,0 0-1 0 0,0 0 1 0 0,0 1-1 0 0,0 0 1 0 0,0-1-1 0 0,0 1 0 0 0,0 0 1 0 0,0 1-1 0 0,-1-1 1 0 0,1 0-1 0 0,0 1 1 0 0,-1 0-1 0 0,1 0 1 0 0,-6 0-1 0 0,-1 2-879 0 0,1 0 0 0 0,-1 1-1 0 0,1 0 1 0 0,0 0 0 0 0,-14 7 0 0 0,13-5-719 0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50.73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133 12 1376 0 0,'3'2'236'0'0,"0"-1"1"0"0,0 1-1 0 0,0 0 0 0 0,0 0 1 0 0,-1-1-1 0 0,1 2 1 0 0,-1-1-1 0 0,1 0 0 0 0,-1 0 1 0 0,0 1-1 0 0,0 0 0 0 0,0-1 1 0 0,0 1-1 0 0,0 0 0 0 0,2 5 1 0 0,-4-6-114 0 0,1 0 0 0 0,0 0 0 0 0,-1 0 0 0 0,0 0 1 0 0,1 0-1 0 0,-1 0 0 0 0,0 0 0 0 0,0 1 0 0 0,0-1 0 0 0,0 0 0 0 0,0 0 1 0 0,-1 0-1 0 0,1 0 0 0 0,-1 0 0 0 0,1 0 0 0 0,-1 0 0 0 0,0 0 1 0 0,0 0-1 0 0,0 0 0 0 0,0-1 0 0 0,0 1 0 0 0,0 0 0 0 0,0 0 0 0 0,0-1 1 0 0,-3 3-1 0 0,0 0 815 0 0,0-1-1 0 0,0 1 1 0 0,-1-1 0 0 0,1 0 0 0 0,-1-1 0 0 0,1 1-1 0 0,-1-1 1 0 0,-6 3 0 0 0,8-5-831 0 0,1 1 0 0 0,0 0 0 0 0,-1-1 1 0 0,1 1-1 0 0,0-1 0 0 0,-1 1 0 0 0,1-1 0 0 0,-1 0 0 0 0,1 0 0 0 0,0-1 1 0 0,-1 1-1 0 0,1 0 0 0 0,-1-1 0 0 0,1 1 0 0 0,0-1 0 0 0,-1 0 0 0 0,1 0 1 0 0,0 0-1 0 0,0 0 0 0 0,-3-1 0 0 0,4 1-54 0 0,1 0 0 0 0,-1 0 0 0 0,0 0-1 0 0,0-1 1 0 0,1 1 0 0 0,-1 0 0 0 0,0 0 0 0 0,1 0-1 0 0,-1-1 1 0 0,1 1 0 0 0,0 0 0 0 0,-1-1 0 0 0,1 1-1 0 0,0 0 1 0 0,0-1 0 0 0,0 1 0 0 0,0 0 0 0 0,0-1 0 0 0,0 1-1 0 0,0 0 1 0 0,0-1 0 0 0,1 1 0 0 0,-1 0 0 0 0,0-1-1 0 0,2-1 1 0 0,0-4 59 0 0,1 0 0 0 0,0 1 0 0 0,5-9 0 0 0,-6 12-111 0 0,0 0 0 0 0,0 0 0 0 0,1 0 0 0 0,-1 0 0 0 0,1 0 0 0 0,0 1 0 0 0,0-1 0 0 0,0 1 0 0 0,0-1 0 0 0,0 1 0 0 0,1 0 0 0 0,-1 1 0 0 0,0-1 0 0 0,1 0 0 0 0,0 1 0 0 0,-1 0 0 0 0,1 0 0 0 0,0 0-1 0 0,0 0 1 0 0,-1 1 0 0 0,1 0 0 0 0,0-1 0 0 0,0 1 0 0 0,0 0 0 0 0,0 1 0 0 0,0-1 0 0 0,-1 1 0 0 0,1 0 0 0 0,0 0 0 0 0,0 0 0 0 0,-1 0 0 0 0,1 1 0 0 0,-1-1 0 0 0,1 1 0 0 0,-1 0 0 0 0,0 0 0 0 0,0 0 0 0 0,1 1 0 0 0,-2-1-1 0 0,1 1 1 0 0,4 4 0 0 0,-4-3-32 0 0,0-1-1 0 0,-1 1 0 0 0,1 0 1 0 0,-1 0-1 0 0,0 0 1 0 0,0 1-1 0 0,-1-1 0 0 0,1 0 1 0 0,-1 1-1 0 0,0-1 1 0 0,0 1-1 0 0,0-1 0 0 0,-1 7 1 0 0,0-9 36 0 0,0 1 1 0 0,0-1 0 0 0,-1 1-1 0 0,1-1 1 0 0,-1 1 0 0 0,0-1-1 0 0,0 0 1 0 0,0 1-1 0 0,0-1 1 0 0,0 0 0 0 0,0 0-1 0 0,-1 1 1 0 0,1-1 0 0 0,-1 0-1 0 0,1 0 1 0 0,-1-1 0 0 0,0 1-1 0 0,0 0 1 0 0,0-1-1 0 0,0 1 1 0 0,0-1 0 0 0,0 1-1 0 0,0-1 1 0 0,0 0 0 0 0,-4 2-1 0 0,-2 0 234 0 0,0 0-1 0 0,0-1 0 0 0,0 0 1 0 0,0 0-1 0 0,-16 1 0 0 0,19-2-111 0 0,0-1 0 0 0,0 0 0 0 0,0 0 0 0 0,1-1 0 0 0,-1 0-1 0 0,0 1 1 0 0,0-2 0 0 0,1 1 0 0 0,-1 0 0 0 0,0-1-1 0 0,-6-3 1 0 0,9 3-66 0 0,0 1-1 0 0,0-1 0 0 0,0 0 0 0 0,0 0 1 0 0,1 0-1 0 0,-1 0 0 0 0,1 0 1 0 0,-1 0-1 0 0,1 0 0 0 0,-1 0 0 0 0,1 0 1 0 0,0-1-1 0 0,0 1 0 0 0,0-1 1 0 0,0 1-1 0 0,1-1 0 0 0,-1 1 1 0 0,1-1-1 0 0,0 1 0 0 0,-1-1 0 0 0,1 1 1 0 0,0-1-1 0 0,0 0 0 0 0,1 1 1 0 0,-1-1-1 0 0,2-4 0 0 0,-2 2-53 0 0,1 1 0 0 0,1 0-1 0 0,-1 0 1 0 0,1 0 0 0 0,-1 0 0 0 0,1 0-1 0 0,0 0 1 0 0,1 1 0 0 0,-1-1 0 0 0,0 1-1 0 0,1-1 1 0 0,0 1 0 0 0,0 0 0 0 0,0 0-1 0 0,5-4 1 0 0,-4 5-66 0 0,0 0 0 0 0,0 0 0 0 0,0 0 0 0 0,0 1 0 0 0,0-1 0 0 0,0 1 0 0 0,1 0 0 0 0,-1 0 0 0 0,1 0 0 0 0,-1 1 0 0 0,1 0 0 0 0,-1 0 0 0 0,0 0 0 0 0,1 0 0 0 0,-1 1 0 0 0,1-1 0 0 0,-1 1 0 0 0,0 0 0 0 0,1 1 0 0 0,-1-1 0 0 0,0 1 0 0 0,0 0 0 0 0,5 3 0 0 0,-5-3 7 0 0,-1 0-1 0 0,0 0 0 0 0,1 1 1 0 0,-1 0-1 0 0,0-1 1 0 0,0 1-1 0 0,-1 0 0 0 0,1 0 1 0 0,-1 1-1 0 0,1-1 1 0 0,-1 1-1 0 0,0-1 0 0 0,0 1 1 0 0,-1 0-1 0 0,1-1 0 0 0,-1 1 1 0 0,0 0-1 0 0,0 0 1 0 0,0 0-1 0 0,0 0 0 0 0,-1 0 1 0 0,1 0-1 0 0,-1 0 1 0 0,0 0-1 0 0,-1 6 0 0 0,0-7 58 0 0,1 0 0 0 0,-1 0 0 0 0,0 0 0 0 0,0 0 0 0 0,-1 0 0 0 0,1-1 0 0 0,-1 1 0 0 0,1 0 0 0 0,-1-1 0 0 0,0 0 0 0 0,1 1 0 0 0,-1-1 0 0 0,-1 0 0 0 0,1 0 0 0 0,0 0 0 0 0,0 0 1 0 0,-1 0-1 0 0,1-1 0 0 0,-1 1 0 0 0,0-1 0 0 0,1 1 0 0 0,-1-1 0 0 0,0 0 0 0 0,0 0 0 0 0,0 0 0 0 0,-3 0 0 0 0,-4 1 17 0 0,-1 0 0 0 0,1-1 0 0 0,-1 0 0 0 0,1 0 1 0 0,-1-1-1 0 0,-13-2 0 0 0,20 2-8 0 0,0-1-1 0 0,0 0 1 0 0,0 0 0 0 0,0 0 0 0 0,0 0 0 0 0,0-1-1 0 0,0 1 1 0 0,0-1 0 0 0,1 0 0 0 0,-1 0-1 0 0,1 0 1 0 0,-1-1 0 0 0,1 1 0 0 0,-5-5-1 0 0,6 4 47 0 0,0 0 0 0 0,0 0 0 0 0,0 0 0 0 0,0 0 0 0 0,0 0 0 0 0,1 0 0 0 0,0-1 0 0 0,-1 1 0 0 0,1 0 0 0 0,0-1 0 0 0,1 1 0 0 0,-1-1 0 0 0,0 1-1 0 0,1-1 1 0 0,0 1 0 0 0,0-1 0 0 0,1-4 0 0 0,-1 3-31 0 0,0 0 0 0 0,1 0 0 0 0,0 0-1 0 0,0 0 1 0 0,1 1 0 0 0,-1-1 0 0 0,1 0-1 0 0,0 1 1 0 0,1-1 0 0 0,-1 1 0 0 0,0 0 0 0 0,1 0-1 0 0,5-6 1 0 0,-5 7-33 0 0,0 1-1 0 0,0-1 1 0 0,0 0-1 0 0,1 1 1 0 0,-1 0 0 0 0,1 0-1 0 0,0 0 1 0 0,0 0-1 0 0,0 1 1 0 0,0-1-1 0 0,0 1 1 0 0,0 0 0 0 0,0 0-1 0 0,0 0 1 0 0,8 0-1 0 0,-6 1-26 0 0,0 0 0 0 0,-1 0 0 0 0,1 1 0 0 0,0 0 0 0 0,-1 0-1 0 0,1 0 1 0 0,-1 0 0 0 0,1 1 0 0 0,-1 0 0 0 0,0 0 0 0 0,1 1 0 0 0,-1-1-1 0 0,0 1 1 0 0,-1 0 0 0 0,1 1 0 0 0,-1-1 0 0 0,1 1 0 0 0,-1 0-1 0 0,0 0 1 0 0,0 0 0 0 0,0 0 0 0 0,-1 1 0 0 0,0 0 0 0 0,5 7 0 0 0,-7-10 18 0 0,0 0 0 0 0,-1 0 0 0 0,1 0 0 0 0,0 0 0 0 0,-1 0 0 0 0,1 0 0 0 0,-1 0 0 0 0,0 0 0 0 0,1 0 0 0 0,-1 1-1 0 0,0-1 1 0 0,0 0 0 0 0,-1 0 0 0 0,1 0 0 0 0,0 0 0 0 0,-1 0 0 0 0,1 0 0 0 0,-2 4 0 0 0,0-4 10 0 0,1 0 0 0 0,-1 0-1 0 0,1 0 1 0 0,-1 0-1 0 0,0 0 1 0 0,1 0-1 0 0,-1-1 1 0 0,0 1 0 0 0,0-1-1 0 0,0 1 1 0 0,-1-1-1 0 0,1 0 1 0 0,-4 2-1 0 0,-4 0 43 0 0,0 0-1 0 0,-1 0 0 0 0,1-1 0 0 0,-1 0 0 0 0,0-1 0 0 0,-11 0 1 0 0,14-1-26 0 0,0 0 1 0 0,0 0-1 0 0,0-1 1 0 0,1-1-1 0 0,-1 1 1 0 0,0-1-1 0 0,1 0 1 0 0,-1-1-1 0 0,-7-3 1 0 0,12 4 8 0 0,0 1 0 0 0,1-1 0 0 0,-1 1 0 0 0,0-1 0 0 0,1 0 0 0 0,0 0 0 0 0,-1 0 0 0 0,1 0 0 0 0,0 0 0 0 0,0-1 0 0 0,0 1 0 0 0,0-1 0 0 0,1 1 0 0 0,-1-1 1 0 0,1 0-1 0 0,0 0 0 0 0,-1 1 0 0 0,1-1 0 0 0,0 0 0 0 0,1 0 0 0 0,-1 0 0 0 0,0 0 0 0 0,1 0 0 0 0,0 0 0 0 0,0 0 0 0 0,0-4 0 0 0,0 4-13 0 0,0 0 0 0 0,0 0-1 0 0,1 0 1 0 0,0 0 0 0 0,-1 0-1 0 0,1 0 1 0 0,0 1 0 0 0,0-1-1 0 0,1 0 1 0 0,-1 1-1 0 0,0-1 1 0 0,1 1 0 0 0,0-1-1 0 0,-1 1 1 0 0,1 0 0 0 0,0-1-1 0 0,0 1 1 0 0,3-2 0 0 0,-1 2-15 0 0,-1-1 1 0 0,1 1-1 0 0,0 0 1 0 0,0 0-1 0 0,0 1 0 0 0,1-1 1 0 0,-1 1-1 0 0,0 0 1 0 0,1 0-1 0 0,-1 0 1 0 0,5 0-1 0 0,0 1-8 0 0,0 0 1 0 0,1 0-1 0 0,-1 1 0 0 0,0 0 0 0 0,0 0 0 0 0,0 1 0 0 0,0 0 1 0 0,0 1-1 0 0,-1 0 0 0 0,1 1 0 0 0,8 4 0 0 0,-12-5 10 0 0,-1 0-1 0 0,1 0 0 0 0,-1 0 0 0 0,0 1 1 0 0,0 0-1 0 0,0 0 0 0 0,0 0 0 0 0,-1 0 1 0 0,0 1-1 0 0,1-1 0 0 0,1 6 1 0 0,-4-8-19 0 0,0-1 0 0 0,0 1 0 0 0,-1 0 0 0 0,1 0 0 0 0,-1 0 0 0 0,1 0 0 0 0,-1 0 0 0 0,0-1 0 0 0,0 1 0 0 0,0 0 0 0 0,0 0 1 0 0,0 0-1 0 0,0 0 0 0 0,-1 0 0 0 0,1 0 0 0 0,0 0 0 0 0,-1 0 0 0 0,0-1 0 0 0,1 1 0 0 0,-1 0 0 0 0,0 0 0 0 0,0-1 0 0 0,0 1 0 0 0,0 0 1 0 0,0-1-1 0 0,0 1 0 0 0,-1-1 0 0 0,1 1 0 0 0,0-1 0 0 0,-1 0 0 0 0,1 0 0 0 0,-1 1 0 0 0,-2 0 0 0 0,-2 2-16 0 0,-1-1-1 0 0,1 0 1 0 0,0 0-1 0 0,-1-1 1 0 0,1 1-1 0 0,-1-1 1 0 0,0-1 0 0 0,0 0-1 0 0,-13 1 1 0 0,12-1 50 0 0,-1-1 0 0 0,1 0 1 0 0,-1-1-1 0 0,1 0 0 0 0,-1 0 1 0 0,1-1-1 0 0,-14-4 0 0 0,19 5 33 0 0,1 0 0 0 0,0 0 0 0 0,-1 0 0 0 0,1-1 0 0 0,0 1 0 0 0,0 0 0 0 0,0-1 0 0 0,0 0 0 0 0,0 1 0 0 0,0-1 0 0 0,0 0 0 0 0,1 0 0 0 0,-1 0 0 0 0,0 0 0 0 0,1 0 0 0 0,0 0 0 0 0,-1-1 0 0 0,1 1 0 0 0,0 0 0 0 0,0-1 0 0 0,1 1 0 0 0,-1-1 0 0 0,0 1 0 0 0,1-1 0 0 0,-1 1 0 0 0,1-1 0 0 0,0 1 0 0 0,0-1 0 0 0,0 1 0 0 0,0-1 0 0 0,0 0 0 0 0,1 1 0 0 0,-1-1 0 0 0,1 1 0 0 0,0-1 0 0 0,0 1 0 0 0,0 0 0 0 0,0-1 0 0 0,0 1 0 0 0,0 0 0 0 0,0 0 0 0 0,1-1 0 0 0,-1 1 0 0 0,1 0 0 0 0,0 0 0 0 0,-1 1 0 0 0,1-1 0 0 0,0 0 0 0 0,0 1 0 0 0,0-1 0 0 0,0 1 0 0 0,1-1 0 0 0,1 0 0 0 0,1 0-11 0 0,0 0 0 0 0,1 0-1 0 0,-1 1 1 0 0,0-1 0 0 0,1 2-1 0 0,-1-1 1 0 0,0 0 0 0 0,1 1 0 0 0,-1 0-1 0 0,1 0 1 0 0,-1 1 0 0 0,0-1-1 0 0,1 1 1 0 0,-1 0 0 0 0,9 3 0 0 0,-10-2-96 0 0,0-1 1 0 0,0 1 0 0 0,0-1 0 0 0,-1 1 0 0 0,1 0-1 0 0,0 0 1 0 0,-1 1 0 0 0,0-1 0 0 0,1 1 0 0 0,-1 0 0 0 0,0 0-1 0 0,0 0 1 0 0,-1 0 0 0 0,1 0 0 0 0,-1 1 0 0 0,1-1-1 0 0,-1 1 1 0 0,0-1 0 0 0,0 1 0 0 0,2 7 0 0 0,-4-9 49 0 0,0-1 1 0 0,1 0-1 0 0,-1 0 1 0 0,0 0-1 0 0,0 1 1 0 0,0-1-1 0 0,0 0 1 0 0,0 0 0 0 0,0 1-1 0 0,-1-1 1 0 0,1 0-1 0 0,0 0 1 0 0,-1 0-1 0 0,1 1 1 0 0,-1-1-1 0 0,1 0 1 0 0,-1 0 0 0 0,1 0-1 0 0,-1 0 1 0 0,-1 1-1 0 0,0 0 10 0 0,0 0 0 0 0,0 0 0 0 0,0 0 0 0 0,0-1 0 0 0,0 1 1 0 0,0-1-1 0 0,-1 0 0 0 0,1 1 0 0 0,-4 0 0 0 0,0 0 14 0 0,0 0 1 0 0,-1 0 0 0 0,1-1-1 0 0,-1 1 1 0 0,0-2 0 0 0,-12 1-1 0 0,16-1-2 0 0,0 0 0 0 0,1-1-1 0 0,-1 1 1 0 0,1-1 0 0 0,-1 1-1 0 0,1-1 1 0 0,-1 0 0 0 0,1 0-1 0 0,-1 0 1 0 0,1 0 0 0 0,0-1-1 0 0,-1 1 1 0 0,1-1 0 0 0,0 1-1 0 0,0-1 1 0 0,0 0 0 0 0,0 0-1 0 0,-2-3 1 0 0,3 4 3 0 0,0-1 1 0 0,1 1-1 0 0,-1-1 1 0 0,0 1-1 0 0,1-1 1 0 0,-1 0-1 0 0,1 1 1 0 0,-1-1-1 0 0,1 1 1 0 0,0-1-1 0 0,0 0 1 0 0,0 1-1 0 0,0-1 1 0 0,0 0-1 0 0,0 1 1 0 0,0-1-1 0 0,1 1 1 0 0,-1-1-1 0 0,0 0 1 0 0,1 1-1 0 0,-1-1 1 0 0,1 1-1 0 0,0-1 1 0 0,0 1-1 0 0,-1-1 1 0 0,1 1-1 0 0,0 0 1 0 0,0-1-1 0 0,0 1 1 0 0,3-2-1 0 0,-2 1-18 0 0,0 0 0 0 0,1 0 0 0 0,0 0 0 0 0,-1 0 0 0 0,1 0 0 0 0,0 1 0 0 0,0-1 0 0 0,0 1 0 0 0,0 0 0 0 0,0 0 0 0 0,0 0 0 0 0,0 0 0 0 0,0 1 0 0 0,0-1 0 0 0,1 1 0 0 0,-1 0 0 0 0,0 0 0 0 0,0 0 0 0 0,4 0 0 0 0,-4 1 1 0 0,-1-1 1 0 0,0 0-1 0 0,0 1 0 0 0,0 0 0 0 0,0-1 0 0 0,0 1 1 0 0,0 0-1 0 0,0 0 0 0 0,0 0 0 0 0,0 0 0 0 0,0 0 1 0 0,0 0-1 0 0,0 1 0 0 0,-1-1 0 0 0,1 1 0 0 0,-1-1 1 0 0,1 1-1 0 0,-1 0 0 0 0,1-1 0 0 0,-1 1 0 0 0,0 0 1 0 0,0 0-1 0 0,0 0 0 0 0,0 0 0 0 0,0 0 0 0 0,0 0 1 0 0,-1 0-1 0 0,1 0 0 0 0,0 3 0 0 0,-1-3 24 0 0,0-1-1 0 0,0 0 1 0 0,0 1-1 0 0,0-1 1 0 0,-1 0 0 0 0,1 1-1 0 0,0-1 1 0 0,-1 0-1 0 0,1 0 1 0 0,0 1-1 0 0,-1-1 1 0 0,1 0-1 0 0,-1 0 1 0 0,0 0 0 0 0,0 0-1 0 0,1 0 1 0 0,-1 0-1 0 0,0 0 1 0 0,0 0-1 0 0,0 0 1 0 0,0 0-1 0 0,0 0 1 0 0,0 0 0 0 0,0-1-1 0 0,0 1 1 0 0,0 0-1 0 0,0-1 1 0 0,-1 1-1 0 0,1-1 1 0 0,0 1-1 0 0,0-1 1 0 0,-1 0 0 0 0,1 1-1 0 0,0-1 1 0 0,-2 0-1 0 0,-3 1 117 0 0,1 0-1 0 0,-1 0 0 0 0,1-1 0 0 0,-1 0 1 0 0,1 0-1 0 0,-12-2 0 0 0,15 1-165 0 0,-1 0 0 0 0,1 1 1 0 0,-1-1-1 0 0,1 0 0 0 0,0 0 0 0 0,-1-1 0 0 0,1 1 0 0 0,0 0 0 0 0,0-1 1 0 0,0 1-1 0 0,0-1 0 0 0,0 0 0 0 0,-2-2 0 0 0,3 3 6 0 0,1 1 0 0 0,-1-1 0 0 0,1 0 0 0 0,-1 1 0 0 0,1-1 0 0 0,0 0 0 0 0,-1 0 0 0 0,1 1 0 0 0,0-1 0 0 0,0 0 0 0 0,0 0 0 0 0,-1 0 0 0 0,1 1 0 0 0,0-1 0 0 0,0 0 0 0 0,0 0 0 0 0,0 0 0 0 0,1-1 0 0 0,-1 1 10 0 0,1 0 1 0 0,-1 0 0 0 0,1 0 0 0 0,-1 0-1 0 0,1 0 1 0 0,0 0 0 0 0,-1 0-1 0 0,1 0 1 0 0,0 0 0 0 0,0 0 0 0 0,0 0-1 0 0,0 0 1 0 0,0 1 0 0 0,0-1 0 0 0,2-1-1 0 0,-1 1-2 0 0,1 0 1 0 0,0 0-1 0 0,-1 0 0 0 0,1 0 0 0 0,0 0 0 0 0,-1 1 0 0 0,1-1 0 0 0,0 1 1 0 0,0 0-1 0 0,0 0 0 0 0,-1 0 0 0 0,1 0 0 0 0,4 1 0 0 0,-5-1 5 0 0,0 0 1 0 0,0 1-1 0 0,0-1 0 0 0,0 1 0 0 0,0-1 0 0 0,0 1 1 0 0,0 0-1 0 0,-1 0 0 0 0,1 0 0 0 0,0 0 0 0 0,0 0 1 0 0,-1 0-1 0 0,1 0 0 0 0,-1 1 0 0 0,1-1 0 0 0,-1 0 1 0 0,1 1-1 0 0,-1-1 0 0 0,2 3 0 0 0,-3-3 10 0 0,0 0 0 0 0,1 0 0 0 0,-1 0 0 0 0,0 0 0 0 0,0 0 0 0 0,0 0 0 0 0,0 0 0 0 0,0 0 0 0 0,0 0 0 0 0,0-1 0 0 0,0 1 0 0 0,0 0 0 0 0,0 0 0 0 0,-1 0 0 0 0,1 0 0 0 0,0 0 0 0 0,0 0 0 0 0,-1 0 0 0 0,1 0 0 0 0,-1-1 0 0 0,1 1 0 0 0,-1 0-1 0 0,1 0 1 0 0,-1-1 0 0 0,-1 2 0 0 0,-3 6-9 0 0,5-7 12 0 0,-1-1-1 0 0,0 1 0 0 0,0 0 0 0 0,0-1 1 0 0,1 1-1 0 0,-1-1 0 0 0,0 1 0 0 0,0-1 1 0 0,0 1-1 0 0,0-1 0 0 0,0 0 0 0 0,0 0 1 0 0,0 1-1 0 0,0-1 0 0 0,0 0 0 0 0,0 0 1 0 0,0 0-1 0 0,0 0 0 0 0,0 0 0 0 0,-1 0 1 0 0,-22-3-159 0 0,7 1 70 0 0,15 2 80 0 0,0 0 1 0 0,-1-1-1 0 0,1 1 1 0 0,-1 0-1 0 0,1 0 1 0 0,0-1-1 0 0,-1 0 1 0 0,1 1-1 0 0,0-1 1 0 0,0 0-1 0 0,-1 0 1 0 0,1 0-1 0 0,0-1 1 0 0,0 1-1 0 0,0 0 1 0 0,-3-4-1 0 0,5 5 11 0 0,0-1 0 0 0,0 1 0 0 0,0 0 0 0 0,0-1 0 0 0,1 1 0 0 0,-1-1 0 0 0,0 1 0 0 0,0 0 0 0 0,1 0 0 0 0,-1-1 0 0 0,0 1 0 0 0,1 0 0 0 0,-1-1-1 0 0,0 1 1 0 0,1 0 0 0 0,-1 0 0 0 0,0-1 0 0 0,1 1 0 0 0,-1 0 0 0 0,1 0 0 0 0,-1 0 0 0 0,0 0 0 0 0,1 0 0 0 0,11-5-16 0 0,-12 5 10 0 0,6-2 10 0 0,0 0-1 0 0,-1 0 0 0 0,1 1 0 0 0,1 0 0 0 0,-1 0 1 0 0,9 1-1 0 0,-15 0-99 0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52.13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10 2304 0 0,'20'-4'7888'0'0,"63"1"-1089"0"0,-29 1-5768 0 0,72 7-1 0 0,-97-3-944 0 0,270 11 1869 0 0,-198-9-1234 0 0,43 3-250 0 0,298 6-103 0 0,-134-7 46 0 0,-130-1-106 0 0,-67 2-2216 0 0,-104-7 976 0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52.63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7 11520 0 0,'0'0'19'0'0,"0"0"0"0"0,0 0 0 0 0,0 0 0 0 0,0 0 0 0 0,0 0 0 0 0,-1 0 0 0 0,1 0 0 0 0,0 0 1 0 0,0 0-1 0 0,0 0 0 0 0,0 0 0 0 0,0-1 0 0 0,0 1 0 0 0,0 0 0 0 0,0 0 0 0 0,0 0 0 0 0,0 0 1 0 0,0 0-1 0 0,0 0 0 0 0,0 0 0 0 0,0 0 0 0 0,0-1 0 0 0,0 1 0 0 0,0 0 0 0 0,0 0 0 0 0,0 0 0 0 0,0 0 1 0 0,0 0-1 0 0,0 0 0 0 0,0 0 0 0 0,0-1 0 0 0,0 1 0 0 0,0 0 0 0 0,0 0 0 0 0,0 0 0 0 0,0 0 1 0 0,0 0-1 0 0,0 0 0 0 0,0 0 0 0 0,0 0 0 0 0,0-1 0 0 0,0 1 0 0 0,0 0 0 0 0,0 0 0 0 0,0 0 0 0 0,1 0 1 0 0,-1 0-1 0 0,0 0 0 0 0,0 0 0 0 0,0 0 0 0 0,0 0 0 0 0,0 0 0 0 0,0 0 0 0 0,11-2 691 0 0,10 2 2903 0 0,10 3 595 0 0,-9-1-3662 0 0,23 5 0 0 0,-38-6-487 0 0,-1 1 0 0 0,0 0-1 0 0,0 0 1 0 0,0 0 0 0 0,-1 1 0 0 0,1-1 0 0 0,-1 2-1 0 0,9 4 1 0 0,-13-6 27 0 0,1-1-1 0 0,-1 0 1 0 0,0 1-1 0 0,1-1 1 0 0,-1 1-1 0 0,0-1 1 0 0,0 1-1 0 0,0 0 1 0 0,0-1 0 0 0,0 1-1 0 0,0 0 1 0 0,0 0-1 0 0,-1 0 1 0 0,1 0-1 0 0,-1 0 1 0 0,1 0-1 0 0,-1 0 1 0 0,0-1-1 0 0,1 1 1 0 0,-1 0-1 0 0,0 0 1 0 0,-1 0-1 0 0,1 0 1 0 0,0 0-1 0 0,0 0 1 0 0,-1 0-1 0 0,1 0 1 0 0,-1 0-1 0 0,0 0 1 0 0,0 0-1 0 0,1 0 1 0 0,-1-1-1 0 0,0 1 1 0 0,0 0 0 0 0,-1-1-1 0 0,1 1 1 0 0,0-1-1 0 0,-1 1 1 0 0,1-1-1 0 0,0 0 1 0 0,-4 3-1 0 0,-9 5-105 0 0,0 0-1 0 0,0-1 0 0 0,-1 0 1 0 0,0-2-1 0 0,-24 9 0 0 0,20-9-2185 0 0,13-3-6487 0 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57.1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52 6912 0 0,'1'-1'5381'0'0,"3"-2"-1574"0"0,7-7-1141 0 0,2 3-1626 0 0,-1 1-1 0 0,1 0 1 0 0,22-7-1 0 0,-31 12-993 0 0,0 0 0 0 0,0 0 0 0 0,0 0 0 0 0,0 1 0 0 0,0-1 0 0 0,0 1 0 0 0,0 0 0 0 0,0 0 0 0 0,0 1 0 0 0,0-1 0 0 0,0 1 0 0 0,0 0 0 0 0,0 0 0 0 0,0 0-1 0 0,0 0 1 0 0,-1 1 0 0 0,8 3 0 0 0,-10-4-31 0 0,0 0 0 0 0,0 1-1 0 0,0-1 1 0 0,0 0-1 0 0,0 0 1 0 0,0 1 0 0 0,0-1-1 0 0,0 1 1 0 0,-1-1-1 0 0,1 1 1 0 0,0-1 0 0 0,-1 1-1 0 0,1 0 1 0 0,-1-1 0 0 0,0 1-1 0 0,0 0 1 0 0,1-1-1 0 0,-1 1 1 0 0,0 0 0 0 0,0-1-1 0 0,-1 1 1 0 0,1 0-1 0 0,0-1 1 0 0,0 1 0 0 0,-1-1-1 0 0,1 1 1 0 0,-1 0 0 0 0,0 1-1 0 0,-2 3 38 0 0,1 1-1 0 0,-1-1 1 0 0,0 1-1 0 0,-1-1 1 0 0,-5 8 0 0 0,1-5 2 0 0,0 0 1 0 0,-1-1-1 0 0,0 1 1 0 0,-19 12-1 0 0,17-13-56 0 0,-53 41 1310 0 0,64-47-1308 0 0,6-1 0 0 0,4 0 0 0 0,3-1 49 0 0,0 0-32 0 0,0 0 0 0 0,-1 0 1 0 0,1 1-1 0 0,0 1 0 0 0,22 6 0 0 0,-14-2-685 0 0,-6-5-2941 0 0,-11-1 2046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8.64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10136 0 0,'0'0'777'0'0,"8"8"3359"0"0,1 42 2141 0 0,-10-29-5256 0 0,1-17-907 0 0,0 0 1 0 0,-1 0-1 0 0,2 0 1 0 0,-1 0-1 0 0,1 4 1 0 0,5 9-129 0 0,-2-12-6805 0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57.4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 18343 0 0,'0'0'1660'0'0,"8"-1"-1282"0"0,4 0-119 0 0,0 1 0 0 0,-1 0 0 0 0,1 0 0 0 0,0 1-1 0 0,-1 1 1 0 0,1 0 0 0 0,-1 0 0 0 0,14 5 0 0 0,-24-6-251 0 0,0-1-1 0 0,0 1 0 0 0,0-1 0 0 0,1 1 1 0 0,-1 0-1 0 0,0-1 0 0 0,0 1 1 0 0,0 0-1 0 0,0 0 0 0 0,0-1 0 0 0,0 1 1 0 0,0 0-1 0 0,-1 0 0 0 0,1 0 0 0 0,0 0 1 0 0,0 0-1 0 0,-1 1 0 0 0,1-1 1 0 0,0 2-1 0 0,-1-2-5 0 0,0-1-1 0 0,0 1 1 0 0,0 0 0 0 0,0 0 0 0 0,0 0 0 0 0,0 0-1 0 0,0 0 1 0 0,0 0 0 0 0,-1 0 0 0 0,1 0 0 0 0,0 0 0 0 0,-1 0-1 0 0,1 0 1 0 0,-1 0 0 0 0,1 0 0 0 0,-1-1 0 0 0,1 1-1 0 0,-1 0 1 0 0,-1 1 0 0 0,-1 1 24 0 0,0-1 0 0 0,0 1 0 0 0,0-1 0 0 0,0 1 0 0 0,-1-1 0 0 0,1 0 0 0 0,-1 0 0 0 0,0-1 0 0 0,0 1 0 0 0,-6 1 0 0 0,3-1 96 0 0,0-1 0 0 0,0 0 0 0 0,-12 0 1 0 0,17-1-210 0 0,0 0 0 0 0,0 0 0 0 0,0 0 1 0 0,0 0-1 0 0,0-1 0 0 0,0 1 0 0 0,0-1 1 0 0,1 0-1 0 0,-1 0 0 0 0,0 0 0 0 0,0 1 1 0 0,0-2-1 0 0,1 1 0 0 0,-1 0 0 0 0,0 0 1 0 0,1 0-1 0 0,-2-2 0 0 0,3 3-167 0 0,-1-1-1 0 0,1 1 1 0 0,0 0 0 0 0,0 0-1 0 0,0 0 1 0 0,0-1-1 0 0,-1 1 1 0 0,1 0 0 0 0,0 0-1 0 0,0-1 1 0 0,0 1 0 0 0,0 0-1 0 0,0 0 1 0 0,0-1 0 0 0,0 1-1 0 0,0 0 1 0 0,0-1-1 0 0,0 1 1 0 0,0 0 0 0 0,0 0-1 0 0,0-1 1 0 0,0 1 0 0 0,0 0-1 0 0,0 0 1 0 0,0-1 0 0 0,0 1-1 0 0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57.83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62 0 9672 0 0,'-1'2'223'0'0,"-1"-1"1"0"0,0 1-1 0 0,0-1 1 0 0,0 1-1 0 0,0-1 1 0 0,0 0-1 0 0,0 1 1 0 0,-2 0-1 0 0,-11 7 2654 0 0,8-4-1665 0 0,5-3-393 0 0,-1 0-1 0 0,1 0 1 0 0,-1 0-1 0 0,1 0 0 0 0,0 1 1 0 0,-3 4-1 0 0,5-7-749 0 0,-1 1 0 0 0,1 0 0 0 0,0-1-1 0 0,0 1 1 0 0,0-1 0 0 0,0 1 0 0 0,0 0 0 0 0,0-1 0 0 0,0 1 0 0 0,0 0 0 0 0,0-1-1 0 0,0 1 1 0 0,0-1 0 0 0,0 1 0 0 0,0 0 0 0 0,0-1 0 0 0,1 1 0 0 0,-1-1-1 0 0,0 1 1 0 0,0 0 0 0 0,1-1 0 0 0,-1 1 0 0 0,0-1 0 0 0,1 1 0 0 0,-1-1 0 0 0,1 1-1 0 0,-1-1 1 0 0,1 0 0 0 0,-1 1 0 0 0,1-1 0 0 0,-1 1 0 0 0,1-1 0 0 0,-1 0-1 0 0,1 1 1 0 0,-1-1 0 0 0,1 0 0 0 0,-1 0 0 0 0,1 0 0 0 0,0 1 0 0 0,0-1 0 0 0,3 1-354 0 0,-1 0 0 0 0,0 0 0 0 0,1-1 0 0 0,-1 1 0 0 0,1-1 0 0 0,0 1 0 0 0,5-2 0 0 0,-8 1-150 0 0,9 0-7367 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58.19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8 9672 0 0,'0'0'874'0'0,"12"6"-359"0"0,-2-4 2169 0 0,-1-1-1 0 0,1 0 1 0 0,14 0-1 0 0,60-10-1800 0 0,-25 1-4834 0 0,-46 7 2511 0 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58.58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130 55 6448 0 0,'-4'-17'1000'0'0,"1"13"73"0"0,0 1 0 0 0,0-1 0 0 0,-1 1 0 0 0,1 0 0 0 0,-1 0-1 0 0,1 0 1 0 0,-1 1 0 0 0,0-1 0 0 0,-5-1 0 0 0,6 3-757 0 0,0 0-1 0 0,0 0 0 0 0,0 0 1 0 0,0 0-1 0 0,0 1 0 0 0,0-1 1 0 0,0 1-1 0 0,0 0 0 0 0,0 0 1 0 0,-1 0-1 0 0,1 1 0 0 0,0-1 1 0 0,0 1-1 0 0,-5 1 0 0 0,6-2-109 0 0,0 1 0 0 0,0 0-1 0 0,0-1 1 0 0,0 1-1 0 0,0 0 1 0 0,0 0 0 0 0,0 1-1 0 0,0-1 1 0 0,0 0-1 0 0,1 0 1 0 0,-1 1 0 0 0,0-1-1 0 0,1 1 1 0 0,-1 0-1 0 0,1-1 1 0 0,-3 5 0 0 0,4-5-185 0 0,0 0 1 0 0,-1 1-1 0 0,1-1 1 0 0,0 0-1 0 0,0 1 1 0 0,0-1-1 0 0,0 0 1 0 0,0 1-1 0 0,0-1 1 0 0,0 0-1 0 0,0 1 1 0 0,1-1 0 0 0,-1 0-1 0 0,0 0 1 0 0,1 1-1 0 0,-1-1 1 0 0,1 0-1 0 0,-1 0 1 0 0,1 1-1 0 0,0-1 1 0 0,0 0-1 0 0,-1 0 1 0 0,1 0-1 0 0,0 0 1 0 0,0 0 0 0 0,0 0-1 0 0,0 0 1 0 0,2 1-1 0 0,14 14-98 0 0,17 22 0 0 0,-21-23-75 0 0,-11-13 51 0 0,-1 1 1 0 0,1-1-1 0 0,0 1 1 0 0,-1 0-1 0 0,1-1 1 0 0,-1 1-1 0 0,0 0 1 0 0,0 0 0 0 0,0 0-1 0 0,-1 0 1 0 0,1 0-1 0 0,0 3 1 0 0,-1-5 44 0 0,0 1 1 0 0,0 0 0 0 0,0 0 0 0 0,0 0-1 0 0,0-1 1 0 0,0 1 0 0 0,-1 0 0 0 0,1 0-1 0 0,-1-1 1 0 0,1 1 0 0 0,-1 0 0 0 0,1-1-1 0 0,-1 1 1 0 0,0-1 0 0 0,0 1 0 0 0,0-1 0 0 0,0 1-1 0 0,0-1 1 0 0,0 1 0 0 0,0-1 0 0 0,-2 1-1 0 0,2-1 76 0 0,1 0-1 0 0,-1-1 1 0 0,0 1-1 0 0,1-1 1 0 0,-1 1-1 0 0,0-1 0 0 0,1 1 1 0 0,-1-1-1 0 0,0 0 1 0 0,0 1-1 0 0,1-1 1 0 0,-1 0-1 0 0,0 0 1 0 0,0 1-1 0 0,1-1 1 0 0,-1 0-1 0 0,0 0 0 0 0,0 0 1 0 0,0 0-1 0 0,1 0 1 0 0,-1 0-1 0 0,0 0 1 0 0,0 0-1 0 0,0-1 1 0 0,1 1-1 0 0,-1 0 0 0 0,0 0 1 0 0,0-1-1 0 0,0 1 1 0 0,1 0-1 0 0,-1-1 1 0 0,0 1-1 0 0,1-1 1 0 0,-1 1-1 0 0,0-1 1 0 0,1 1-1 0 0,-1-1 0 0 0,1 1 1 0 0,-1-1-1 0 0,1 0 1 0 0,-1 1-1 0 0,1-1 1 0 0,-1 0-1 0 0,1 1 1 0 0,0-1-1 0 0,-1 0 1 0 0,1 0-1 0 0,-1-1 0 0 0,0-1 154 0 0,0 0-1 0 0,0 0 0 0 0,1 0 0 0 0,-1 0 1 0 0,0 0-1 0 0,1 0 0 0 0,0-1 0 0 0,0 1 1 0 0,0 0-1 0 0,0-5 0 0 0,2 1-193 0 0,0 1 0 0 0,0-1-1 0 0,0 1 1 0 0,1 0 0 0 0,0 0-1 0 0,0 0 1 0 0,1 0 0 0 0,-1 0-1 0 0,1 1 1 0 0,0-1 0 0 0,1 1-1 0 0,0 0 1 0 0,-1 1 0 0 0,1-1-1 0 0,1 1 1 0 0,-1 0 0 0 0,12-7-1 0 0,-8 6-1414 0 0,-1 2-472 0 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8:59.34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6 3224 0 0,'1'-6'14567'0'0,"38"9"-8984"0"0,21 6-4428 0 0,-24-3-709 0 0,-27-4-405 0 0,-1-1-1 0 0,0 2 0 0 0,0-1 1 0 0,10 5-1 0 0,-16-6 0 0 0,1 0 0 0 0,-1 1-1 0 0,1-1 1 0 0,-1 1 0 0 0,0-1-1 0 0,0 1 1 0 0,3 3 0 0 0,-4-4-5 0 0,0 0 0 0 0,0 0 1 0 0,-1 0-1 0 0,1 0 1 0 0,-1 0-1 0 0,1 0 0 0 0,-1 0 1 0 0,1 0-1 0 0,-1 0 1 0 0,0 0-1 0 0,1 1 0 0 0,-1-1 1 0 0,0 0-1 0 0,0 0 1 0 0,0 0-1 0 0,0 0 0 0 0,0 1 1 0 0,0 0-1 0 0,-1 0-20 0 0,1 0-1 0 0,-1 0 1 0 0,0 0 0 0 0,0-1-1 0 0,0 1 1 0 0,0-1-1 0 0,0 1 1 0 0,0 0 0 0 0,-1-1-1 0 0,1 0 1 0 0,0 1-1 0 0,-1-1 1 0 0,1 0 0 0 0,-4 2-1 0 0,-26 16 682 0 0,27-17-570 0 0,-91 39 1350 0 0,94-41-1541 0 0,0 0-2135 0 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0.01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 13216 0 0,'0'0'642'0'0,"18"-3"164"0"0,-9 2-283 0 0,-1 0 1 0 0,1 1-1 0 0,0 1 1 0 0,0-1-1 0 0,0 1 1 0 0,0 1-1 0 0,-1 0 1 0 0,1 0-1 0 0,0 1 1 0 0,10 4-1 0 0,-19-7-510 0 0,1 1 0 0 0,-1-1 0 0 0,1 0 0 0 0,0 0 0 0 0,-1 1 0 0 0,1-1 0 0 0,-1 0 0 0 0,1 1 0 0 0,-1-1-1 0 0,1 0 1 0 0,-1 1 0 0 0,0-1 0 0 0,1 1 0 0 0,-1-1 0 0 0,1 1 0 0 0,-1-1 0 0 0,0 1 0 0 0,1-1 0 0 0,-1 1 0 0 0,0 0 0 0 0,0-1 0 0 0,0 1 0 0 0,1-1 0 0 0,-1 1 0 0 0,0-1 0 0 0,0 1-1 0 0,0 0 1 0 0,0 0 0 0 0,0 0-2 0 0,-1 0 1 0 0,1 0-1 0 0,-1 0 0 0 0,1 0 0 0 0,-1 0 0 0 0,1 0 0 0 0,-1 0 0 0 0,0 0 0 0 0,1 0 1 0 0,-1-1-1 0 0,0 1 0 0 0,0 0 0 0 0,0 0 0 0 0,-1 0 0 0 0,-5 4 9 0 0,-1-1 1 0 0,0 0-1 0 0,-8 3 0 0 0,14-6-12 0 0,-11 4 75 0 0,7-3 46 0 0,-1 0-1 0 0,1 1 0 0 0,0 0 1 0 0,-11 8-1 0 0,17-11-107 0 0,-1 0 0 0 0,1 0 0 0 0,0 1 0 0 0,0-1-1 0 0,0 0 1 0 0,0 0 0 0 0,-1 1 0 0 0,1-1 0 0 0,0 0 0 0 0,0 0 0 0 0,0 1 0 0 0,0-1 0 0 0,0 0-1 0 0,0 1 1 0 0,0-1 0 0 0,0 0 0 0 0,0 1 0 0 0,0-1 0 0 0,0 0 0 0 0,0 1 0 0 0,0-1 0 0 0,0 0-1 0 0,0 1 1 0 0,0-1 0 0 0,0 0 0 0 0,0 0 0 0 0,0 1 0 0 0,0-1 0 0 0,0 0 0 0 0,1 1-1 0 0,-1-1 1 0 0,0 0 0 0 0,0 0 0 0 0,0 1 0 0 0,0-1 0 0 0,1 0 0 0 0,-1 0 0 0 0,0 0 0 0 0,0 1-1 0 0,1-1 1 0 0,-1 0 0 0 0,0 0 0 0 0,0 0 0 0 0,1 1 0 0 0,-1-1 0 0 0,0 0 0 0 0,1 0 0 0 0,-1 0-1 0 0,1 0 1 0 0,16 8-78 0 0,-16-8 105 0 0,10 4-43 0 0,6 2-2 0 0,24 12 0 0 0,-37-16-3 0 0,1 1 0 0 0,-1-1 0 0 0,-1 1 0 0 0,1 0 0 0 0,0 0 0 0 0,-1 0 0 0 0,1 0 0 0 0,-1 0-1 0 0,0 1 1 0 0,0 0 0 0 0,2 4 0 0 0,-4-8 11 0 0,-1 1 0 0 0,0-1 0 0 0,1 1 0 0 0,-1-1 0 0 0,0 1-1 0 0,0-1 1 0 0,0 1 0 0 0,1 0 0 0 0,-1-1 0 0 0,0 1 0 0 0,0-1 0 0 0,0 1 0 0 0,0 0-1 0 0,0-1 1 0 0,0 1 0 0 0,0-1 0 0 0,0 1 0 0 0,-1 0 0 0 0,1-1 0 0 0,0 1-1 0 0,0-1 1 0 0,0 1 0 0 0,-1-1 0 0 0,1 1 0 0 0,0-1 0 0 0,-1 2 0 0 0,0-1 57 0 0,0 0 0 0 0,0 0-1 0 0,0 0 1 0 0,-1 0 0 0 0,1 0 0 0 0,0 0 0 0 0,-1-1 0 0 0,1 1 0 0 0,0 0 0 0 0,-3 0 0 0 0,-2 1 332 0 0,-1 0 0 0 0,0 0-1 0 0,-10 0 1 0 0,10-1-225 0 0,-1-1 0 0 0,0 0 0 0 0,1 0 0 0 0,-1-1 0 0 0,1 0 0 0 0,-14-3 0 0 0,17 3-457 0 0,0-1 1 0 0,-1 1-1 0 0,1-1 0 0 0,0 0 1 0 0,0 0-1 0 0,1 0 1 0 0,-8-6-1 0 0,11 8 138 0 0,-4-4-2349 0 0,3 1-2514 0 0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0.3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20 0 15032 0 0,'12'2'746'0'0,"48"11"3147"0"0,-54-11-3636 0 0,0 0 0 0 0,0 0 0 0 0,-1 0 0 0 0,0 1 0 0 0,1-1 0 0 0,-1 1 0 0 0,9 8 0 0 0,-13-11-211 0 0,0 1 0 0 0,-1-1 0 0 0,1 1 0 0 0,-1-1 0 0 0,1 1 0 0 0,-1-1-1 0 0,1 1 1 0 0,-1 0 0 0 0,1-1 0 0 0,-1 1 0 0 0,0-1 0 0 0,1 1 0 0 0,-1 0 0 0 0,0 0 0 0 0,1-1-1 0 0,-1 1 1 0 0,0 0 0 0 0,0 0 0 0 0,0-1 0 0 0,0 1 0 0 0,0 0 0 0 0,0 0 0 0 0,0-1-1 0 0,0 1 1 0 0,0 0 0 0 0,0 0 0 0 0,0-1 0 0 0,0 1 0 0 0,-1 0 0 0 0,1 0 0 0 0,0-1-1 0 0,-1 1 1 0 0,1 0 0 0 0,0-1 0 0 0,-1 1 0 0 0,1 0 0 0 0,-1-1 0 0 0,1 1 0 0 0,-1-1 0 0 0,1 1-1 0 0,-1-1 1 0 0,1 1 0 0 0,-1-1 0 0 0,0 1 0 0 0,1-1 0 0 0,-2 1 0 0 0,-2 2 77 0 0,1-1 1 0 0,-1 0 0 0 0,0 0-1 0 0,1-1 1 0 0,-1 1-1 0 0,0-1 1 0 0,-4 1 0 0 0,-2 0 239 0 0,0-1 1 0 0,1 0 0 0 0,-17 0 0 0 0,22-1-446 0 0,0-1 0 0 0,0 1 0 0 0,0-1 0 0 0,0 0 0 0 0,0 0 0 0 0,1 0 0 0 0,-1 0 0 0 0,0-1 0 0 0,1 1 0 0 0,-1-1 0 0 0,-5-4 1 0 0,9 6-13 0 0,0 0 0 0 0,-1-1 1 0 0,1 1-1 0 0,0 0 1 0 0,0 0-1 0 0,0-1 1 0 0,0 1-1 0 0,-1 0 1 0 0,1-1-1 0 0,0 1 1 0 0,0 0-1 0 0,0-1 1 0 0,0 1-1 0 0,0 0 0 0 0,0-1 1 0 0,0 1-1 0 0,0 0 1 0 0,0-1-1 0 0,0 1 1 0 0,0 0-1 0 0,0-1 1 0 0,0 1-1 0 0,0 0 1 0 0,0-1-1 0 0,0 1 0 0 0,0 0 1 0 0,1-1-1 0 0,-1 1 1 0 0,0 0-1 0 0,0-1 1 0 0,0 1-1 0 0,0 0 1 0 0,1 0-1 0 0,-1-1 1 0 0,0 1-1 0 0,0 0 0 0 0,1 0 1 0 0,-1-1-1 0 0,1 1 1 0 0,10-9-3761 0 0,-2 5-2743 0 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0.9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83 0 10136 0 0,'-3'3'1069'0'0,"0"-1"1"0"0,-1 0-1 0 0,1 0 1 0 0,-1 0-1 0 0,1-1 0 0 0,-8 3 1 0 0,-5 2 1311 0 0,14-5-2066 0 0,0 0 0 0 0,-1 0 0 0 0,1 0-1 0 0,0 1 1 0 0,0-1 0 0 0,0 1-1 0 0,0-1 1 0 0,0 1 0 0 0,0 0 0 0 0,1-1-1 0 0,-1 1 1 0 0,1 0 0 0 0,-1 0-1 0 0,1 0 1 0 0,-1 0 0 0 0,1 1 0 0 0,0-1-1 0 0,0 0 1 0 0,0 1 0 0 0,0 2 0 0 0,1-4-304 0 0,0-1 1 0 0,0 1 0 0 0,0-1 0 0 0,1 1 0 0 0,-1-1-1 0 0,0 1 1 0 0,0-1 0 0 0,1 1 0 0 0,-1-1 0 0 0,0 1-1 0 0,1-1 1 0 0,-1 0 0 0 0,0 1 0 0 0,1-1 0 0 0,-1 1-1 0 0,1-1 1 0 0,-1 0 0 0 0,1 1 0 0 0,-1-1 0 0 0,0 0 0 0 0,1 0-1 0 0,0 1 1 0 0,-1-1 0 0 0,1 0 0 0 0,-1 0 0 0 0,1 0-1 0 0,17 6 221 0 0,-17-5-228 0 0,13 2-384 0 0,1-1 0 0 0,-1 0 0 0 0,1-1-1 0 0,-1 0 1 0 0,18-2 0 0 0,-18 1-515 0 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1.32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77 0 13536 0 0,'0'0'1224'0'0,"9"16"813"0"0,-8-11-1489 0 0,0 0 1 0 0,0 0-1 0 0,0 0 1 0 0,-1 0-1 0 0,0 0 1 0 0,0 0-1 0 0,0 0 1 0 0,-1 0-1 0 0,0 0 1 0 0,-2 9-1 0 0,2-9-195 0 0,1-2-42 0 0,-1 1 0 0 0,1-1 0 0 0,1 0 0 0 0,-1 1 0 0 0,0-1 1 0 0,1 1-1 0 0,0-1 0 0 0,2 6 0 0 0,2 4-1797 0 0,3-6-627 0 0,-7-6-331 0 0,-4-1 494 0 0,1-2 224 0 0</inkml:trace>
  <inkml:trace contextRef="#ctx0" brushRef="#br0" timeOffset="1">1 78 16416 0 0,'0'0'1483'0'0,"17"-3"389"0"0,38-1 326 0 0,27-5-3345 0 0,-65 7 628 0 0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1.68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124 0 12440 0 0,'-16'4'1522'0'0,"11"-2"-577"0"0,1 1 0 0 0,-1-1 0 0 0,0 1 0 0 0,-5 4 1 0 0,-29 27 938 0 0,37-32-1821 0 0,-2 2 279 0 0,1 0-1 0 0,-1-1 1 0 0,1 1-1 0 0,0 1 0 0 0,0-1 1 0 0,0 0-1 0 0,1 1 1 0 0,-1 0-1 0 0,1-1 0 0 0,0 1 1 0 0,-2 10-1 0 0,3-12-261 0 0,1-1 0 0 0,0 1 0 0 0,0 0 0 0 0,0-1 0 0 0,0 1 1 0 0,0 0-1 0 0,0 0 0 0 0,1-1 0 0 0,-1 1 0 0 0,1 0 0 0 0,0-1 0 0 0,0 1 0 0 0,0-1 0 0 0,0 1 0 0 0,0-1 0 0 0,1 0 0 0 0,-1 1 0 0 0,1-1 1 0 0,-1 0-1 0 0,1 0 0 0 0,0 0 0 0 0,0 0 0 0 0,4 3 0 0 0,0 0-56 0 0,0-1 0 0 0,0 0-1 0 0,0-1 1 0 0,1 1 0 0 0,-1-1 0 0 0,1-1 0 0 0,0 1 0 0 0,0-1 0 0 0,13 2 0 0 0,-15-3-29 0 0,1 0 0 0 0,0-1 0 0 0,0 0 0 0 0,-1 0 0 0 0,1 0 0 0 0,0-1 0 0 0,0 1 0 0 0,-1-1 0 0 0,1-1 0 0 0,-1 1 0 0 0,1-1 0 0 0,8-4 1 0 0,-13 5 8 0 0,1 1 1 0 0,-1-1-1 0 0,0 1 1 0 0,0-1 0 0 0,0 0-1 0 0,0 1 1 0 0,-1-1-1 0 0,1 0 1 0 0,0 0-1 0 0,0 1 1 0 0,0-1 0 0 0,0 0-1 0 0,-1 0 1 0 0,1 0-1 0 0,-1 0 1 0 0,1 0 0 0 0,0 0-1 0 0,-1 0 1 0 0,0 0-1 0 0,1-1 1 0 0,-1 1 0 0 0,0 0-1 0 0,1 0 1 0 0,-1 0-1 0 0,0 0 1 0 0,0-1 0 0 0,0 1-1 0 0,0 0 1 0 0,0 0-1 0 0,0 0 1 0 0,0 0 0 0 0,-1-1-1 0 0,1 1 1 0 0,0 0-1 0 0,-1 0 1 0 0,1 0 0 0 0,-1 0-1 0 0,1 0 1 0 0,-1 0-1 0 0,1 0 1 0 0,-1 0 0 0 0,0 0-1 0 0,1 0 1 0 0,-1 0-1 0 0,0 0 1 0 0,0 0 0 0 0,0 1-1 0 0,0-1 1 0 0,0 0-1 0 0,0 1 1 0 0,0-1 0 0 0,0 0-1 0 0,0 1 1 0 0,0-1-1 0 0,0 1 1 0 0,0 0 0 0 0,-2-1-1 0 0,-8-2 228 0 0,-1 1 0 0 0,-1 0 0 0 0,1 1 0 0 0,0 0 0 0 0,-23 1 0 0 0,28 1-1051 0 0,0 0 0 0 0,0 1 0 0 0,-11 3 0 0 0,9 0-8296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8.9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51 17015 0 0,'0'0'388'0'0,"8"15"1096"0"0,-7-12-1281 0 0,0 0-1 0 0,1-1 1 0 0,-1 1-1 0 0,1 0 0 0 0,0-1 1 0 0,-1 0-1 0 0,1 1 0 0 0,0-1 1 0 0,1 0-1 0 0,-1 0 1 0 0,0 0-1 0 0,0 0 0 0 0,1-1 1 0 0,-1 1-1 0 0,1-1 0 0 0,0 1 1 0 0,-1-1-1 0 0,1 0 0 0 0,4 1 1 0 0,-3-1-95 0 0,1 0 1 0 0,0 0-1 0 0,-1-1 0 0 0,1 0 1 0 0,0 1-1 0 0,0-2 0 0 0,-1 1 1 0 0,1-1-1 0 0,-1 1 1 0 0,1-1-1 0 0,8-3 0 0 0,-6 1-90 0 0,0 0 0 0 0,-1 0-1 0 0,1 0 1 0 0,-1-1 0 0 0,1 0-1 0 0,6-5 1 0 0,-12 8-18 0 0,0 0 0 0 0,0 0 0 0 0,1 0 0 0 0,-1 0 0 0 0,0 0 0 0 0,0 0 0 0 0,0 0 0 0 0,0-1 0 0 0,0 1 0 0 0,-1 0 0 0 0,1-1 0 0 0,0 1 0 0 0,-1-1 0 0 0,1 1 0 0 0,0-1 0 0 0,-1 1 0 0 0,0-1 0 0 0,1 1 0 0 0,-1-1 0 0 0,0 1 0 0 0,0-1 0 0 0,0 1 0 0 0,0-1 0 0 0,0 0 0 0 0,0 1 0 0 0,0-1 0 0 0,-1 1 0 0 0,1-1 0 0 0,0 1 0 0 0,-1-1 0 0 0,0 1 0 0 0,1-1 0 0 0,-1 1 0 0 0,0 0 0 0 0,1-1 0 0 0,-3-1 0 0 0,2 1 50 0 0,-1 0 1 0 0,0 1-1 0 0,0-1 0 0 0,0 1 0 0 0,0-1 0 0 0,0 1 0 0 0,0 0 1 0 0,0-1-1 0 0,-1 1 0 0 0,1 0 0 0 0,0 1 0 0 0,-1-1 0 0 0,1 0 1 0 0,-1 1-1 0 0,-3-1 0 0 0,-6-1 440 0 0,0 2-1 0 0,-13 0 1 0 0,14 0-402 0 0,-53 3-2713 0 0,53-2 1546 0 0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4.06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22 12440 0 0,'0'0'957'0'0,"19"4"2404"0"0,-3-4-1649 0 0,0-1-1 0 0,18-5 0 0 0,11-3-2971 0 0,-10 2-4358 0 0,-25 4-836 0 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4.40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8 18511 0 0,'0'0'1410'0'0,"17"-4"-788"0"0,-6 3-224 0 0,0-1-1 0 0,1 2 0 0 0,-1 0 0 0 0,0 0 0 0 0,1 1 1 0 0,-1 0-1 0 0,0 1 0 0 0,0 0 0 0 0,0 1 0 0 0,10 4 1 0 0,-20-7-384 0 0,37 16 793 0 0,-37-15-774 0 0,1-1 0 0 0,0 1 0 0 0,0 0 0 0 0,-1 1 0 0 0,1-1 0 0 0,0 0 0 0 0,-1 0 0 0 0,1 1 0 0 0,-1-1 0 0 0,0 1 0 0 0,0-1 0 0 0,1 1-1 0 0,-1-1 1 0 0,0 1 0 0 0,0 0 0 0 0,0 0 0 0 0,0 2 0 0 0,0-2-31 0 0,-1-1 1 0 0,0 0-1 0 0,0 1 0 0 0,0-1 1 0 0,0 1-1 0 0,0-1 0 0 0,-1 0 0 0 0,1 1 1 0 0,0-1-1 0 0,-1 0 0 0 0,1 1 0 0 0,-1-1 1 0 0,1 0-1 0 0,-1 1 0 0 0,0-1 1 0 0,0 0-1 0 0,1 0 0 0 0,-1 0 0 0 0,0 0 1 0 0,0 0-1 0 0,0 0 0 0 0,-2 2 0 0 0,-2 1 24 0 0,-1 1 0 0 0,-1-1 0 0 0,-8 4-1 0 0,-10 8 43 0 0,24-14-44 0 0,-14 13 295 0 0,14-15-305 0 0,1 1 0 0 0,-1 0 0 0 0,1-1 1 0 0,-1 1-1 0 0,1 0 0 0 0,-1-1 1 0 0,1 1-1 0 0,0 0 0 0 0,-1 0 1 0 0,1-1-1 0 0,0 1 0 0 0,0 0 0 0 0,-1 0 1 0 0,1 0-1 0 0,0-1 0 0 0,0 1 1 0 0,0 0-1 0 0,0 0 0 0 0,0 0 1 0 0,0 0-1 0 0,1 1 0 0 0,-1-2-11 0 0,1 1 1 0 0,-1 0-1 0 0,1 0 0 0 0,-1-1 0 0 0,1 1 1 0 0,0 0-1 0 0,-1-1 0 0 0,1 1 0 0 0,0 0 1 0 0,0-1-1 0 0,-1 1 0 0 0,1-1 0 0 0,0 1 1 0 0,0-1-1 0 0,0 0 0 0 0,0 1 0 0 0,0-1 1 0 0,-1 0-1 0 0,1 0 0 0 0,0 1 0 0 0,1-1 1 0 0,18 1-81 0 0,-20-1 73 0 0,55-6-833 0 0,-37 2-2206 0 0,-1-1-3847 0 0,-8 2-210 0 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4.74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14280 0 0,'9'1'7969'0'0,"17"6"-7459"0"0,-12-2 204 0 0,2-2-563 0 0,22 8 297 0 0,-36-11-433 0 0,0 1 1 0 0,0 0-1 0 0,0 0 1 0 0,0 0-1 0 0,-1 0 1 0 0,1 0-1 0 0,0 1 1 0 0,0-1-1 0 0,-1 0 1 0 0,1 1-1 0 0,-1-1 0 0 0,1 1 1 0 0,-1 0-1 0 0,0 0 1 0 0,1 1-1 0 0,-1-2-13 0 0,-1 0 1 0 0,0 0-1 0 0,0 0 0 0 0,0 0 0 0 0,0-1 0 0 0,0 1 1 0 0,0 0-1 0 0,0 0 0 0 0,-1 0 0 0 0,1 0 0 0 0,0 0 1 0 0,0-1-1 0 0,-1 1 0 0 0,1 0 0 0 0,0 0 0 0 0,-1 0 1 0 0,1-1-1 0 0,-1 1 0 0 0,1 0 0 0 0,-1 0 0 0 0,1-1 1 0 0,-1 1-1 0 0,0-1 0 0 0,1 1 0 0 0,-1 0 0 0 0,0-1 0 0 0,1 1 1 0 0,-1-1-1 0 0,0 1 0 0 0,-1 0 0 0 0,-26 12 66 0 0,24-11-101 0 0,-1-1 0 0 0,0 0 0 0 0,1 0 0 0 0,-1 0 0 0 0,0 0 0 0 0,0-1-1 0 0,0 0 1 0 0,1 0 0 0 0,-1 0 0 0 0,-6-1 0 0 0,9 1-1053 0 0,-1-1-1 0 0,1 0 1 0 0,-1 0 0 0 0,1 0 0 0 0,0 0-1 0 0,-1 0 1 0 0,-2-2 0 0 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5.0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78 0 13760 0 0,'-14'6'1496'0'0,"7"-3"-640"0"0,0 0 0 0 0,1 0 0 0 0,0 0 0 0 0,-12 9 0 0 0,17-11-653 0 0,-1 0 0 0 0,1 0 0 0 0,0 0 0 0 0,-1 0 1 0 0,1 0-1 0 0,0 1 0 0 0,0-1 0 0 0,0 0 0 0 0,0 1 0 0 0,0-1 1 0 0,0 1-1 0 0,0-1 0 0 0,0 1 0 0 0,1-1 0 0 0,-1 1 1 0 0,0 0-1 0 0,1-1 0 0 0,0 1 0 0 0,-1 0 0 0 0,1 0 1 0 0,0-1-1 0 0,0 1 0 0 0,0 0 0 0 0,0 3 0 0 0,1-4-172 0 0,-1 0 0 0 0,1 1 0 0 0,0-1 0 0 0,-1 0 0 0 0,1 0 0 0 0,0 0 0 0 0,0 0 0 0 0,0 0 0 0 0,0 0 0 0 0,0 0 0 0 0,0 0 0 0 0,0 0 0 0 0,0 0 0 0 0,0-1 0 0 0,1 1 0 0 0,-1 0 0 0 0,0-1 0 0 0,0 1 0 0 0,1-1 0 0 0,1 1 0 0 0,28 5-1466 0 0,-19-5-29 0 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2.58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18 16727 0 0,'0'0'1514'0'0,"21"-1"-420"0"0,10-1 225 0 0,0 0-1850 0 0,43-9 1 0 0,-65 10-536 0 0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2.99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 9672 0 0,'0'0'874'0'0,"15"0"-426"0"0,37-2 7815 0 0,-36 2-7206 0 0,0 0 0 0 0,30 5 1 0 0,-19 4-641 0 0,-25-9-403 0 0,-1 1 0 0 0,0-1 0 0 0,1 1 0 0 0,-1 0 1 0 0,0-1-1 0 0,0 1 0 0 0,0 0 0 0 0,1 0 0 0 0,-1 0 0 0 0,0 0 1 0 0,0-1-1 0 0,0 2 0 0 0,-1-1 0 0 0,1 0 0 0 0,0 0 0 0 0,0 0 0 0 0,0 2 1 0 0,-1-2-4 0 0,0 0 0 0 0,0 0 0 0 0,0 0 0 0 0,0 0 0 0 0,-1 0 1 0 0,1 0-1 0 0,0 1 0 0 0,-1-1 0 0 0,1 0 0 0 0,-1-1 1 0 0,1 1-1 0 0,-1 0 0 0 0,1 0 0 0 0,-1 0 0 0 0,0 0 0 0 0,1 0 1 0 0,-1 0-1 0 0,-1 1 0 0 0,-19 15 112 0 0,16-14-80 0 0,-22 17-40 0 0,20-16 59 0 0,0 1-1 0 0,0 1 1 0 0,0-1 0 0 0,0 1-1 0 0,1 0 1 0 0,0 0 0 0 0,-8 12-1 0 0,13-17-43 0 0,1 0-1 0 0,-1-1 1 0 0,1 1-1 0 0,0 0 1 0 0,-1 0-1 0 0,1 0 0 0 0,0-1 1 0 0,-1 1-1 0 0,1 0 1 0 0,0 0-1 0 0,0 0 1 0 0,0 0-1 0 0,-1-1 1 0 0,1 1-1 0 0,0 0 1 0 0,0 0-1 0 0,1 0 1 0 0,-1 0-1 0 0,0 0 0 0 0,0-1 1 0 0,0 1-1 0 0,0 0 1 0 0,1 0-1 0 0,-1 0 1 0 0,0 0-1 0 0,1-1 1 0 0,-1 1-1 0 0,1 0 1 0 0,-1 0-1 0 0,1-1 1 0 0,-1 1-1 0 0,1 0 0 0 0,0-1 1 0 0,-1 1-1 0 0,1-1 1 0 0,0 1-1 0 0,-1-1 1 0 0,1 1-1 0 0,0-1 1 0 0,-1 1-1 0 0,1-1 1 0 0,0 0-1 0 0,0 1 1 0 0,1-1-1 0 0,5 2-41 0 0,-1 0 0 0 0,1 0 0 0 0,0-1-1 0 0,10 1 1 0 0,-11-1 11 0 0,-1-1-352 0 0,0 1 1 0 0,1-1-1 0 0,-1 0 0 0 0,0 0 0 0 0,1-1 0 0 0,-1 0 0 0 0,6-1 1 0 0,-2 0-1714 0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3.35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7832 0 0,'0'0'445'0'0,"1"1"0"0"0,-1-1 0 0 0,0 0 0 0 0,1 1 0 0 0,0-1 0 0 0,-1 0 0 0 0,1 1 0 0 0,-1-1 0 0 0,1 0 0 0 0,-1 0 0 0 0,1 0 0 0 0,0 0 0 0 0,-1 1 0 0 0,1-1 0 0 0,-1 0 0 0 0,1 0 0 0 0,0 0 0 0 0,0-1 1 0 0,24 2 4572 0 0,-6 0-4553 0 0,-12 0-451 0 0,0 0 0 0 0,-1 1 0 0 0,1 0-1 0 0,-1 0 1 0 0,0 0 0 0 0,10 6 0 0 0,-14-8 14 0 0,-1 1 0 0 0,1 0 1 0 0,-1 1-1 0 0,1-1 0 0 0,-1 0 1 0 0,0 0-1 0 0,1 0 1 0 0,-1 1-1 0 0,0-1 0 0 0,0 1 1 0 0,0-1-1 0 0,2 4 0 0 0,-3-4 22 0 0,0 0-1 0 0,0 0 1 0 0,1 0 0 0 0,-1 0-1 0 0,0 1 1 0 0,0-1-1 0 0,0 0 1 0 0,0 0-1 0 0,0 0 1 0 0,0 0-1 0 0,-1 0 1 0 0,1 1-1 0 0,0-1 1 0 0,0 0-1 0 0,-1 0 1 0 0,1 0-1 0 0,-1 0 1 0 0,1 0-1 0 0,-1 0 1 0 0,0 0-1 0 0,1 0 1 0 0,-2 1-1 0 0,0 0 33 0 0,0 0-1 0 0,0 0 1 0 0,0 0-1 0 0,0 0 1 0 0,-1-1 0 0 0,1 1-1 0 0,0-1 1 0 0,-1 1-1 0 0,0-1 1 0 0,1 0-1 0 0,-1 0 1 0 0,0 0-1 0 0,1 0 1 0 0,-1-1-1 0 0,0 1 1 0 0,-4 0-1 0 0,1-1-38 0 0,-1 0 0 0 0,0 0 0 0 0,1 0 0 0 0,-1 0 0 0 0,-12-4 0 0 0,18 4-172 0 0,0 0 0 0 0,-1-1 0 0 0,1 1-1 0 0,0-1 1 0 0,0 0 0 0 0,0 1 0 0 0,0-1 0 0 0,0 0-1 0 0,0 0 1 0 0,0 1 0 0 0,0-1 0 0 0,0 0 0 0 0,0 0-1 0 0,0 0 1 0 0,1 0 0 0 0,-1 0 0 0 0,0 0 0 0 0,1-1-1 0 0,-1 1 1 0 0,0-2 0 0 0,1-1-1930 0 0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3.70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41 0 4144 0 0,'0'2'3574'0'0,"-4"10"11817"0"0,2-7-13525 0 0,0-2-3432 0 0,-3 1 2231 0 0,1 1 0 0 0,0-1 0 0 0,0 1 0 0 0,1 0 0 0 0,-7 11-1 0 0,10-15-636 0 0,0 0-1 0 0,-1 0 0 0 0,1 0 0 0 0,-1 0 0 0 0,1 0 0 0 0,0 0 0 0 0,0 0 0 0 0,-1 0 0 0 0,1 0 0 0 0,0 0 0 0 0,0 0 0 0 0,0 0 0 0 0,0 0 1 0 0,0 0-1 0 0,0 0 0 0 0,1 0 0 0 0,-1 0 0 0 0,0 0 0 0 0,0-1 0 0 0,1 1 0 0 0,-1 0 0 0 0,0 0 0 0 0,1 0 0 0 0,-1 0 0 0 0,1 0 0 0 0,-1 0 1 0 0,1-1-1 0 0,0 1 0 0 0,-1 0 0 0 0,1 0 0 0 0,0-1 0 0 0,0 1 0 0 0,-1 0 0 0 0,1-1 0 0 0,0 1 0 0 0,0-1 0 0 0,0 1 0 0 0,0-1 0 0 0,0 1 1 0 0,0-1-1 0 0,-1 0 0 0 0,1 0 0 0 0,0 1 0 0 0,0-1 0 0 0,0 0 0 0 0,2 0 0 0 0,51 10-1976 0 0,-41-9 914 0 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5.71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17 3680 0 0,'0'0'167'0'0,"16"3"3276"0"0,-4-1 2595 0 0,25 0 0 0 0,14-4-3207 0 0,48-14-5261 0 0,-88 13-2416 0 0,-1 1-1571 0 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6.05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170 13 14480 0 0,'-16'-6'1456'0'0,"6"4"-1231"0"0,1 0 1 0 0,-1 1-1 0 0,1 0 1 0 0,-1 1-1 0 0,-13 0 1 0 0,17 0 313 0 0,-1 1 0 0 0,1 0 0 0 0,-1 0 0 0 0,1 1 0 0 0,-1 0 0 0 0,1 0 1 0 0,0 0-1 0 0,-11 7 0 0 0,16-9-440 0 0,0 1 0 0 0,0-1 0 0 0,0 1 1 0 0,0 0-1 0 0,0 0 0 0 0,0-1 0 0 0,1 1 1 0 0,-1 0-1 0 0,0 0 0 0 0,1 0 0 0 0,-1 0 0 0 0,0 0 1 0 0,1 0-1 0 0,-1 0 0 0 0,1 0 0 0 0,-1 0 1 0 0,1 0-1 0 0,0 0 0 0 0,0 0 0 0 0,-1 0 1 0 0,1 0-1 0 0,0 1 0 0 0,0-1 0 0 0,0 0 0 0 0,0 0 1 0 0,0 0-1 0 0,0 0 0 0 0,0 0 0 0 0,1 0 1 0 0,-1 1-1 0 0,0-1 0 0 0,1 0 0 0 0,-1 0 1 0 0,1 0-1 0 0,-1 0 0 0 0,1 0 0 0 0,-1 0 0 0 0,1 0 1 0 0,0 0-1 0 0,0 1 0 0 0,5 5-281 0 0,0 0 1 0 0,0 0-1 0 0,1-1 0 0 0,8 7 0 0 0,-7-6-228 0 0,7 6 320 0 0,-4-4 31 0 0,0 1 0 0 0,17 20-1 0 0,-26-28-29 0 0,0 1-1 0 0,0-1 0 0 0,-1 1 1 0 0,1-1-1 0 0,-1 1 1 0 0,1 0-1 0 0,-1 0 0 0 0,0 0 1 0 0,0 0-1 0 0,0 0 0 0 0,0 0 1 0 0,-1 0-1 0 0,1 0 0 0 0,-1 0 1 0 0,0 0-1 0 0,0 0 1 0 0,0 0-1 0 0,-1 6 0 0 0,1-8 71 0 0,-1 1-1 0 0,0-1 1 0 0,1 1-1 0 0,-1-1 1 0 0,0 0-1 0 0,0 1 1 0 0,0-1-1 0 0,0 0 1 0 0,0 0-1 0 0,0 1 1 0 0,0-1-1 0 0,0 0 0 0 0,0 0 1 0 0,-1 0-1 0 0,1 0 1 0 0,0-1-1 0 0,-1 1 1 0 0,1 0-1 0 0,-1 0 1 0 0,1-1-1 0 0,-2 1 1 0 0,1 0 80 0 0,-1 0 1 0 0,1-1 0 0 0,-1 1 0 0 0,1-1-1 0 0,0 0 1 0 0,-1 0 0 0 0,1 1 0 0 0,-1-2-1 0 0,1 1 1 0 0,-1 0 0 0 0,1 0 0 0 0,0-1-1 0 0,-3 0 1 0 0,3 0 31 0 0,-1 0 0 0 0,1 0 0 0 0,0 0 0 0 0,0 0 0 0 0,0 0-1 0 0,0 0 1 0 0,0-1 0 0 0,0 1 0 0 0,0-1 0 0 0,0 1 0 0 0,1-1 0 0 0,-1 0 0 0 0,0 0 0 0 0,1 0 0 0 0,0 0 0 0 0,-1 0-1 0 0,1 0 1 0 0,0 0 0 0 0,0 0 0 0 0,0 0 0 0 0,0-1 0 0 0,1 1 0 0 0,-1 0 0 0 0,0-1 0 0 0,1 1 0 0 0,0-5 0 0 0,0 3 89 0 0,0-1 0 0 0,1 0 0 0 0,-1 1 0 0 0,1-1 1 0 0,0 1-1 0 0,1-1 0 0 0,-1 1 0 0 0,1-1 0 0 0,0 1 1 0 0,0 0-1 0 0,0 0 0 0 0,6-7 0 0 0,0 0-605 0 0,0 0-1 0 0,1 0 1 0 0,0 1-1 0 0,19-16 1 0 0,-23 22-398 0 0,-1 0 0 0 0,0 0 0 0 0,7-8 0 0 0,-9 10 580 0 0,11-13-1581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9.55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29 3224 0 0,'22'-3'5309'0'0,"25"0"3497"0"0,0 3-5897 0 0,48-4-942 0 0,129-12-548 0 0,-209 15-2499 0 0,-8 0 405 0 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6.71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7368 0 0,'25'1'7433'0'0,"-9"1"-6044"0"0,0 0 1 0 0,0 0-1 0 0,20 8 0 0 0,-33-10-1228 0 0,-1 1 0 0 0,0 0 1 0 0,1 0-1 0 0,-1 0 0 0 0,0 0 0 0 0,1 1 1 0 0,-1-1-1 0 0,0 1 0 0 0,0-1 0 0 0,0 1 0 0 0,0 0 1 0 0,0 0-1 0 0,-1 0 0 0 0,1 0 0 0 0,-1 0 0 0 0,1 0 1 0 0,-1 0-1 0 0,0 0 0 0 0,1 1 0 0 0,-1-1 1 0 0,0 0-1 0 0,0 4 0 0 0,-1-3-70 0 0,0-1-1 0 0,0 0 1 0 0,0 1 0 0 0,-1-1-1 0 0,1 0 1 0 0,-1 1 0 0 0,1-1-1 0 0,-1 0 1 0 0,0 0 0 0 0,0 0-1 0 0,0 1 1 0 0,0-1 0 0 0,-1 0-1 0 0,1-1 1 0 0,0 1 0 0 0,-1 0-1 0 0,0 0 1 0 0,1 0 0 0 0,-1-1-1 0 0,0 1 1 0 0,0-1 0 0 0,-2 2-1 0 0,-6 4 262 0 0,-1-1 0 0 0,-20 10 1 0 0,28-14-323 0 0,-6 2-428 0 0,-12 6 1163 0 0,10-3-9109 0 0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7.25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 0 13104 0 0,'0'0'297'0'0,"17"3"826"0"0,-9-2-985 0 0,8 2 951 0 0,24 6 0 0 0,-36-8-852 0 0,0 1 1 0 0,-1-1 0 0 0,0 0-1 0 0,1 1 1 0 0,-1 0-1 0 0,0 0 1 0 0,0 0 0 0 0,1 0-1 0 0,-2 0 1 0 0,1 1 0 0 0,0-1-1 0 0,4 6 1 0 0,-7-8-167 0 0,1 1 0 0 0,-1 0 0 0 0,1 0 0 0 0,-1-1 1 0 0,0 1-1 0 0,1 0 0 0 0,-1 0 0 0 0,0 0 0 0 0,1 0 0 0 0,-1-1 1 0 0,0 1-1 0 0,0 0 0 0 0,0 0 0 0 0,0 0 0 0 0,0 0 0 0 0,0 0 1 0 0,0 0-1 0 0,0 0 0 0 0,0-1 0 0 0,-1 1 0 0 0,1 0 0 0 0,0 0 1 0 0,-1 1-1 0 0,0-1 76 0 0,0 1 1 0 0,0 0 0 0 0,0-1 0 0 0,0 1-1 0 0,-1-1 1 0 0,1 1 0 0 0,0-1-1 0 0,-1 0 1 0 0,1 0 0 0 0,-3 2-1 0 0,0-1 3 0 0,0 0 0 0 0,0 0 0 0 0,0 0 0 0 0,0 0-1 0 0,0-1 1 0 0,0 0 0 0 0,0 1 0 0 0,0-2-1 0 0,-6 2 1 0 0,-27-5-29 0 0,35 3-491 0 0,0 0 0 0 0,0 0 0 0 0,0-1 1 0 0,0 1-1 0 0,0-1 0 0 0,0 0 0 0 0,0 0 0 0 0,0 1 0 0 0,0-1 0 0 0,0-1 0 0 0,0 1 1 0 0,1 0-1 0 0,-1 0 0 0 0,0 0 0 0 0,-1-3 0 0 0,2 2-1473 0 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7.60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70 1 14224 0 0,'0'0'322'0'0,"-17"10"916"0"0,-1 4 786 0 0,15-12-1545 0 0,0 0 0 0 0,0 1 0 0 0,1-1 0 0 0,-1 0 0 0 0,0 1 0 0 0,1 0 0 0 0,0-1 0 0 0,-5 7 0 0 0,6-8-288 0 0,1 1 0 0 0,-1-1 0 0 0,0 1 0 0 0,0-1 0 0 0,1 1-1 0 0,-1 0 1 0 0,1-1 0 0 0,-1 1 0 0 0,1 0 0 0 0,0-1 0 0 0,0 1-1 0 0,-1 0 1 0 0,1-1 0 0 0,1 4 0 0 0,-1-4-145 0 0,0-1 0 0 0,1 1-1 0 0,-1 0 1 0 0,1 0 0 0 0,-1 0 0 0 0,1-1-1 0 0,-1 1 1 0 0,1 0 0 0 0,-1-1 0 0 0,1 1-1 0 0,-1-1 1 0 0,1 1 0 0 0,0-1 0 0 0,0 1-1 0 0,-1-1 1 0 0,1 1 0 0 0,0-1 0 0 0,0 1-1 0 0,-1-1 1 0 0,1 0 0 0 0,0 0 0 0 0,0 1-1 0 0,0-1 1 0 0,0 0 0 0 0,-1 0 0 0 0,1 0-1 0 0,0 0 1 0 0,0 0 0 0 0,0 0 0 0 0,1 0 0 0 0,-1 0-42 0 0,30-1-241 0 0,-11-2-3654 0 0,-9 1-4322 0 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7.95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79 1 17911 0 0,'0'3'199'0'0,"0"0"-1"0"0,-1 0 0 0 0,1 0 0 0 0,1 1 1 0 0,-1-1-1 0 0,0 0 0 0 0,1 0 0 0 0,0 0 1 0 0,-1 0-1 0 0,1 0 0 0 0,3 6 0 0 0,-2-5-144 0 0,-1 0 0 0 0,0 0-1 0 0,0 0 1 0 0,0 0-1 0 0,0 0 1 0 0,0 0 0 0 0,-1 8-1 0 0,1 9 204 0 0,0-3-1711 0 0,-3-5-4334 0 0,0-9-130 0 0</inkml:trace>
  <inkml:trace contextRef="#ctx0" brushRef="#br0" timeOffset="1">0 85 16416 0 0,'6'-4'727'0'0,"-2"4"145"0"0,1-1-696 0 0,2 1-176 0 0,1-2 0 0 0,1-2 0 0 0,1 3 168 0 0,1-1 0 0 0,3-1 0 0 0,-1 1 0 0 0,-1 1-168 0 0,2-2-96 0 0,-2 2 16 0 0,-2-1 0 0 0,2-1-1264 0 0,0 1-255 0 0,8-4-57 0 0,-3 4-8 0 0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8.50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109 1 10136 0 0,'0'0'777'0'0,"-17"8"4480"0"0,8-1-4222 0 0,-1-1-1 0 0,1 1 1 0 0,0 1-1 0 0,1-1 1 0 0,-15 18-1 0 0,20-22-882 0 0,1 1 0 0 0,0-1 0 0 0,-1 0 0 0 0,1 1 0 0 0,0 0 0 0 0,1-1 0 0 0,-1 1 0 0 0,1 0 0 0 0,-1 0-1 0 0,1 0 1 0 0,0 0 0 0 0,1 0 0 0 0,-1 0 0 0 0,1 0 0 0 0,0 0 0 0 0,0 0 0 0 0,0 0 0 0 0,0 0-1 0 0,1 0 1 0 0,1 5 0 0 0,-2-6-125 0 0,1-1 0 0 0,0 1 0 0 0,0-1 0 0 0,1 1 0 0 0,-1-1 0 0 0,0 0 0 0 0,1 1 0 0 0,-1-1 0 0 0,1 0 0 0 0,0 0 1 0 0,0 0-1 0 0,0-1 0 0 0,0 1 0 0 0,0 0 0 0 0,0-1 0 0 0,3 3 0 0 0,-1-3-9 0 0,0 1 1 0 0,0 0 0 0 0,0-1-1 0 0,0 0 1 0 0,0 0 0 0 0,0 0-1 0 0,1-1 1 0 0,-1 1 0 0 0,7-1-1 0 0,-3 0-6 0 0,0-1 0 0 0,0 0 0 0 0,0-1 0 0 0,0 1-1 0 0,0-2 1 0 0,-1 1 0 0 0,1-1 0 0 0,-1 0 0 0 0,1 0-1 0 0,9-7 1 0 0,-16 9-1 0 0,0 1 0 0 0,0-1 0 0 0,0 1 0 0 0,0-1 0 0 0,-1 1 0 0 0,1-1 0 0 0,0 0 0 0 0,0 0 0 0 0,-1 1 0 0 0,1-1 0 0 0,0 0 0 0 0,-1 0 0 0 0,1 0 0 0 0,-1 0 0 0 0,1 0 1 0 0,-1 1-1 0 0,1-1 0 0 0,-1 0 0 0 0,0 0 0 0 0,1 0 0 0 0,-1 0 0 0 0,0-1 0 0 0,0 1 0 0 0,0 0 0 0 0,0 0 0 0 0,0-2 0 0 0,0 2 30 0 0,-1 1-1 0 0,0-1 1 0 0,1 0 0 0 0,-1 0 0 0 0,0 0 0 0 0,1 1 0 0 0,-1-1 0 0 0,0 0 0 0 0,0 0 0 0 0,0 1-1 0 0,0-1 1 0 0,0 1 0 0 0,0-1 0 0 0,0 1 0 0 0,0-1 0 0 0,0 1 0 0 0,0 0 0 0 0,0-1-1 0 0,0 1 1 0 0,0 0 0 0 0,0 0 0 0 0,0 0 0 0 0,0 0 0 0 0,0 0 0 0 0,0 0 0 0 0,-2 0-1 0 0,-18 0 427 0 0,-38 6 0 0 0,51-5-1583 0 0,-1 1-1 0 0,1 1 1 0 0,-16 5 0 0 0,15-2-570 0 0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9.11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13 12896 0 0,'0'0'1376'0'0,"5"1"-1376"0"0,0-1 0 0 0,1-1 1400 0 0,1 1 231 0 0,-1 0 41 0 0,2-3 16 0 0,-3 2-1112 0 0,3 0-216 0 0,3 0-40 0 0,1 1-16 0 0,-1 0-304 0 0,2-1 0 0 0,-1-1 0 0 0,1 1-96 0 0,1 0-1416 0 0,-1 0-288 0 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9.45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122 1 9672 0 0,'-7'2'1042'0'0,"0"1"0"0"0,1 0 1 0 0,-1 0-1 0 0,1 0 0 0 0,0 1 1 0 0,0 0-1 0 0,-8 7 0 0 0,13-10-1014 0 0,-11 9 1039 0 0,1 1-1 0 0,0 0 1 0 0,-13 17 0 0 0,24-27-981 0 0,-1 1 0 0 0,0 0 1 0 0,1-1-1 0 0,-1 1 1 0 0,1 0-1 0 0,0 0 1 0 0,0 0-1 0 0,0-1 0 0 0,-1 1 1 0 0,2 0-1 0 0,-1 0 1 0 0,0 0-1 0 0,0-1 0 0 0,0 1 1 0 0,1 0-1 0 0,-1 0 1 0 0,1-1-1 0 0,0 1 0 0 0,-1 0 1 0 0,1-1-1 0 0,0 1 1 0 0,0 0-1 0 0,0-1 0 0 0,2 3 1 0 0,1 1 182 0 0,0 0 0 0 0,0 0 0 0 0,0 0 0 0 0,1 0 0 0 0,7 6 0 0 0,-7-7-275 0 0,1-1-1 0 0,-1 0 1 0 0,0 0 0 0 0,1 0-1 0 0,0-1 1 0 0,0 0-1 0 0,0 0 1 0 0,0 0 0 0 0,0-1-1 0 0,0 0 1 0 0,0 0-1 0 0,0-1 1 0 0,0 1 0 0 0,0-1-1 0 0,1-1 1 0 0,-1 1-1 0 0,0-1 1 0 0,0 0 0 0 0,0 0-1 0 0,0-1 1 0 0,0 0-1 0 0,0 0 1 0 0,-1 0 0 0 0,10-5-1 0 0,-15 6 16 0 0,1 1 1 0 0,0 0-1 0 0,-1-1 0 0 0,1 1 0 0 0,-1 0 0 0 0,1-1 0 0 0,-1 1 1 0 0,0 0-1 0 0,1-1 0 0 0,-1 1 0 0 0,1-1 0 0 0,-1 1 1 0 0,0-1-1 0 0,1 1 0 0 0,-1-1 0 0 0,0 1 0 0 0,0-1 0 0 0,1 0 1 0 0,-1 1-1 0 0,0-1 0 0 0,0 1 0 0 0,1-2 0 0 0,-2 1 2 0 0,1 1-1 0 0,0-1 0 0 0,0 1 1 0 0,-1-1-1 0 0,1 1 1 0 0,0 0-1 0 0,0-1 0 0 0,-1 1 1 0 0,1-1-1 0 0,0 1 0 0 0,-1 0 1 0 0,1-1-1 0 0,-1 1 1 0 0,1 0-1 0 0,-1-1 0 0 0,1 1 1 0 0,0 0-1 0 0,-1-1 0 0 0,1 1 1 0 0,-1 0-1 0 0,-2-1 33 0 0,0 0 1 0 0,0 0-1 0 0,0 0 1 0 0,0 0-1 0 0,0 1 0 0 0,0-1 1 0 0,-5 1-1 0 0,-28 2 480 0 0,1-1-1212 0 0,12 1-6155 0 0,8-1-1609 0 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09.9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6 18655 0 0,'5'0'1991'0'0,"29"-2"-606"0"0,-15 1-708 0 0,28 0-1 0 0,0 1-5529 0 0,-39-1-1990 0 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10.64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121 0 10592 0 0,'0'0'964'0'0,"-6"11"476"0"0,-11 2 540 0 0,1 1 0 0 0,1 0 0 0 0,-16 19 0 0 0,27-28-1715 0 0,0-1 0 0 0,1 1 0 0 0,-1 0 0 0 0,1 0 0 0 0,1 0 0 0 0,-1 0 0 0 0,1 1 0 0 0,-1-1 0 0 0,2 1 0 0 0,-1-1 0 0 0,1 1 0 0 0,-1 0 0 0 0,2 0 0 0 0,-1-1 0 0 0,1 1 0 0 0,0 9 0 0 0,0-13-253 0 0,0 1 1 0 0,1-1 0 0 0,-1 1 0 0 0,1-1-1 0 0,0 1 1 0 0,0-1 0 0 0,0 1 0 0 0,0-1-1 0 0,0 0 1 0 0,1 1 0 0 0,-1-1-1 0 0,1 0 1 0 0,-1 0 0 0 0,1 0 0 0 0,0 0-1 0 0,2 2 1 0 0,0-2 12 0 0,-1 0-1 0 0,0 0 0 0 0,0 0 1 0 0,0-1-1 0 0,1 1 1 0 0,-1-1-1 0 0,1 0 1 0 0,0 0-1 0 0,-1 0 0 0 0,6 0 1 0 0,0 0 11 0 0,-1-1 0 0 0,1 0 0 0 0,0 0 0 0 0,-1-1 1 0 0,1 0-1 0 0,0-1 0 0 0,-1 0 0 0 0,17-6 0 0 0,-17 5-24 0 0,19-9 94 0 0,-26 11-102 0 0,0 1 1 0 0,0-1 0 0 0,0 1 0 0 0,0-1 0 0 0,0 0 0 0 0,0 1 0 0 0,-1-1-1 0 0,1 0 1 0 0,0 0 0 0 0,0 1 0 0 0,-1-1 0 0 0,1 0 0 0 0,0 0-1 0 0,-1 0 1 0 0,1 0 0 0 0,-1 0 0 0 0,1 0 0 0 0,-1 0 0 0 0,0 0 0 0 0,1 0-1 0 0,-1-2 1 0 0,0 2 32 0 0,0 0 1 0 0,-1 0-1 0 0,1 0 0 0 0,0 0 1 0 0,-1 0-1 0 0,1 0 0 0 0,-1 1 1 0 0,1-1-1 0 0,-1 0 0 0 0,1 0 1 0 0,-1 0-1 0 0,0 1 0 0 0,1-1 0 0 0,-1 0 1 0 0,0 0-1 0 0,0 1 0 0 0,1-1 1 0 0,-1 1-1 0 0,0-1 0 0 0,0 1 1 0 0,0-1-1 0 0,0 1 0 0 0,0-1 0 0 0,0 1 1 0 0,0 0-1 0 0,0 0 0 0 0,0-1 1 0 0,-1 1-1 0 0,-30-4 1033 0 0,21 4-915 0 0,1 0 0 0 0,-1 0 0 0 0,0 2-1 0 0,-15 3 1 0 0,-3 3-8377 0 0,19-4-865 0 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27.70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13 15664 0 0,'12'0'1187'0'0,"22"-1"-786"0"0,17-3 1067 0 0,13-2-765 0 0,-7 4-3212 0 0,-52 2-3629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19.90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 1 3680 0 0,'-2'11'826'0'0,"1"-7"2098"0"0,0 12 7336 0 0,2 0-7189 0 0,-1 12-1991 0 0,-1-22-867 0 0,1 0 0 0 0,0 0 1 0 0,0 0-1 0 0,1 0 0 0 0,-1 0 1 0 0,1 0-1 0 0,3 8 0 0 0,-4-14-1119 0 0,2 1-1283 0 0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28.06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 0 13824 0 0,'10'12'1500'0'0,"-9"-10"-1416"0"0,0 1 0 0 0,0-1 0 0 0,0 0 0 0 0,-1 1 1 0 0,1-1-1 0 0,-1 1 0 0 0,1-1 0 0 0,-1 0 1 0 0,0 1-1 0 0,0-1 0 0 0,0 1 0 0 0,0-1 1 0 0,-1 5-1 0 0,-9 36 2333 0 0,1-11-1467 0 0,5-14-788 0 0,-1 10 37 0 0,5-28-275 0 0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28.40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 1 15664 0 0,'0'0'761'0'0,"11"0"183"0"0,-10 0-948 0 0,-1 0 0 0 0,1 0-1 0 0,-1 0 1 0 0,1 0 0 0 0,-1 0 0 0 0,1 0 0 0 0,-1 0 0 0 0,0 0 0 0 0,1 0-1 0 0,-1 0 1 0 0,1 0 0 0 0,-1 1 0 0 0,1-1 0 0 0,-1 0 0 0 0,0 0 0 0 0,1 0-1 0 0,-1 1 1 0 0,1-1 0 0 0,-1 0 0 0 0,0 1 0 0 0,1-1 0 0 0,-1 0 0 0 0,0 1 0 0 0,1-1-1 0 0,-1 0 1 0 0,0 1 0 0 0,0-1 0 0 0,0 1 0 0 0,1-1 0 0 0,-1 0 0 0 0,0 1-1 0 0,0-1 1 0 0,0 1 0 0 0,0-1 0 0 0,0 1 0 0 0,1-1 0 0 0,-1 1 0 0 0,0-1-1 0 0,0 0 1 0 0,0 1 0 0 0,0-1 0 0 0,0 1 0 0 0,-1-1 0 0 0,1 1 0 0 0,0-1 0 0 0,0 1-1 0 0,0-1 1 0 0,0 0 0 0 0,0 1 0 0 0,-1 0 0 0 0,-13 21-1239 0 0,12-20 945 0 0,0 2 693 0 0,1-1 1 0 0,-1 0 0 0 0,1 1-1 0 0,-1-1 1 0 0,1 1-1 0 0,0-1 1 0 0,0 1 0 0 0,0 6-1 0 0,-1 0 1538 0 0,2-10-1920 0 0,0 1-1 0 0,1-1 1 0 0,-1 1 0 0 0,0-1-1 0 0,0 1 1 0 0,0-1 0 0 0,0 1-1 0 0,0-1 1 0 0,1 0 0 0 0,-1 1-1 0 0,0-1 1 0 0,0 1-1 0 0,1-1 1 0 0,-1 1 0 0 0,0-1-1 0 0,1 0 1 0 0,-1 1 0 0 0,1-1-1 0 0,-1 0 1 0 0,0 1 0 0 0,1-1-1 0 0,-1 0 1 0 0,1 1 0 0 0,-1-1-1 0 0,1 0 1 0 0,-1 0 0 0 0,1 0-1 0 0,0 1 1 0 0,13 3-43 0 0,-2-4-64 0 0,0 0-1 0 0,-1 0 0 0 0,1-1 0 0 0,0-1 0 0 0,0 0 0 0 0,-1 0 1 0 0,1-1-1 0 0,18-8 0 0 0,-21 7-1655 0 0,-3 1-2594 0 0,1-1-1900 0 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28.76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0 15664 0 0,'0'0'718'0'0,"-1"18"334"0"0,3-8 45 0 0,0 0-1 0 0,1 0 0 0 0,7 15 1 0 0,-2-3-1962 0 0,-2-1-4525 0 0,-4-15-1295 0 0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29.12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10136 0 0,'0'0'1538'0'0,"17"7"996"0"0,-4-5-1177 0 0,57 15 2058 0 0,-62-15-3027 0 0,1 1 0 0 0,-1 1-1 0 0,0 0 1 0 0,0 0-1 0 0,15 10 1 0 0,-22-14-374 0 0,0 1 0 0 0,0 0 1 0 0,0 0-1 0 0,0 0 0 0 0,0 0 0 0 0,0 0 0 0 0,0 0 1 0 0,-1 0-1 0 0,1 0 0 0 0,0 0 0 0 0,0 1 0 0 0,-1-1 0 0 0,1 0 1 0 0,-1 0-1 0 0,1 0 0 0 0,-1 1 0 0 0,0-1 0 0 0,1 0 1 0 0,-1 1-1 0 0,0-1 0 0 0,0 0 0 0 0,0 1 0 0 0,0-1 1 0 0,0 0-1 0 0,0 1 0 0 0,0-1 0 0 0,-1 0 0 0 0,0 3 1 0 0,0-2 104 0 0,0 1 0 0 0,0-1 0 0 0,0 0 0 0 0,0 0 0 0 0,-1 0 0 0 0,1 0 0 0 0,-1 0 0 0 0,0 0 0 0 0,1 0 0 0 0,-1-1 0 0 0,0 1 0 0 0,0-1 0 0 0,0 1 0 0 0,-4 1 0 0 0,-62 31 1945 0 0,59-28-1926 0 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29.48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13824 0 0,'0'0'314'0'0,"15"-1"872"0"0,-8 2-1211 0 0,0-1 0 0 0,0 1 0 0 0,0 1 0 0 0,0-1 1 0 0,0 1-1 0 0,7 3 0 0 0,-12-5 127 0 0,0 1-1 0 0,0 0 1 0 0,0-1-1 0 0,0 1 1 0 0,0 0 0 0 0,-1 0-1 0 0,1 0 1 0 0,0 0-1 0 0,-1 1 1 0 0,1-1 0 0 0,-1 0-1 0 0,1 1 1 0 0,-1-1-1 0 0,1 1 1 0 0,-1-1 0 0 0,0 1-1 0 0,0 0 1 0 0,0-1-1 0 0,0 1 1 0 0,0 0 0 0 0,0 0-1 0 0,0 0 1 0 0,-1 0-1 0 0,1 0 1 0 0,0 2-1 0 0,-2-2-13 0 0,1 0-1 0 0,-1-1 1 0 0,1 1-1 0 0,-1-1 0 0 0,1 1 1 0 0,-1-1-1 0 0,0 1 1 0 0,0-1-1 0 0,0 1 0 0 0,0-1 1 0 0,0 0-1 0 0,0 0 1 0 0,0 1-1 0 0,-1-1 0 0 0,1 0 1 0 0,0 0-1 0 0,0 0 1 0 0,-1 0-1 0 0,1 0 0 0 0,-1-1 1 0 0,1 1-1 0 0,-1 0 0 0 0,-2 0 1 0 0,-1 1 176 0 0,-1 1-1 0 0,0-2 1 0 0,0 1 0 0 0,0-1 0 0 0,-8 1-1 0 0,-5-3-160 0 0,12-1-6112 0 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29.84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93 1 15664 0 0,'-10'0'577'0'0,"1"0"0"0"0,-19 4 1 0 0,25-3-404 0 0,1-1 1 0 0,-1 1-1 0 0,0 0 1 0 0,0 0-1 0 0,0 0 1 0 0,1 1 0 0 0,-1-1-1 0 0,0 0 1 0 0,1 1-1 0 0,-1 0 1 0 0,1 0-1 0 0,0-1 1 0 0,-3 5-1 0 0,4-6-63 0 0,0 1 0 0 0,1 0 0 0 0,-1-1 0 0 0,1 1 0 0 0,-1 0-1 0 0,1 0 1 0 0,-1-1 0 0 0,1 1 0 0 0,0 0 0 0 0,-1 0 0 0 0,1 0 0 0 0,0 0-1 0 0,0 0 1 0 0,0 0 0 0 0,0-1 0 0 0,-1 1 0 0 0,1 0 0 0 0,0 0-1 0 0,1 0 1 0 0,-1 0 0 0 0,0 0 0 0 0,0 0 0 0 0,1 1 0 0 0,-1 0 25 0 0,1-1 0 0 0,0 0 0 0 0,0 0 0 0 0,0 0 1 0 0,0 0-1 0 0,0 0 0 0 0,0 0 0 0 0,0 0 0 0 0,0 0 0 0 0,1 0 1 0 0,-1 0-1 0 0,0 0 0 0 0,2 0 0 0 0,5 2 96 0 0,-1 0 1 0 0,1-1-1 0 0,0 0 0 0 0,8 2 0 0 0,41 4 166 0 0,-33-6-7504 0 0,-13-1-993 0 0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32.3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32 1 11200 0 0,'-6'15'1216'0'0,"2"-6"-263"0"0,-1 1 1 0 0,2 0-1 0 0,-1 0 1 0 0,-2 17-1 0 0,4-22-555 0 0,2 1-1 0 0,-1-1 0 0 0,1 0 1 0 0,-1 0-1 0 0,1 0 0 0 0,1 1 1 0 0,-1-1-1 0 0,1 0 0 0 0,0 0 1 0 0,0 0-1 0 0,3 8 0 0 0,-1-7-1863 0 0,1 0-5867 0 0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32.92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14944 0 0,'0'0'730'0'0,"3"15"179"0"0,-2 1-214 0 0,0 0 0 0 0,-1-1-1 0 0,-3 17 1 0 0,1 2-2068 0 0,1-25-5072 0 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33.55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12032 0 0,'0'0'1090'0'0,"15"14"1205"0"0,-13-10-1866 0 0,-1-1 0 0 0,0 0 1 0 0,1 0-1 0 0,-1 1 0 0 0,0-1 0 0 0,-1 0 1 0 0,1 1-1 0 0,-1-1 0 0 0,1 1 1 0 0,-1 4-1 0 0,-5 37 1904 0 0,0-4-3038 0 0,5-33-4543 0 0,-1 0-1839 0 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34.24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14600 0 0,'0'0'1100'0'0,"16"10"90"0"0,-15-9-877 0 0,0 1 0 0 0,1 0 1 0 0,-1-1-1 0 0,0 1 0 0 0,0 0 0 0 0,-1 0 0 0 0,1 0 0 0 0,0 0 0 0 0,-1 0 0 0 0,1 0 1 0 0,-1 0-1 0 0,1 0 0 0 0,-1 3 0 0 0,0 31 2580 0 0,-1-19-2022 0 0,1-8-753 0 0,0-2-314 0 0,0-1 1 0 0,0 1-1 0 0,1-1 0 0 0,1 10 1 0 0,1-9-1112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20.2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54 16184 0 0,'11'16'1751'0'0,"-9"-13"-1547"0"0,0 0 0 0 0,0 0 0 0 0,0-1 0 0 0,0 1 0 0 0,1-1 0 0 0,-1 1 0 0 0,1-1 0 0 0,-1 0 0 0 0,1 0 0 0 0,0 0 0 0 0,0-1 0 0 0,0 1 0 0 0,0 0 0 0 0,0-1 0 0 0,1 0 0 0 0,-1 0 0 0 0,0 0 0 0 0,0 0 0 0 0,7 0 0 0 0,-2 0-117 0 0,-1 0 0 0 0,1-1 0 0 0,0 0 0 0 0,0-1 0 0 0,-1 1 0 0 0,1-1 0 0 0,13-4 0 0 0,-14 3-73 0 0,-1-1-1 0 0,1 0 0 0 0,-1 0 0 0 0,9-5 1 0 0,-12 6-29 0 0,0 0-1 0 0,0 0 1 0 0,-1-1 0 0 0,1 1 0 0 0,-1-1 0 0 0,1 1 0 0 0,-1-1 0 0 0,0 0 0 0 0,0 0-1 0 0,3-5 1 0 0,-4 7 12 0 0,-1 0 0 0 0,1 0 0 0 0,-1-1 0 0 0,0 1 0 0 0,0 0 0 0 0,1 0 0 0 0,-1-1 0 0 0,0 1 0 0 0,0 0 0 0 0,0 0 0 0 0,0-1 0 0 0,-1 1 0 0 0,1 0 0 0 0,0 0-1 0 0,0-1 1 0 0,-1 1 0 0 0,1 0 0 0 0,-1 0 0 0 0,1 0 0 0 0,-1 0 0 0 0,1 0 0 0 0,-1 0 0 0 0,0-1 0 0 0,0 2 0 0 0,1-1 0 0 0,-1 0 0 0 0,0 0 0 0 0,0 0 0 0 0,-2-1 0 0 0,1 0 105 0 0,-1 0 1 0 0,0 0 0 0 0,1 1 0 0 0,-1-1-1 0 0,0 1 1 0 0,0 0 0 0 0,0 0 0 0 0,0 0-1 0 0,0 0 1 0 0,-5 0 0 0 0,-8 1 210 0 0,1 0 1 0 0,-1 1-1 0 0,0 1 1 0 0,1 0-1 0 0,-21 7 1 0 0,19-6-1432 0 0,5 1-4857 0 0,1 2-1959 0 0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34.8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18 1 17071 0 0,'0'0'1298'0'0,"6"15"-712"0"0,-5-11-446 0 0,0 0 0 0 0,-1 0-1 0 0,0 0 1 0 0,0 0-1 0 0,0 0 1 0 0,0 0 0 0 0,-1 0-1 0 0,1 0 1 0 0,-1 0-1 0 0,0 0 1 0 0,0 0 0 0 0,-1 0-1 0 0,1 0 1 0 0,-1 0-1 0 0,-2 3 1 0 0,1-1 16 0 0,0 1 1 0 0,1 0-1 0 0,-2 8 0 0 0,4-8-1238 0 0,1 0-3776 0 0,0-1-1960 0 0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35.58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 0 10136 0 0,'0'0'777'0'0,"9"5"26"0"0,-9-1 16 0 0,-1 0 0 0 0,0 0 0 0 0,0 0 0 0 0,0 0 0 0 0,-2 4 0 0 0,-4 17 3668 0 0,7-20-4058 0 0,0 0 0 0 0,0 0 0 0 0,0 0-1 0 0,2 8 1 0 0,-1-9-311 0 0,0 0 0 0 0,-1 1 0 0 0,0 0 0 0 0,0-1 0 0 0,0 1 0 0 0,-1 5 0 0 0,0-7-1286 0 0,-2 1-4308 0 0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37.54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 6 5984 0 0,'-9'1'1036'0'0,"13"-4"2945"0"0,10 0 180 0 0,-6 2-4318 0 0,9 3 1198 0 0,13 2 1808 0 0,-10-5-7571 0 0,-12 0-1347 0 0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4.34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22 14112 0 0,'16'-5'1139'0'0,"1"0"0"0"0,0 2 0 0 0,0 0 1 0 0,1 0-1 0 0,21 1 0 0 0,-31 2-735 0 0,-2 0-216 0 0,1-1 0 0 0,-1 2 0 0 0,1-1-1 0 0,9 3 1 0 0,-15-3-176 0 0,-1 0 0 0 0,1 0 0 0 0,0 0 0 0 0,0 1 0 0 0,-1-1 0 0 0,1 0 0 0 0,0 1 0 0 0,-1-1 0 0 0,1 1 0 0 0,0-1 0 0 0,-1 1 0 0 0,1-1 0 0 0,0 1 1 0 0,-1-1-1 0 0,1 1 0 0 0,-1 0 0 0 0,1-1 0 0 0,0 2 0 0 0,-1-1-3 0 0,0 0 0 0 0,0-1 1 0 0,0 1-1 0 0,0 0 1 0 0,0 0-1 0 0,0 0 1 0 0,0 0-1 0 0,0 0 1 0 0,0 0-1 0 0,0 0 0 0 0,-1 0 1 0 0,1-1-1 0 0,0 1 1 0 0,-1 0-1 0 0,1 0 1 0 0,0 0-1 0 0,-1-1 0 0 0,1 1 1 0 0,-1 0-1 0 0,0 1 1 0 0,-34 41 335 0 0,27-35 11 0 0,1 1-1 0 0,0 0 1 0 0,0 0-1 0 0,1 0 1 0 0,-8 16-1 0 0,14-24-339 0 0,0-1 0 0 0,0 1 0 0 0,-1-1-1 0 0,1 1 1 0 0,0-1 0 0 0,0 1 0 0 0,0-1-1 0 0,0 1 1 0 0,0 0 0 0 0,0-1 0 0 0,0 1 0 0 0,0-1-1 0 0,0 1 1 0 0,0-1 0 0 0,0 1 0 0 0,0-1-1 0 0,0 1 1 0 0,0-1 0 0 0,1 1 0 0 0,-1-1 0 0 0,0 1-1 0 0,0-1 1 0 0,1 1 0 0 0,-1-1 0 0 0,0 1-1 0 0,1 0 1 0 0,0-1 11 0 0,0 1 1 0 0,0 0-1 0 0,0 0 0 0 0,1 0 0 0 0,-1-1 1 0 0,0 1-1 0 0,0 0 0 0 0,1-1 0 0 0,-1 1 0 0 0,2-1 1 0 0,5 2-15 0 0,0 0 1 0 0,16-1-1 0 0,-18 0-143 0 0,49 0-1243 0 0,-18-4-3855 0 0,-27 2-1930 0 0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4.73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16 16128 0 0,'13'-12'2759'0'0,"-10"11"-2667"0"0,0 1-1 0 0,-1-1 0 0 0,1 0 0 0 0,0 1 0 0 0,-1 0 0 0 0,1 0 0 0 0,0-1 0 0 0,-1 2 1 0 0,1-1-1 0 0,0 0 0 0 0,0 0 0 0 0,4 2 0 0 0,-6-2-32 0 0,1 1-1 0 0,-1-1 1 0 0,1 1 0 0 0,-1-1-1 0 0,0 1 1 0 0,1 0 0 0 0,-1-1-1 0 0,0 1 1 0 0,1 0-1 0 0,-1 0 1 0 0,0 0 0 0 0,0 0-1 0 0,0 0 1 0 0,0 0 0 0 0,0 0-1 0 0,0 0 1 0 0,0 1 0 0 0,0-1-1 0 0,0 0 1 0 0,0 1-1 0 0,-1-1 1 0 0,1 0 0 0 0,0 3-1 0 0,-1-3-14 0 0,0 0-1 0 0,0 0 0 0 0,-1 0 1 0 0,1 0-1 0 0,0 0 0 0 0,-1 0 1 0 0,1 0-1 0 0,0 0 1 0 0,-1 0-1 0 0,1 0 0 0 0,-1 0 1 0 0,0 0-1 0 0,1 0 0 0 0,-1 0 1 0 0,0 0-1 0 0,0-1 0 0 0,1 1 1 0 0,-1 0-1 0 0,0 0 0 0 0,0-1 1 0 0,0 1-1 0 0,0-1 0 0 0,0 1 1 0 0,0-1-1 0 0,0 1 0 0 0,-1 0 1 0 0,-16 5-766 0 0,5-2-5130 0 0,9-4-1064 0 0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5.09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62 1 5984 0 0,'-25'25'1799'0'0,"6"-10"6164"0"0,18-13-7505 0 0,-1-1-1 0 0,0 1 1 0 0,1 0-1 0 0,0-1 1 0 0,-1 1-1 0 0,1 0 1 0 0,0 0-1 0 0,0 0 1 0 0,0 0-1 0 0,0 0 1 0 0,0 0-1 0 0,0 0 1 0 0,1 0-1 0 0,-2 3 1 0 0,2-4-355 0 0,0 0 0 0 0,0 0-1 0 0,0 0 1 0 0,0 0 0 0 0,0-1 0 0 0,0 1 0 0 0,0 0-1 0 0,1 0 1 0 0,-1 0 0 0 0,0 0 0 0 0,0 0 0 0 0,1 0-1 0 0,-1 0 1 0 0,0 0 0 0 0,1-1 0 0 0,-1 1 0 0 0,1 0-1 0 0,-1 0 1 0 0,1-1 0 0 0,0 1 0 0 0,-1 0 0 0 0,1-1-1 0 0,0 1 1 0 0,-1 0 0 0 0,1-1 0 0 0,0 1 0 0 0,0-1 0 0 0,-1 1-1 0 0,1-1 1 0 0,0 1 0 0 0,0-1 0 0 0,0 0 0 0 0,0 0-1 0 0,1 1 1 0 0,4 0 83 0 0,-1 0 0 0 0,1 0-1 0 0,10-1 1 0 0,19-2-3220 0 0,-13 1-181 0 0,-7-1 985 0 0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5.76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1 12528 0 0,'0'13'1352'0'0,"-4"33"3978"0"0,3-34-4594 0 0,0 1-1 0 0,0 0 0 0 0,2 19 0 0 0,4-14-3019 0 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6.0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29 17191 0 0,'16'-1'1536'0'0,"0"0"0"0"0,29-6 0 0 0,4-7-2258 0 0,-38 11-4399 0 0,2 0-1739 0 0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6.6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13824 0 0,'42'2'2676'0'0,"-36"-2"-2195"0"0,0-1 0 0 0,0 1 0 0 0,0 1 0 0 0,0-1 0 0 0,0 1 1 0 0,0 0-1 0 0,-1 0 0 0 0,1 1 0 0 0,0-1 0 0 0,-1 1 0 0 0,10 5 0 0 0,-15-7-448 0 0,1 0 0 0 0,-1 1-1 0 0,1-1 1 0 0,-1 0 0 0 0,0 1 0 0 0,1-1 0 0 0,-1 1 0 0 0,1-1 0 0 0,-1 1 0 0 0,0-1 0 0 0,1 0 0 0 0,-1 1 0 0 0,0 0 0 0 0,1-1 0 0 0,-1 1 0 0 0,0-1-1 0 0,0 1 1 0 0,0-1 0 0 0,1 1 0 0 0,-1-1 0 0 0,0 1 0 0 0,0 0 0 0 0,0-1 0 0 0,0 1 0 0 0,0-1 0 0 0,0 1 0 0 0,0-1 0 0 0,0 1 0 0 0,0 0 0 0 0,0-1-1 0 0,-1 1 1 0 0,1-1 0 0 0,0 1 0 0 0,-1 0 0 0 0,-14 20 247 0 0,6-9-180 0 0,-1 2 282 0 0,7-10-76 0 0,0 0 0 0 0,0 0 0 0 0,0 0-1 0 0,1 0 1 0 0,-4 9 0 0 0,6-12-274 0 0,-1 0 1 0 0,1 0-1 0 0,0-1 1 0 0,0 1-1 0 0,0 0 1 0 0,0 0-1 0 0,0 0 1 0 0,0 0-1 0 0,0 0 1 0 0,0 0-1 0 0,0 0 1 0 0,1 0-1 0 0,-1 0 1 0 0,0 0-1 0 0,0 0 1 0 0,1-1-1 0 0,-1 1 1 0 0,1 0-1 0 0,-1 0 1 0 0,1 0-1 0 0,-1-1 1 0 0,1 1-1 0 0,-1 0 0 0 0,1 0 1 0 0,0-1-1 0 0,-1 1 1 0 0,1-1-1 0 0,0 1 1 0 0,0 0-1 0 0,-1-1 1 0 0,1 1-1 0 0,0-1 1 0 0,0 0-1 0 0,0 1 1 0 0,1-1-1 0 0,28 11-3682 0 0,-20-10-4899 0 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6.99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122 1 11024 0 0,'0'0'1109'0'0,"-12"6"1126"0"0,-5 0-247 0 0,1 1-1 0 0,0 1 1 0 0,-24 17 0 0 0,38-25-1888 0 0,0 1 0 0 0,1 0 0 0 0,0 1-1 0 0,-1-1 1 0 0,1 0 0 0 0,0 0 0 0 0,-1 1-1 0 0,1-1 1 0 0,0 0 0 0 0,0 1 0 0 0,0-1-1 0 0,0 1 1 0 0,0-1 0 0 0,1 1 0 0 0,-2 3-1 0 0,2-4-50 0 0,0 0 0 0 0,0 0 0 0 0,0 0 0 0 0,1 0 0 0 0,-1 0 0 0 0,0 0 1 0 0,1 0-1 0 0,-1 0 0 0 0,0 0 0 0 0,1 0 0 0 0,0 0 0 0 0,-1 0 0 0 0,1 0 0 0 0,-1 0 0 0 0,1 0 0 0 0,0 0 0 0 0,0-1 0 0 0,0 1 0 0 0,-1 0 0 0 0,1-1 0 0 0,0 1 0 0 0,0 0 0 0 0,0-1 0 0 0,0 1 0 0 0,0-1 0 0 0,1 1 0 0 0,6 3-698 0 0,1-1-1 0 0,-1 0 1 0 0,1 0-1 0 0,-1-1 0 0 0,17 2 1 0 0,-13-2-400 0 0,0 1 1 0 0,13 4 0 0 0,-20-5-566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4.44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19 9672 0 0,'0'0'748'0'0,"20"4"4008"0"0,24-8 1246 0 0,-1-3-3730 0 0,22-3-2427 0 0,-52 9-1999 0 0,-7 0 108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20.68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9672 0 0,'0'0'748'0'0,"13"8"4965"0"0,24-2-3495 0 0,-23-4-1947 0 0,-1 0 0 0 0,0 1 0 0 0,1 0 0 0 0,11 6 0 0 0,-23-9-171 0 0,-1 1 0 0 0,0-1 0 0 0,0 1 0 0 0,1 0 1 0 0,-1-1-1 0 0,0 1 0 0 0,0 0 0 0 0,0 0 0 0 0,0 0 0 0 0,0 0 0 0 0,0 0 0 0 0,0 0 0 0 0,0 0 0 0 0,-1 0 0 0 0,1 0 1 0 0,0 0-1 0 0,0 1 0 0 0,-1-1 0 0 0,1 0 0 0 0,-1 0 0 0 0,1 1 0 0 0,-1-1 0 0 0,0 0 0 0 0,0 1 0 0 0,1-1 1 0 0,-1 0-1 0 0,0 1 0 0 0,0-1 0 0 0,0 0 0 0 0,0 1 0 0 0,-1-1 0 0 0,1 3 0 0 0,-1-2 22 0 0,0 0 0 0 0,0 0 0 0 0,1 0-1 0 0,-1 0 1 0 0,0 0 0 0 0,-1 0 0 0 0,1-1 0 0 0,0 1-1 0 0,0 0 1 0 0,-1-1 0 0 0,1 1 0 0 0,-1-1 0 0 0,1 0 0 0 0,-1 1-1 0 0,0-1 1 0 0,1 0 0 0 0,-1 0 0 0 0,0 0 0 0 0,0 0-1 0 0,-3 1 1 0 0,-1 0-107 0 0,-1-1-1 0 0,0 0 0 0 0,0 0 1 0 0,-12 0-1 0 0,15-1-471 0 0,0 0 0 0 0,0 0 0 0 0,0-1 1 0 0,0 1-1 0 0,0-1 0 0 0,1 0 0 0 0,-1 0 0 0 0,0 0 0 0 0,-6-4 0 0 0,6 0-2324 0 0,3 2 1243 0 0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7.34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19871 0 0,'0'0'440'0'0,"3"2"88"0"0,-1 0 16 0 0,4 0 8 0 0,-1 1-440 0 0,2 0-112 0 0,-1 1 0 0 0,1 0 0 0 0,1 0 192 0 0,1 0 24 0 0,1-2 0 0 0,2 2 0 0 0,-2-2-144 0 0,2 0-72 0 0,-2 1 80 0 0,0-1-80 0 0,1 1-800 0 0,-2 0-216 0 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7.79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34 0 5064 0 0,'6'0'-558'0'0,"5"1"6907"0"0,-10 0-6187 0 0,-1-1 0 0 0,0 0 1 0 0,0 1-1 0 0,0-1 1 0 0,0 1-1 0 0,0-1 1 0 0,0 0-1 0 0,0 1 1 0 0,0-1-1 0 0,0 1 0 0 0,0-1 1 0 0,0 0-1 0 0,0 1 1 0 0,0-1-1 0 0,0 1 1 0 0,0-1-1 0 0,0 0 0 0 0,0 1 1 0 0,0-1-1 0 0,0 1 1 0 0,-1-1-1 0 0,1 0 1 0 0,0 1-1 0 0,0-1 1 0 0,0 0-1 0 0,-1 1 0 0 0,1-1 1 0 0,0 0-1 0 0,-1 0 1 0 0,1 1-1 0 0,-17 19 1388 0 0,13-15-724 0 0,-1 0 1 0 0,1 0 0 0 0,1 0-1 0 0,-1 0 1 0 0,1 0 0 0 0,-4 8-1 0 0,7-12-687 0 0,-1 0-1 0 0,1 1 1 0 0,0-1 0 0 0,0 0-1 0 0,-1 0 1 0 0,1 0-1 0 0,0 0 1 0 0,0 0-1 0 0,0 0 1 0 0,0 0-1 0 0,1 0 1 0 0,-1 0 0 0 0,0 0-1 0 0,0 0 1 0 0,1 0-1 0 0,-1 0 1 0 0,1 2-1 0 0,0-2-64 0 0,0 1 0 0 0,0-1-1 0 0,0 0 1 0 0,1 1 0 0 0,-1-1-1 0 0,0 0 1 0 0,1 0-1 0 0,-1 0 1 0 0,1 0 0 0 0,-1 0-1 0 0,1 0 1 0 0,-1-1 0 0 0,4 2-1 0 0,4 2-690 0 0,1-1 0 0 0,13 3 0 0 0,-13-5-665 0 0,1 0-1 0 0,-1 0 0 0 0,0 0 1 0 0,1-2-1 0 0,-1 1 1 0 0,0-1-1 0 0,20-5 1 0 0,-24 4-5062 0 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8.15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17191 0 0,'2'21'1880'0'0,"-2"-3"-1093"0"0,1 30 322 0 0,0-42-1176 0 0,1 7-547 0 0,0-4-3027 0 0,-1-5 2124 0 0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8.50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45 0 7832 0 0,'0'0'602'0'0,"20"3"2868"0"0,-16-2-2221 0 0,-1 0-802 0 0,-1-1-1 0 0,1 1 1 0 0,0 0-1 0 0,0 0 1 0 0,-1 1-1 0 0,1-1 1 0 0,0 1-1 0 0,-1-1 1 0 0,1 1 0 0 0,-1 0-1 0 0,0 0 1 0 0,4 3-1 0 0,-6-5-425 0 0,0 0 0 0 0,0 1 0 0 0,0-1 0 0 0,0 0 0 0 0,0 0 0 0 0,0 1 0 0 0,0-1 0 0 0,0 0 0 0 0,0 0 0 0 0,0 0-1 0 0,0 1 1 0 0,0-1 0 0 0,0 0 0 0 0,0 0 0 0 0,0 1 0 0 0,0-1 0 0 0,0 0 0 0 0,0 0 0 0 0,0 0 0 0 0,0 1 0 0 0,0-1 0 0 0,0 0 0 0 0,0 0 0 0 0,0 0 0 0 0,-1 1 0 0 0,1-1 0 0 0,0 0 0 0 0,0 0 0 0 0,0 1 2 0 0,-1-1 1 0 0,1 0 0 0 0,0 0 0 0 0,0 0 0 0 0,0 1 0 0 0,0-1 0 0 0,-1 0 0 0 0,1 0 0 0 0,0 1 0 0 0,0-1 0 0 0,0 0 0 0 0,0 1 0 0 0,0-1 0 0 0,0 0 0 0 0,0 0 0 0 0,0 1 0 0 0,0-1 0 0 0,0 0 0 0 0,0 0 0 0 0,0 1 0 0 0,0-1 0 0 0,0 0 0 0 0,0 1 0 0 0,0-1 0 0 0,0 0 0 0 0,0 0 0 0 0,0 1 0 0 0,1-1 0 0 0,-1 0 0 0 0,0 0 0 0 0,0 1 0 0 0,0-1 0 0 0,0 0 0 0 0,0 0 0 0 0,1 1 0 0 0,0-1 62 0 0,-1 1 0 0 0,1 0 0 0 0,0 0 0 0 0,-1 0 0 0 0,1 0 0 0 0,-1 0 0 0 0,1-1 0 0 0,-1 1 0 0 0,1 0 0 0 0,-1 0 0 0 0,0 0 0 0 0,1 0 0 0 0,-1 0 0 0 0,0 0 0 0 0,0 0 0 0 0,0 1 0 0 0,0-1 0 0 0,0 0 0 0 0,0 0 0 0 0,0 0 0 0 0,0 0 0 0 0,0 0 0 0 0,-1 1 0 0 0,1-1-16 0 0,-1 1 0 0 0,0-1-1 0 0,0 0 1 0 0,0 1 0 0 0,0-1 0 0 0,0 0-1 0 0,0 0 1 0 0,0 0 0 0 0,0 0 0 0 0,0 0-1 0 0,-1 0 1 0 0,1 0 0 0 0,0-1 0 0 0,-2 2-1 0 0,-2 0-5 0 0,-1 0 0 0 0,1 0-1 0 0,-1 0 1 0 0,1-1 0 0 0,-1 1-1 0 0,0-2 1 0 0,-8 2 0 0 0,11-2-166 0 0,0 0 0 0 0,-1-1 1 0 0,1 1-1 0 0,0 0 1 0 0,0-1-1 0 0,-4-1 1 0 0,-3-4-3230 0 0,6 3 1531 0 0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8.86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73 0 17791 0 0,'-35'14'1777'0'0,"32"-12"-1674"0"0,-1 0 0 0 0,1-1 0 0 0,0 1 0 0 0,0 0 0 0 0,0 1 0 0 0,0-1 1 0 0,-5 5-1 0 0,7-6 59 0 0,1 0 1 0 0,-1 0 0 0 0,0 0 0 0 0,1-1-1 0 0,-1 1 1 0 0,1 0 0 0 0,-1 0-1 0 0,1 0 1 0 0,-1 0 0 0 0,1 0 0 0 0,0 0-1 0 0,-1 0 1 0 0,1 0 0 0 0,0 0 0 0 0,0 0-1 0 0,0 0 1 0 0,0 0 0 0 0,0 0-1 0 0,0 1 1 0 0,0-1 0 0 0,0 1 0 0 0,1-1-70 0 0,0 0 1 0 0,-1 0-1 0 0,1 0 1 0 0,0 0-1 0 0,0 0 1 0 0,-1 0-1 0 0,1 0 1 0 0,0-1-1 0 0,0 1 1 0 0,0 0 0 0 0,0-1-1 0 0,0 1 1 0 0,0-1-1 0 0,0 1 1 0 0,0-1-1 0 0,0 1 1 0 0,0-1-1 0 0,2 1 1 0 0,33 6-344 0 0,-11-4-2741 0 0,-10-2-5206 0 0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9.21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13 11056 0 0,'0'0'505'0'0,"18"3"416"0"0,9-4 4515 0 0,1-1-3355 0 0,55-8-4323 0 0,-72 8 1436 0 0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9:59.54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142 27 7368 0 0,'-11'-11'1968'0'0,"7"9"-1208"0"0,0 0-1 0 0,1 0 1 0 0,-1 0 0 0 0,0 1 0 0 0,0-1 0 0 0,-1 1-1 0 0,-7-2 1 0 0,3 3 139 0 0,0-1 1 0 0,0 1-1 0 0,0 1 0 0 0,-16 2 1 0 0,18-2-558 0 0,6-1-234 0 0,0 0 0 0 0,0 0 0 0 0,0 1 0 0 0,0-1 1 0 0,0 0-1 0 0,0 1 0 0 0,0-1 0 0 0,0 0 0 0 0,1 1 1 0 0,-1-1-1 0 0,0 1 0 0 0,0 0 0 0 0,0-1 0 0 0,1 1 1 0 0,-1-1-1 0 0,0 1 0 0 0,1 0 0 0 0,-1 0 0 0 0,0 0 0 0 0,1-1 1 0 0,-1 1-1 0 0,1 0 0 0 0,-1 0 0 0 0,1 0 0 0 0,0 0 1 0 0,-1 0-1 0 0,1 0 0 0 0,0 0 0 0 0,0 0 0 0 0,-1 0 1 0 0,1 0-1 0 0,0 0 0 0 0,0 0 0 0 0,0 0 0 0 0,0 0 0 0 0,0 0 1 0 0,1 0-1 0 0,-1-1 0 0 0,0 1 0 0 0,0 0 0 0 0,1 1 1 0 0,0 8-45 0 0,-1-10-60 0 0,0 1-1 0 0,0-1 0 0 0,0 1 0 0 0,0-1 1 0 0,1 1-1 0 0,-1-1 0 0 0,0 1 1 0 0,0-1-1 0 0,0 1 0 0 0,0-1 1 0 0,1 1-1 0 0,-1-1 0 0 0,0 1 1 0 0,1-1-1 0 0,-1 1 0 0 0,0-1 1 0 0,1 1-1 0 0,-1-1 0 0 0,0 0 0 0 0,1 1 1 0 0,-1-1-1 0 0,1 0 0 0 0,-1 1 1 0 0,1-1-1 0 0,-1 0 0 0 0,1 0 1 0 0,-1 1-1 0 0,1-1 0 0 0,-1 0 1 0 0,1 0-1 0 0,0 0 0 0 0,33 23-3 0 0,-31-20-17 0 0,1 0-1 0 0,0 0 0 0 0,-1 0 1 0 0,0 1-1 0 0,0 0 0 0 0,0-1 1 0 0,0 1-1 0 0,0 0 0 0 0,-1 0 1 0 0,3 5-1 0 0,-4-6 12 0 0,0-2-15 0 0,-1 0-1 0 0,0 0 1 0 0,1 0-1 0 0,-1 0 0 0 0,0 1 1 0 0,0-1-1 0 0,0 0 1 0 0,0 0-1 0 0,0 0 1 0 0,0 0-1 0 0,0 2 1 0 0,1 10-217 0 0,-1-11 136 0 0,0 0-1 0 0,0 1 0 0 0,0-1 0 0 0,0 0 1 0 0,-1 0-1 0 0,1 0 0 0 0,-1 0 1 0 0,1 0-1 0 0,-1 0 0 0 0,0 0 0 0 0,1 0 1 0 0,-1 0-1 0 0,0 0 0 0 0,0 0 1 0 0,-1 0-1 0 0,1 0 0 0 0,0-1 0 0 0,-1 1 1 0 0,1 0-1 0 0,-1-1 0 0 0,1 1 0 0 0,-1-1 1 0 0,0 0-1 0 0,-2 2 0 0 0,-2 0-187 0 0,5-2 259 0 0,0-1 1 0 0,0 1 0 0 0,1-1 0 0 0,-1 1 0 0 0,0-1 0 0 0,0 1-1 0 0,0-1 1 0 0,0 0 0 0 0,0 0 0 0 0,0 1 0 0 0,0-1-1 0 0,0 0 1 0 0,0 0 0 0 0,0 0 0 0 0,0 0 0 0 0,0 0-1 0 0,0 0 1 0 0,0 0 0 0 0,0-1 0 0 0,0 1 0 0 0,0 0-1 0 0,0 0 1 0 0,0-1 0 0 0,0 1 0 0 0,0-1 0 0 0,0 1 0 0 0,-1-2-1 0 0,-3-1-270 0 0,1 0-1 0 0,-1-1 1 0 0,1 0-1 0 0,0 0 1 0 0,-5-7-1 0 0,9 10 326 0 0,0 1 0 0 0,0-1-1 0 0,0 0 1 0 0,1 0 0 0 0,-1 1-1 0 0,0-1 1 0 0,0 0 0 0 0,0 1 0 0 0,1-1-1 0 0,-1 0 1 0 0,0 0 0 0 0,1 1 0 0 0,-1-1-1 0 0,0 1 1 0 0,1-1 0 0 0,-1 0 0 0 0,1 1-1 0 0,-1-1 1 0 0,1 1 0 0 0,-1-1 0 0 0,1 1-1 0 0,-1-1 1 0 0,2 0 0 0 0,17-13 954 0 0,78-45 1395 0 0,-96 58-2449 0 0,0 0-1 0 0,1 0 0 0 0,-1 0 0 0 0,1-1 0 0 0,-1 1 1 0 0,0 0-1 0 0,0-1 0 0 0,0 1 0 0 0,0-1 1 0 0,0 1-1 0 0,2-4 0 0 0,-1-1-978 0 0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0.28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39 2304 0 0,'2'-1'514'0'0,"4"0"4007"0"0,4-2 1312 0 0,9-2-870 0 0,12 0-4254 0 0,-4 1-594 0 0,-1 0-43 0 0,-12 2-2240 0 0,23-7-1 0 0,-23 5 675 0 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0.63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13 14280 0 0,'0'0'1102'0'0,"13"-3"-560"0"0,-1 1 845 0 0,4-1 48 0 0,24-1 1 0 0,-35 4-1418 0 0,-1 0 0 0 0,0 0 0 0 0,0 0 0 0 0,0 1 1 0 0,0-1-1 0 0,-1 1 0 0 0,1 0 0 0 0,0 0 0 0 0,0 1 0 0 0,0-1 0 0 0,5 4 0 0 0,-9-5-12 0 0,1 1 0 0 0,-1-1-1 0 0,0 1 1 0 0,1-1-1 0 0,-1 0 1 0 0,0 1-1 0 0,1-1 1 0 0,-1 1-1 0 0,0-1 1 0 0,0 1 0 0 0,1 0-1 0 0,-1-1 1 0 0,0 1-1 0 0,0-1 1 0 0,0 1-1 0 0,0-1 1 0 0,0 1 0 0 0,0 0-1 0 0,0-1 1 0 0,0 1-1 0 0,0-1 1 0 0,0 1-1 0 0,0-1 1 0 0,0 1-1 0 0,0 0 1 0 0,-1-1 0 0 0,1 1-1 0 0,0-1 1 0 0,0 1-1 0 0,-1-1 1 0 0,1 1-1 0 0,0-1 1 0 0,-1 1-1 0 0,1-1 1 0 0,-1 1 0 0 0,-16 20 253 0 0,14-17-197 0 0,-16 17-79 0 0,12-14 176 0 0,0 0 1 0 0,0 0-1 0 0,1 1 1 0 0,1 0 0 0 0,-1 1-1 0 0,-6 12 1 0 0,12-20-156 0 0,0 0 0 0 0,-1-1 0 0 0,1 1 0 0 0,0-1 1 0 0,0 1-1 0 0,0-1 0 0 0,0 1 0 0 0,0 0 0 0 0,0-1 0 0 0,0 1 1 0 0,0-1-1 0 0,0 1 0 0 0,0 0 0 0 0,0-1 0 0 0,0 1 0 0 0,0-1 1 0 0,0 1-1 0 0,0 0 0 0 0,1-1 0 0 0,-1 1 0 0 0,0-1 1 0 0,1 1-1 0 0,-1-1 0 0 0,0 1 0 0 0,1-1 0 0 0,-1 1 0 0 0,0-1 1 0 0,1 1-1 0 0,-1-1 0 0 0,1 0 0 0 0,-1 1 0 0 0,1-1 0 0 0,-1 0 1 0 0,1 1-1 0 0,-1-1 0 0 0,1 0 0 0 0,-1 0 0 0 0,1 1 1 0 0,-1-1-1 0 0,1 0 0 0 0,0 0 0 0 0,-1 0 0 0 0,1 0 0 0 0,-1 0 1 0 0,2 0-1 0 0,4 1-482 0 0,0 0 1 0 0,0-1-1 0 0,11 0 1 0 0,-10 0-575 0 0,22-2-1849 0 0,-13 0 1415 0 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1.03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4 16128 0 0,'16'-2'1767'0'0,"-13"1"-1743"0"0,0 1-1 0 0,0 0 0 0 0,1 0 1 0 0,-1 0-1 0 0,0 0 0 0 0,0 0 1 0 0,0 1-1 0 0,0-1 0 0 0,0 1 1 0 0,0 0-1 0 0,0 0 0 0 0,0 0 1 0 0,0 0-1 0 0,-1 1 0 0 0,1-1 1 0 0,0 1-1 0 0,-1 0 0 0 0,1 0 1 0 0,-1-1-1 0 0,1 2 0 0 0,1 1 1 0 0,-2-2 105 0 0,-1 0 1 0 0,0 1 0 0 0,0-1 0 0 0,0 0-1 0 0,0 0 1 0 0,0 1 0 0 0,0-1-1 0 0,-1 1 1 0 0,1-1 0 0 0,0 5-1 0 0,-1-6-81 0 0,0 1 0 0 0,0-1 0 0 0,-1 0-1 0 0,1 1 1 0 0,0-1 0 0 0,0 0-1 0 0,-1 1 1 0 0,1-1 0 0 0,-1 0-1 0 0,1 1 1 0 0,-1-1 0 0 0,1 0 0 0 0,-1 0-1 0 0,0 0 1 0 0,0 1 0 0 0,1-1-1 0 0,-1 0 1 0 0,0 0 0 0 0,0 0 0 0 0,0 0-1 0 0,0-1 1 0 0,-2 2 0 0 0,1-1-19 0 0,0 0 0 0 0,0 0 0 0 0,-1 0 0 0 0,1 0 0 0 0,-1 0 0 0 0,-3 0 0 0 0,5-1-152 0 0,0 1 0 0 0,-1-1 0 0 0,1 0 1 0 0,0 0-1 0 0,0 0 0 0 0,0 0 0 0 0,0 0 0 0 0,-1 0 0 0 0,1 0 0 0 0,0 0 1 0 0,0-1-1 0 0,0 1 0 0 0,0 0 0 0 0,0-1 0 0 0,0 1 0 0 0,-2-2 0 0 0,0-1-1685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21.0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79 0 11976 0 0,'-46'26'2396'0'0,"27"-15"3697"0"0,18-10-5973 0 0,1-1 0 0 0,-1 0 0 0 0,0 1 0 0 0,0-1 0 0 0,0 1 0 0 0,1-1 0 0 0,-1 1-1 0 0,0-1 1 0 0,1 1 0 0 0,-1 0 0 0 0,0-1 0 0 0,1 1 0 0 0,-1 0 0 0 0,1-1 0 0 0,-1 1 0 0 0,1 0 0 0 0,0 0 0 0 0,-1-1 0 0 0,1 1 0 0 0,0 0 0 0 0,-1 0 0 0 0,1 0 0 0 0,0 0 0 0 0,0 0 0 0 0,0-1 0 0 0,-1 1 0 0 0,1 0 0 0 0,0 0 0 0 0,1 0 0 0 0,-1 0 0 0 0,0 0 0 0 0,0 0 0 0 0,0 0 0 0 0,0-1 0 0 0,1 1 0 0 0,-1 0 0 0 0,0 0 0 0 0,1 0 0 0 0,-1-1 0 0 0,0 1 0 0 0,1 0-1 0 0,-1 0 1 0 0,1-1 0 0 0,0 1 0 0 0,-1 0 0 0 0,1-1 0 0 0,-1 1 0 0 0,1 0 0 0 0,1 0 0 0 0,0 1-144 0 0,1 0 1 0 0,0 0-1 0 0,0 0 0 0 0,0 0 0 0 0,0 0 0 0 0,1-1 0 0 0,-1 1 0 0 0,0-1 0 0 0,1 0 0 0 0,6 1 1 0 0,-5-1-255 0 0,1-2 0 0 0,-1 1 0 0 0,0-1 0 0 0,0 1 0 0 0,0-2 0 0 0,0 1 0 0 0,7-3 0 0 0,-1 1-1436 0 0,1 0-78 0 0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1.40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77 0 9672 0 0,'-3'3'607'0'0,"-1"1"0"0"0,0-1 1 0 0,0 0-1 0 0,-4 2 0 0 0,-16 13 3526 0 0,15-10-2685 0 0,7-7-1240 0 0,1 0 1 0 0,0 0 0 0 0,-1 0 0 0 0,1 0-1 0 0,0 0 1 0 0,0 0 0 0 0,-1 1 0 0 0,1-1-1 0 0,0 0 1 0 0,0 1 0 0 0,1-1 0 0 0,-1 1-1 0 0,0-1 1 0 0,0 1 0 0 0,1-1 0 0 0,-1 1-1 0 0,0 2 1 0 0,1 1 288 0 0,-1-5-459 0 0,1 1 0 0 0,0-1 1 0 0,0 1-1 0 0,0-1 0 0 0,0 1 0 0 0,0 0 0 0 0,0-1 1 0 0,0 1-1 0 0,0-1 0 0 0,0 1 0 0 0,0 0 0 0 0,0-1 0 0 0,0 1 1 0 0,0-1-1 0 0,1 1 0 0 0,-1-1 0 0 0,0 1 0 0 0,0-1 1 0 0,1 1-1 0 0,-1-1 0 0 0,0 1 0 0 0,1-1 0 0 0,-1 1 0 0 0,0-1 1 0 0,1 1-1 0 0,-1-1 0 0 0,1 0 0 0 0,-1 1 0 0 0,1-1 0 0 0,-1 0 1 0 0,1 1-1 0 0,-1-1 0 0 0,1 0 0 0 0,-1 0 0 0 0,1 1 1 0 0,-1-1-1 0 0,2 0 0 0 0,19 8-1013 0 0,-6-5-5101 0 0,-3-1-1211 0 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1.76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18 13360 0 0,'2'1'315'0'0,"-1"0"0"0"0,1 0 0 0 0,0 0 0 0 0,0-1 0 0 0,0 1 0 0 0,-1 0 0 0 0,1-1 0 0 0,0 0 0 0 0,0 1 0 0 0,0-1 0 0 0,0 0 0 0 0,0 0 0 0 0,0 0 0 0 0,3 0 0 0 0,30-5 3000 0 0,-25 3-3708 0 0,-7 1 349 0 0,19-3-929 0 0,22-6 0 0 0,-34 7-5868 0 0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2.13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18023 0 0,'0'0'1364'0'0,"15"2"-752"0"0,3-3-357 0 0,-6 1 461 0 0,23 1 0 0 0,-32-1-595 0 0,0 1 1 0 0,0-1-1 0 0,-1 1 0 0 0,1 0 0 0 0,0-1 0 0 0,-1 1 1 0 0,1 0-1 0 0,-1 1 0 0 0,1-1 0 0 0,-1 0 1 0 0,1 1-1 0 0,-1-1 0 0 0,4 5 0 0 0,-5-6-122 0 0,-1 1-1 0 0,0 0 0 0 0,1 0 1 0 0,-1 0-1 0 0,0 0 0 0 0,1 0 0 0 0,-1 0 1 0 0,0 0-1 0 0,0 0 0 0 0,0-1 1 0 0,0 1-1 0 0,0 0 0 0 0,0 0 1 0 0,0 0-1 0 0,0 0 0 0 0,0 0 1 0 0,0 0-1 0 0,-1 0 0 0 0,1 0 1 0 0,0 0-1 0 0,-1 0 0 0 0,1-1 0 0 0,0 1 1 0 0,-1 0-1 0 0,1 0 0 0 0,-1 0 1 0 0,0-1-1 0 0,1 1 0 0 0,-1 0 1 0 0,0 0-1 0 0,-23 24 160 0 0,23-24-184 0 0,-12 9-6 0 0,10-8 84 0 0,0-1 0 0 0,0 1 0 0 0,1 0 1 0 0,-1 1-1 0 0,1-1 0 0 0,-1 0 0 0 0,1 1 0 0 0,0-1 1 0 0,0 1-1 0 0,0 0 0 0 0,0 0 0 0 0,1 0 1 0 0,-1 0-1 0 0,-1 4 0 0 0,3-7-58 0 0,0 1 0 0 0,0 0-1 0 0,-1-1 1 0 0,1 1 0 0 0,0 0 0 0 0,0 0 0 0 0,0-1 0 0 0,1 1-1 0 0,-1 0 1 0 0,0-1 0 0 0,0 1 0 0 0,0 0 0 0 0,0-1 0 0 0,1 1-1 0 0,-1 0 1 0 0,0-1 0 0 0,0 1 0 0 0,1 0 0 0 0,-1-1-1 0 0,1 1 1 0 0,-1-1 0 0 0,1 1 0 0 0,-1-1 0 0 0,1 1 0 0 0,0 0 64 0 0,1 0 1 0 0,-1 0 0 0 0,0-1-1 0 0,1 1 1 0 0,-1-1 0 0 0,0 1-1 0 0,1-1 1 0 0,-1 0 0 0 0,0 1 0 0 0,1-1-1 0 0,1 0 1 0 0,20-1-1578 0 0,-5-2-5307 0 0,-7 0-241 0 0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2.72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7368 0 0,'3'2'9381'0'0,"4"2"-6365"0"0,4-2-2204 0 0,-1 0 0 0 0,19 6 0 0 0,-26-7-756 0 0,0 1 1 0 0,0-1-1 0 0,0 1 0 0 0,0-1 0 0 0,-1 1 1 0 0,1 0-1 0 0,0 0 0 0 0,-1 0 0 0 0,1 0 1 0 0,-1 0-1 0 0,0 1 0 0 0,0-1 0 0 0,3 5 1 0 0,-5-7-48 0 0,1 1 1 0 0,-1 0-1 0 0,0 0 0 0 0,0-1 1 0 0,0 1-1 0 0,0 0 1 0 0,0-1-1 0 0,0 1 1 0 0,-1 0-1 0 0,1 0 0 0 0,0-1 1 0 0,0 1-1 0 0,0 0 1 0 0,-1-1-1 0 0,1 1 1 0 0,0 0-1 0 0,-1-1 0 0 0,1 1 1 0 0,0 0-1 0 0,-1-1 1 0 0,1 1-1 0 0,-1-1 1 0 0,1 1-1 0 0,-1-1 0 0 0,0 1 1 0 0,-15 12 219 0 0,13-11-256 0 0,0 0-1 0 0,-1-1 0 0 0,1 0 0 0 0,-1 0 0 0 0,1 0 1 0 0,-1 0-1 0 0,-5 0 0 0 0,-9-1-1020 0 0,4-5-3286 0 0</inkml:trace>
  <inkml:trace contextRef="#ctx0" brushRef="#br0" timeOffset="1">166 2 15920 0 0,'0'0'362'0'0,"-14"7"1011"0"0,2 0-1373 0 0,8-6 467 0 0,0 1 0 0 0,1-1 0 0 0,-1 1 0 0 0,1 0 0 0 0,-1 1 0 0 0,1-1 0 0 0,0 0 0 0 0,0 1-1 0 0,0 0 1 0 0,-3 4 0 0 0,5-7-371 0 0,1 1-1 0 0,0-1 1 0 0,0 1-1 0 0,-1 0 1 0 0,1-1-1 0 0,0 1 1 0 0,0 0-1 0 0,-1-1 1 0 0,1 1-1 0 0,0-1 1 0 0,0 1-1 0 0,0 0 1 0 0,0-1-1 0 0,0 1 1 0 0,0 0-1 0 0,0-1 1 0 0,0 1-1 0 0,1 0 1 0 0,-1-1-1 0 0,0 1 1 0 0,0 0-1 0 0,0-1 1 0 0,1 1-1 0 0,-1-1 1 0 0,0 1-1 0 0,1 0 1 0 0,-1 0-1 0 0,2 0-34 0 0,-1 0-1 0 0,0 1 0 0 0,1-1 1 0 0,-1 0-1 0 0,1 0 0 0 0,0 0 0 0 0,-1 0 1 0 0,1-1-1 0 0,3 2 0 0 0,3 1-313 0 0,0-1-1 0 0,1 0 1 0 0,9 1-1 0 0,-2-2-966 0 0,-1 2-335 0 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4.07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24 3224 0 0,'19'-5'312'0'0,"11"-3"1802"0"0,20-2 5952 0 0,-42 10-6441 0 0,0-1-1 0 0,-1 1 1 0 0,1 1 0 0 0,11 1-1 0 0,-15-1-1255 0 0,0 0 0 0 0,0 0 1 0 0,0 0-1 0 0,0 1 0 0 0,5 2 0 0 0,-8-4-321 0 0,0 1-1 0 0,0 0 1 0 0,1-1-1 0 0,-1 1 1 0 0,0 0 0 0 0,0-1-1 0 0,-1 1 1 0 0,1 0-1 0 0,0 0 1 0 0,0 0 0 0 0,0 0-1 0 0,0 0 1 0 0,-1 0-1 0 0,1 0 1 0 0,-1 0 0 0 0,1 0-1 0 0,0 0 1 0 0,-1 0-1 0 0,0 0 1 0 0,1 1 0 0 0,-1-1-1 0 0,0 0 1 0 0,1 2-1 0 0,-2-1-34 0 0,1 0 0 0 0,0 0-1 0 0,-1-1 1 0 0,1 1 0 0 0,-1 0-1 0 0,1 0 1 0 0,-1 0 0 0 0,0 0-1 0 0,0-1 1 0 0,0 1 0 0 0,0 0-1 0 0,0-1 1 0 0,-2 3-1 0 0,-4 4-56 0 0,-1-1-1 0 0,0 1 0 0 0,0-1 0 0 0,-10 6 0 0 0,16-11 85 0 0,-23 13-26 0 0,20-13 25 0 0,1-1 0 0 0,1 2-1 0 0,-1-1 1 0 0,0 0-1 0 0,0 1 1 0 0,1 0-1 0 0,-1-1 1 0 0,1 1-1 0 0,0 1 1 0 0,0-1 0 0 0,0 0-1 0 0,1 1 1 0 0,-3 3-1 0 0,5-6 0 0 0,1 0-1 0 0,0 0 1 0 0,0 0 0 0 0,0 0-1 0 0,-1-1 1 0 0,1 1 0 0 0,0 0-1 0 0,0-1 1 0 0,0 1-1 0 0,0-1 1 0 0,0 1 0 0 0,0-1-1 0 0,3 1 1 0 0,6 2 230 0 0,1-1-1 0 0,-1-1 1 0 0,19 0 0 0 0,0 1-1563 0 0,-1 3-5686 0 0,-19-3-1212 0 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4.62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146 1 9872 0 0,'0'0'1173'0'0,"-4"1"1824"0"0,-10 4-1665 0 0,3-3-503 0 0,0 1 0 0 0,0 0 0 0 0,1 0 0 0 0,-1 1 0 0 0,1 1 0 0 0,0-1 0 0 0,0 2-1 0 0,1-1 1 0 0,-18 14 0 0 0,27-18-800 0 0,-1-1 0 0 0,1 1 1 0 0,-1-1-1 0 0,1 0 0 0 0,-1 1 0 0 0,1-1 0 0 0,-1 1 0 0 0,1 0 0 0 0,-1-1 0 0 0,1 1 0 0 0,0-1 0 0 0,-1 1 0 0 0,1 0 0 0 0,0-1 1 0 0,0 1-1 0 0,-1 0 0 0 0,1-1 0 0 0,0 1 0 0 0,0 0 0 0 0,0-1 0 0 0,0 1 0 0 0,0 0 0 0 0,0-1 0 0 0,0 1 0 0 0,0 1 0 0 0,0-1 43 0 0,1 0-1 0 0,0 0 0 0 0,-1 0 0 0 0,1 0 0 0 0,0 0 0 0 0,-1 0 0 0 0,1-1 0 0 0,0 1 1 0 0,0 0-1 0 0,0-1 0 0 0,0 1 0 0 0,0 0 0 0 0,0-1 0 0 0,1 2 0 0 0,6 1 50 0 0,1 0-1 0 0,-1 0 0 0 0,12 2 1 0 0,-14-4-723 0 0,44 10-1379 0 0,-17-5-3145 0 0,-28-5 3562 0 0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4.96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11976 0 0,'30'28'9855'0'0,"-25"-24"-9634"0"0,1 0 1 0 0,0 0 0 0 0,0 0 0 0 0,0-1 0 0 0,0 0-1 0 0,12 4 1 0 0,-2-3-1052 0 0,-5-2-5006 0 0,-2 1-1353 0 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5.46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7832 0 0,'0'0'602'0'0,"32"0"7525"0"0,-3 0-4410 0 0,-7 2-2654 0 0,41 6 1 0 0,-63-8-1054 0 0,1 0 1 0 0,-1 0-1 0 0,1 0 1 0 0,-1 0-1 0 0,1 0 1 0 0,-1 1-1 0 0,0-1 1 0 0,1 0-1 0 0,-1 0 1 0 0,1 0-1 0 0,-1 0 1 0 0,0 0-1 0 0,1 0 1 0 0,-1 1-1 0 0,0-1 1 0 0,1 0-1 0 0,-1 0 1 0 0,0 1-1 0 0,1-1 1 0 0,-1 0 0 0 0,0 0-1 0 0,0 1 1 0 0,1-1-1 0 0,-1 0 1 0 0,0 1-1 0 0,0-1 1 0 0,1 0-1 0 0,-1 1 1 0 0,0-1-1 0 0,0 1 1 0 0,0-1-1 0 0,0 0 1 0 0,0 1-1 0 0,1-1 1 0 0,-1 1-1 0 0,0-1 1 0 0,0 0-1 0 0,0 1 1 0 0,0-1-1 0 0,0 1 1 0 0,0-1-1 0 0,-1 0 1 0 0,1 1-1 0 0,0-1 1 0 0,0 1-1 0 0,0-1 1 0 0,0 0-1 0 0,0 1 1 0 0,0-1 0 0 0,-1 0-1 0 0,1 1 1 0 0,0-1-1 0 0,0 0 1 0 0,-1 1-1 0 0,1-1 1 0 0,0 0-1 0 0,0 1 1 0 0,-1-1-1 0 0,1 0 1 0 0,-1 1-1 0 0,-24 21 200 0 0,17-16 117 0 0,-15 10 170 0 0,-8 7-366 0 0,29-21-76 0 0,1-1-1 0 0,-1 1 1 0 0,1-1 0 0 0,-1 1-1 0 0,1 0 1 0 0,0 0-1 0 0,0 0 1 0 0,-1 0-1 0 0,1 0 1 0 0,1 0 0 0 0,-1 0-1 0 0,0 0 1 0 0,0 3-1 0 0,1-4-30 0 0,0 0-1 0 0,0 0 1 0 0,0 0-1 0 0,0 0 1 0 0,0-1-1 0 0,0 1 0 0 0,1 0 1 0 0,-1 0-1 0 0,0 0 1 0 0,1 0-1 0 0,-1-1 1 0 0,0 1-1 0 0,1 0 1 0 0,-1 0-1 0 0,1-1 1 0 0,0 1-1 0 0,-1 0 1 0 0,1-1-1 0 0,-1 1 0 0 0,1-1 1 0 0,0 1-1 0 0,-1-1 1 0 0,1 1-1 0 0,0-1 1 0 0,0 1-1 0 0,0-1 1 0 0,-1 0-1 0 0,1 1 1 0 0,0-1-1 0 0,0 0 1 0 0,0 0-1 0 0,0 1 0 0 0,-1-1 1 0 0,3 0-1 0 0,4 1 91 0 0,0 0-1 0 0,0-1 1 0 0,8 1-1 0 0,-13-1-450 0 0,5-1-508 0 0,-1 1 1 0 0,0-1 0 0 0,0 0 0 0 0,7-2-1 0 0,-3 0-655 0 0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5.85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11056 0 0,'8'0'7327'0'0,"3"2"-3575"0"0,-1 1-3604 0 0,1 0 1 0 0,-1 0-1 0 0,0 1 0 0 0,14 8 1 0 0,-19-9-130 0 0,9 7 64 0 0,-13-9-76 0 0,-1-1-1 0 0,0 1 0 0 0,1-1 1 0 0,-1 1-1 0 0,0-1 1 0 0,1 1-1 0 0,-1-1 0 0 0,0 1 1 0 0,0-1-1 0 0,1 1 1 0 0,-1 0-1 0 0,0-1 0 0 0,0 1 1 0 0,0-1-1 0 0,0 1 1 0 0,0 0-1 0 0,0-1 0 0 0,0 1 1 0 0,0 0-1 0 0,0-1 1 0 0,0 1-1 0 0,0-1 0 0 0,-1 1 1 0 0,1 0-1 0 0,0 10 155 0 0,1-10-133 0 0,-1 0 1 0 0,0-1-1 0 0,0 1 1 0 0,1 0-1 0 0,-1 0 1 0 0,0-1-1 0 0,0 1 1 0 0,0 0-1 0 0,0 0 1 0 0,0 0-1 0 0,0-1 1 0 0,0 1-1 0 0,-1 0 1 0 0,1 1-1 0 0,-1-1-7 0 0,0 1 0 0 0,0-1 0 0 0,0 1 0 0 0,-1-1 0 0 0,1 1 0 0 0,0-1 0 0 0,-1 0 0 0 0,1 0 0 0 0,0 0 0 0 0,-1 0-1 0 0,1 0 1 0 0,-1 0 0 0 0,0 0 0 0 0,1-1 0 0 0,-1 1 0 0 0,0 0 0 0 0,0-1 0 0 0,1 1 0 0 0,-1-1 0 0 0,0 0 0 0 0,0 0 0 0 0,1 0 0 0 0,-1 1 0 0 0,-2-2-1 0 0,0 2-341 0 0,1-1 0 0 0,0-1 0 0 0,-1 1 0 0 0,1 0 0 0 0,0-1 0 0 0,-1 1-1 0 0,1-1 1 0 0,0 0 0 0 0,-1 0 0 0 0,1-1 0 0 0,0 1 0 0 0,-4-3-1 0 0,3 1-1770 0 0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6.19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74 1 14456 0 0,'0'0'1098'0'0,"-16"8"-252"0"0,9-5 290 0 0,1 1 1 0 0,0 0 0 0 0,0 0 0 0 0,0 1 0 0 0,1 0 0 0 0,-1 0 0 0 0,-7 10 0 0 0,12-15-1109 0 0,1 1-1 0 0,0-1 0 0 0,0 0 1 0 0,-1 1-1 0 0,1-1 1 0 0,0 1-1 0 0,0-1 1 0 0,0 0-1 0 0,-1 1 0 0 0,1-1 1 0 0,0 1-1 0 0,0-1 1 0 0,0 0-1 0 0,0 1 1 0 0,0-1-1 0 0,0 1 0 0 0,0-1 1 0 0,0 1-1 0 0,0-1 1 0 0,0 0-1 0 0,0 1 0 0 0,0-1 1 0 0,1 1-1 0 0,-1-1 1 0 0,0 0-1 0 0,0 1 1 0 0,0-1-1 0 0,0 0 0 0 0,1 1 1 0 0,-1-1-1 0 0,0 1 1 0 0,2 0-30 0 0,-1 0 1 0 0,0 0 0 0 0,0 0-1 0 0,0 0 1 0 0,1 0 0 0 0,-1 0-1 0 0,0 0 1 0 0,4 0 0 0 0,0 1-76 0 0,0 0 0 0 0,0-1 0 0 0,0 1 0 0 0,8 0 1 0 0,4-1-566 0 0,2 0-6224 0 0,-8-1-1075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21.48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105 0 1840 0 0,'0'0'13984'0'0,"-4"2"-10434"0"0,-11 8-1042 0 0,-5 4-918 0 0,-17 13 500 0 0,34-24-1841 0 0,0 0 1 0 0,0 0-1 0 0,0 0 1 0 0,0 0-1 0 0,1 0 1 0 0,-1 1-1 0 0,1-1 1 0 0,-3 7-1 0 0,5-9-232 0 0,0 0 0 0 0,-1 0 0 0 0,1 0 0 0 0,0-1-1 0 0,0 1 1 0 0,0 0 0 0 0,-1 0 0 0 0,1 0 0 0 0,0 0 0 0 0,0 0 0 0 0,1 0-1 0 0,-1 0 1 0 0,0 0 0 0 0,0 0 0 0 0,0 0 0 0 0,1-1 0 0 0,-1 1 0 0 0,0 0 0 0 0,1 0-1 0 0,-1 0 1 0 0,1 0 0 0 0,-1-1 0 0 0,1 2 0 0 0,1 0-31 0 0,0 0 1 0 0,0 0 0 0 0,0 0-1 0 0,0-1 1 0 0,0 1 0 0 0,0-1-1 0 0,0 1 1 0 0,4 0-1 0 0,1 2 24 0 0,1-1 0 0 0,-1 0-1 0 0,1-1 1 0 0,12 2-1 0 0,-5-1-202 0 0,27 1-6924 0 0,-33-4 4863 0 0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6.53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12896 0 0,'0'0'1486'0'0,"11"6"3206"0"0,3-4-4579 0 0,0-1 0 0 0,1 0 0 0 0,-1-1 0 0 0,0-1 1 0 0,16-2-1 0 0,-6 1-1647 0 0,-11 1 522 0 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6.90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211 36 12464 0 0,'-6'-4'329'0'0,"-1"-1"0"0"0,0 1 0 0 0,0 1 0 0 0,0-1 0 0 0,-1 1 0 0 0,1 0 0 0 0,-1 1 0 0 0,0 0 0 0 0,0 0 0 0 0,0 1 0 0 0,0 0 0 0 0,0 0 1 0 0,0 1-1 0 0,0 0 0 0 0,-12 1 0 0 0,-19 6 2309 0 0,36-6-2372 0 0,1-1 0 0 0,-1 1-1 0 0,0 0 1 0 0,1 0 0 0 0,-1 0 0 0 0,1 1-1 0 0,0-1 1 0 0,-1 1 0 0 0,1-1 0 0 0,0 1-1 0 0,0 0 1 0 0,-3 2 0 0 0,5-3-231 0 0,0 0 1 0 0,-1-1-1 0 0,1 1 1 0 0,0 0-1 0 0,-1 0 0 0 0,1-1 1 0 0,0 1-1 0 0,0 0 1 0 0,0 0-1 0 0,0 0 1 0 0,0-1-1 0 0,0 1 0 0 0,0 0 1 0 0,0 0-1 0 0,0 0 1 0 0,0-1-1 0 0,1 1 1 0 0,-1 0-1 0 0,0 0 0 0 0,0-1 1 0 0,1 1-1 0 0,-1 0 1 0 0,1 0-1 0 0,12 19 121 0 0,-7-10-177 0 0,-2-5-3 0 0,-1 0-1 0 0,1 0 0 0 0,0-1 1 0 0,5 5-1 0 0,-5-5-121 0 0,0-1-1 0 0,-1 1 0 0 0,0 0 1 0 0,0 0-1 0 0,0 0 1 0 0,3 6-1 0 0,-5-8 54 0 0,0 0 1 0 0,-1 0 0 0 0,1 0-1 0 0,-1 0 1 0 0,1 0-1 0 0,-1 0 1 0 0,0 0-1 0 0,0 0 1 0 0,0 0-1 0 0,0 0 1 0 0,0 0-1 0 0,0 0 1 0 0,-1 0-1 0 0,1 0 1 0 0,-1 0-1 0 0,1 0 1 0 0,-1 0 0 0 0,0 0-1 0 0,0 0 1 0 0,0-1-1 0 0,0 1 1 0 0,0 0-1 0 0,0 0 1 0 0,0-1-1 0 0,-3 3 1 0 0,3-2 88 0 0,0-1 0 0 0,-1 0-1 0 0,1 0 1 0 0,0 0 0 0 0,0-1 0 0 0,-1 1 0 0 0,1 0 0 0 0,-1 0-1 0 0,1-1 1 0 0,-1 1 0 0 0,1-1 0 0 0,-1 1 0 0 0,1-1 0 0 0,-1 0 0 0 0,1 1-1 0 0,-1-1 1 0 0,1 0 0 0 0,-1 0 0 0 0,0 0 0 0 0,1 0 0 0 0,-1-1-1 0 0,1 1 1 0 0,-1 0 0 0 0,1-1 0 0 0,-1 1 0 0 0,1-1 0 0 0,-1 1 0 0 0,1-1-1 0 0,-1 0 1 0 0,1 1 0 0 0,0-1 0 0 0,-1 0 0 0 0,0-1 0 0 0,0 1 61 0 0,1 0 0 0 0,0 0 0 0 0,0 0 0 0 0,0 0 0 0 0,0 0 0 0 0,0 0 0 0 0,1 0 0 0 0,-1-1 1 0 0,0 1-1 0 0,0 0 0 0 0,1 0 0 0 0,-1-1 0 0 0,1 1 0 0 0,-1-1 0 0 0,1 1 0 0 0,-1 0 0 0 0,1-1 0 0 0,0 1 1 0 0,0-1-1 0 0,0 1 0 0 0,0-1 0 0 0,0 1 0 0 0,0 0 0 0 0,0-1 0 0 0,0 1 0 0 0,1-1 0 0 0,-1 1 0 0 0,0 0 1 0 0,1-1-1 0 0,-1 1 0 0 0,1-1 0 0 0,0 1 0 0 0,-1 0 0 0 0,2-2 0 0 0,3-4 138 0 0,0 0 1 0 0,1 0-1 0 0,-1 0 0 0 0,11-8 1 0 0,-7 6-241 0 0,18-16 166 0 0,-14 15-4912 0 0,-11 8 2696 0 0,8-5-5327 0 0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7.26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 1 3224 0 0,'-3'5'10122'0'0,"3"8"-6932"0"0,4 12-1435 0 0,0-7-921 0 0,-1 0-1 0 0,1 36 0 0 0,-6-36-1163 0 0,2-18 133 0 0,-1 1 0 0 0,1-1 0 0 0,0 1 0 0 0,0-1 0 0 0,0 1 1 0 0,-1-1-1 0 0,1 1 0 0 0,0-1 0 0 0,-1 0 0 0 0,1 1 0 0 0,0-1 1 0 0,-1 1-1 0 0,1-1 0 0 0,0 0 0 0 0,-1 1 0 0 0,1-1 0 0 0,-1 0 1 0 0,0 1-1 0 0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7.60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13 15752 0 0,'0'0'695'0'0,"2"0"145"0"0,2 0-672 0 0,3-1-168 0 0,1 0 0 0 0,1-1 0 0 0,-1 1 224 0 0,2 1 16 0 0,-3 1 0 0 0,4-1 0 0 0,1-2-152 0 0,2 1-88 0 0,-2 0 96 0 0,0-1-96 0 0,-2 1-1152 0 0,2 0-287 0 0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8.12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163 22 10592 0 0,'-16'-1'488'0'0,"13"1"-12"0"0,-9-7-288 0 0,2 4 852 0 0,0 0 1 0 0,0 0 0 0 0,0 1-1 0 0,0 1 1 0 0,-13-1-1 0 0,20 2-558 0 0,-1 0 0 0 0,1 0 0 0 0,-1 1 0 0 0,1-1 0 0 0,-1 1 0 0 0,1 0 0 0 0,0 0 0 0 0,-6 2 0 0 0,8-2-360 0 0,-1 0-1 0 0,0 0 1 0 0,1 0-1 0 0,-1 1 1 0 0,1-1-1 0 0,-1 0 1 0 0,1 1-1 0 0,0-1 1 0 0,-1 0-1 0 0,1 1 1 0 0,0 0 0 0 0,0-1-1 0 0,0 1 1 0 0,0 0-1 0 0,0-1 1 0 0,0 4-1 0 0,1-4-101 0 0,0 0 0 0 0,0 1 0 0 0,0-1-1 0 0,0 0 1 0 0,0 0 0 0 0,0 0-1 0 0,0 1 1 0 0,1-1 0 0 0,-1 0 0 0 0,1 0-1 0 0,-1 0 1 0 0,1 0 0 0 0,-1 0 0 0 0,1 0-1 0 0,-1 0 1 0 0,1 0 0 0 0,0 0 0 0 0,0 0-1 0 0,-1 0 1 0 0,1 0 0 0 0,2 1 0 0 0,19 17-68 0 0,-16-15-57 0 0,0 0-1 0 0,0 1 1 0 0,-1 0 0 0 0,0 0-1 0 0,0 0 1 0 0,0 0 0 0 0,0 1-1 0 0,4 7 1 0 0,2 5-404 0 0,-9-15 341 0 0,0 0-1 0 0,0-1 0 0 0,0 1 0 0 0,0 0 1 0 0,-1 0-1 0 0,2 4 0 0 0,-3-6 94 0 0,0 0 0 0 0,1 0 0 0 0,-1 0 0 0 0,0 1 0 0 0,0-1 0 0 0,0 0-1 0 0,0 0 1 0 0,0 0 0 0 0,-1 0 0 0 0,1 1 0 0 0,0-1 0 0 0,0 0 0 0 0,-1 0-1 0 0,1 0 1 0 0,-1 0 0 0 0,1 0 0 0 0,-1 0 0 0 0,1 0 0 0 0,-1 0 0 0 0,0 0 0 0 0,-1 2-1 0 0,1-2 103 0 0,0 0-1 0 0,-1 0 0 0 0,1 0 0 0 0,0 0 1 0 0,-1 0-1 0 0,1 0 0 0 0,-1-1 0 0 0,1 1 1 0 0,-1 0-1 0 0,1-1 0 0 0,-1 1 0 0 0,0-1 1 0 0,1 0-1 0 0,-1 1 0 0 0,0-1 0 0 0,1 0 1 0 0,-1 0-1 0 0,0 0 0 0 0,1 0 0 0 0,-1 0 1 0 0,1-1-1 0 0,-1 1 0 0 0,0 0 0 0 0,1-1 1 0 0,-2 0-1 0 0,0 0 162 0 0,1 0-1 0 0,0 1 1 0 0,-1-1 0 0 0,1-1 0 0 0,0 1 0 0 0,0 0-1 0 0,0 0 1 0 0,0-1 0 0 0,0 1 0 0 0,0-1-1 0 0,1 0 1 0 0,-1 0 0 0 0,0 1 0 0 0,1-1 0 0 0,-1 0-1 0 0,1 0 1 0 0,-1-3 0 0 0,1 3-100 0 0,1 1 1 0 0,0-1-1 0 0,0 1 1 0 0,0-1-1 0 0,0 1 1 0 0,0-1-1 0 0,0 1 1 0 0,0-1-1 0 0,0 1 1 0 0,0-1-1 0 0,1 1 0 0 0,-1-1 1 0 0,1 1-1 0 0,-1-1 1 0 0,1 1-1 0 0,0-1 1 0 0,0 1-1 0 0,1-2 1 0 0,1-2 9 0 0,1 0 1 0 0,-1 1-1 0 0,8-8 1 0 0,12-9-37 0 0,-8 8-2131 0 0,13-15 0 0 0,-20 20 615 0 0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8.44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 0 12872 0 0,'0'0'1164'0'0,"-5"12"-822"0"0,5-3 592 0 0,0-7-644 0 0,0 1 1 0 0,0-1 0 0 0,0 0-1 0 0,0 1 1 0 0,0-1 0 0 0,0 0-1 0 0,1 0 1 0 0,1 5-1 0 0,-1-4-15 0 0,0 1-1 0 0,0 0 1 0 0,0 0-1 0 0,-1 0 0 0 0,1 0 1 0 0,-1 0-1 0 0,0 4 1 0 0,0-4-145 0 0,0 0 0 0 0,0 0 0 0 0,1 0 1 0 0,-1 0-1 0 0,1 0 0 0 0,0 0 0 0 0,2 5 1 0 0,5 13-826 0 0,-7-22-229 0 0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8.83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16 17391 0 0,'13'0'1856'0'0,"13"1"-1482"0"0,0-1-1 0 0,39-5 1 0 0,-16-3-6914 0 0,-36 5 584 0 0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9.21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114 16 17479 0 0,'-1'-1'112'0'0,"0"-1"-1"0"0,-1 1 1 0 0,1 0 0 0 0,0 0-1 0 0,-1 0 1 0 0,1 0-1 0 0,0 0 1 0 0,-1 0-1 0 0,0 0 1 0 0,1 0-1 0 0,-1 1 1 0 0,1-1-1 0 0,-1 1 1 0 0,0-1-1 0 0,1 1 1 0 0,-4-1-1 0 0,-29 1 172 0 0,34 0-255 0 0,-5 0 186 0 0,1 1 1 0 0,0 0-1 0 0,-1 0 0 0 0,1 0 0 0 0,-4 2 1 0 0,6-3-95 0 0,1 1 1 0 0,0-1 0 0 0,0 1 0 0 0,-1 0 0 0 0,1-1 0 0 0,0 1 0 0 0,0 0 0 0 0,0 0-1 0 0,0-1 1 0 0,0 1 0 0 0,0 0 0 0 0,0 0 0 0 0,0 0 0 0 0,0 0 0 0 0,1 0 0 0 0,-1 1-1 0 0,0-1 1 0 0,1 0 0 0 0,-1 0 0 0 0,0 2 0 0 0,1-2-77 0 0,0 0-1 0 0,0 0 1 0 0,0 0-1 0 0,1-1 1 0 0,-1 1 0 0 0,0 0-1 0 0,0 0 1 0 0,1 0 0 0 0,-1-1-1 0 0,0 1 1 0 0,1 0-1 0 0,-1-1 1 0 0,1 1 0 0 0,-1 0-1 0 0,1-1 1 0 0,-1 1 0 0 0,1-1-1 0 0,0 1 1 0 0,-1 0 0 0 0,2 0-1 0 0,18 12-140 0 0,-13-9 135 0 0,7 6-115 0 0,-6-6 8 0 0,0 2 0 0 0,0-1-1 0 0,13 13 1 0 0,-20-16 11 0 0,1-1 0 0 0,-1 1 0 0 0,0-1 0 0 0,0 1 0 0 0,0 0 1 0 0,0-1-1 0 0,0 1 0 0 0,0 0 0 0 0,0 0 0 0 0,0 0 0 0 0,-1 0 0 0 0,1-1 0 0 0,-1 1 0 0 0,1 0 0 0 0,-1 0 1 0 0,0 0-1 0 0,1 0 0 0 0,-1 0 0 0 0,0 0 0 0 0,-1 0 0 0 0,1 0 0 0 0,0 0 0 0 0,-2 4 0 0 0,2-4 47 0 0,-1-1 1 0 0,0 1-1 0 0,0 0 0 0 0,1-1 0 0 0,-1 0 0 0 0,0 1 0 0 0,-1-1 1 0 0,1 1-1 0 0,0-1 0 0 0,0 0 0 0 0,-1 0 0 0 0,1 0 0 0 0,0 0 1 0 0,-1 0-1 0 0,1 0 0 0 0,-1 0 0 0 0,1 0 0 0 0,-1 0 0 0 0,0-1 1 0 0,1 1-1 0 0,-1-1 0 0 0,0 1 0 0 0,1-1 0 0 0,-1 0 0 0 0,0 0 1 0 0,0 1-1 0 0,1-1 0 0 0,-5-1 0 0 0,5 1 102 0 0,0 0 1 0 0,-1 0-1 0 0,1 0 1 0 0,0-1-1 0 0,-1 1 1 0 0,1 0-1 0 0,0-1 0 0 0,-1 1 1 0 0,1-1-1 0 0,0 0 1 0 0,0 1-1 0 0,-1-1 1 0 0,1 0-1 0 0,0 0 1 0 0,0 0-1 0 0,0 0 0 0 0,0 0 1 0 0,0 0-1 0 0,0 0 1 0 0,0 0-1 0 0,1 0 1 0 0,-1 0-1 0 0,0 0 0 0 0,1-1 1 0 0,-1 1-1 0 0,0 0 1 0 0,1 0-1 0 0,-1-1 1 0 0,1 1-1 0 0,0-1 0 0 0,0 1 1 0 0,-1 0-1 0 0,1-1 1 0 0,0 1-1 0 0,0-3 1 0 0,1 1 39 0 0,-1 0 0 0 0,1 0 0 0 0,0 0 1 0 0,0-1-1 0 0,0 1 0 0 0,0 1 0 0 0,0-1 1 0 0,1 0-1 0 0,0 0 0 0 0,2-4 0 0 0,24-25-879 0 0,-11 14-2405 0 0,-9 9-5278 0 0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9.59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1 2760 0 0,'-1'10'1023'0'0,"1"-2"4147"0"0,4 21 2809 0 0,-1 1-5138 0 0,4 33-743 0 0,-3-38-2520 0 0,-3-15-2316 0 0,-1-6 1226 0 0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09.93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78 2304 0 0,'9'9'-748'0'0,"2"13"9140"0"0,-4-6-1897 0 0,-1-7-5076 0 0,-3-6-1183 0 0,0 0 0 0 0,0 0 1 0 0,0 0-1 0 0,1-1 0 0 0,-1 0 0 0 0,1 1 0 0 0,-1-1 0 0 0,1-1 1 0 0,0 1-1 0 0,0 0 0 0 0,0-1 0 0 0,0 0 0 0 0,0 0 0 0 0,0 0 0 0 0,0 0 1 0 0,0-1-1 0 0,1 0 0 0 0,-1 0 0 0 0,7 0 0 0 0,4-2-103 0 0,0 0 0 0 0,-1-2 0 0 0,0 1 0 0 0,18-8 0 0 0,-27 9-135 0 0,0 0 0 0 0,0 0 0 0 0,0 0 0 0 0,0-1 0 0 0,0 0 0 0 0,-1 0 1 0 0,1-1-1 0 0,-1 1 0 0 0,0-1 0 0 0,0 0 0 0 0,4-4 0 0 0,-7 6 19 0 0,0 0 1 0 0,0 0-1 0 0,0 1 1 0 0,0-1-1 0 0,0 0 1 0 0,0 0-1 0 0,0 0 0 0 0,0 0 1 0 0,-1-1-1 0 0,1 1 1 0 0,-1 0-1 0 0,0 0 1 0 0,1 0-1 0 0,-1 0 0 0 0,0 0 1 0 0,0-1-1 0 0,-1 1 1 0 0,1 0-1 0 0,0 0 1 0 0,-1 0-1 0 0,1 0 0 0 0,-1 0 1 0 0,0 0-1 0 0,0 0 1 0 0,1 0-1 0 0,-1 0 1 0 0,-1 0-1 0 0,1 0 0 0 0,0 0 1 0 0,-2-2-1 0 0,0 1 82 0 0,-1-1-1 0 0,0 1 1 0 0,0 0-1 0 0,1 0 1 0 0,-2 0-1 0 0,1 0 1 0 0,0 1-1 0 0,-1 0 1 0 0,1 0-1 0 0,-1 0 1 0 0,1 0-1 0 0,-1 1 1 0 0,0-1-1 0 0,0 1 1 0 0,0 0-1 0 0,1 1 1 0 0,-1 0-1 0 0,-6-1 1 0 0,-7 1 66 0 0,1 1 1 0 0,-1 1-1 0 0,-29 6 1 0 0,11 4-3260 0 0,25-9 1422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21.90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17191 0 0,'0'0'1558'0'0,"17"1"-756"0"0,2 0 232 0 0,27-2-1 0 0,-26 0-2736 0 0,-1 1-3372 0 0,-12 0-1309 0 0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0.29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119 1 6448 0 0,'1'0'5399'0'0,"6"0"1453"0"0,-11 2-6310 0 0,-1 0-1 0 0,1 0 1 0 0,0 0-1 0 0,0 0 1 0 0,-1 0-1 0 0,-4 0 0 0 0,4-1-368 0 0,1 1-1 0 0,-1-1 0 0 0,1 1 1 0 0,-1 0-1 0 0,1 0 0 0 0,-5 3 0 0 0,-5 4 337 0 0,-12 9 503 0 0,25-17-936 0 0,-1 0-1 0 0,1 0 0 0 0,0 1 1 0 0,0-1-1 0 0,-1 0 0 0 0,1 1 1 0 0,0-1-1 0 0,0 0 0 0 0,0 1 1 0 0,1-1-1 0 0,-1 1 0 0 0,0 0 1 0 0,0 2-1 0 0,1-3-60 0 0,0 1-1 0 0,0-1 1 0 0,1 0-1 0 0,-1 1 1 0 0,0-1-1 0 0,1 0 1 0 0,-1 0-1 0 0,1 1 1 0 0,0-1 0 0 0,-1 0-1 0 0,1 0 1 0 0,0 0-1 0 0,0 0 1 0 0,0 0-1 0 0,0 0 1 0 0,0 0-1 0 0,0 0 1 0 0,0 0-1 0 0,0 0 1 0 0,1 1-1 0 0,26 14 37 0 0,14-4-39 0 0,-36-10-436 0 0,0-1 0 0 0,0 0 0 0 0,0 0 0 0 0,0 0 0 0 0,10-1 0 0 0,-13 1-2720 0 0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0.69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13360 0 0,'6'5'1143'0'0,"-1"-1"1"0"0,1 0 0 0 0,1 0 0 0 0,-1-1 0 0 0,0 1 0 0 0,1-1 0 0 0,7 2 0 0 0,17 3-538 0 0,1-1-3857 0 0,-16-3-174 0 0,-7-3-3640 0 0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1.34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23 12984 0 0,'0'0'1178'0'0,"12"-7"-316"0"0,-4 4 144 0 0,1 0 1 0 0,0 0 0 0 0,0 1 0 0 0,10-1-1 0 0,-15 2-793 0 0,1 1-1 0 0,-1 0 1 0 0,0-1-1 0 0,0 2 1 0 0,0-1-1 0 0,0 0 1 0 0,0 1-1 0 0,0 0 1 0 0,0 0-1 0 0,0 0 1 0 0,7 3-1 0 0,-10-4-189 0 0,0 1 1 0 0,0 0-1 0 0,0-1 0 0 0,-1 1 0 0 0,1 0 0 0 0,0 0 0 0 0,0-1 0 0 0,-1 1 0 0 0,1 0 1 0 0,0 0-1 0 0,-1 0 0 0 0,1 0 0 0 0,-1 0 0 0 0,1 0 0 0 0,-1 0 0 0 0,1 0 0 0 0,-1 0 0 0 0,0 0 1 0 0,1 2-1 0 0,-1-1 38 0 0,0 1 1 0 0,0 0-1 0 0,0-1 0 0 0,0 1 1 0 0,0 0-1 0 0,0-1 1 0 0,-1 1-1 0 0,-1 2 1 0 0,0 1 39 0 0,0 1 0 0 0,0-2 0 0 0,-1 1 1 0 0,0 0-1 0 0,-1 0 0 0 0,-3 5 0 0 0,0-3-77 0 0,0-1-1 0 0,-1 0 1 0 0,0 0-1 0 0,0 0 1 0 0,-1-1-1 0 0,0 0 1 0 0,-16 8-1 0 0,28-14-19 0 0,1-1 0 0 0,-1 1 0 0 0,1 0 0 0 0,-1 0 0 0 0,1 0 0 0 0,0 0 0 0 0,-1 1 0 0 0,5 0 0 0 0,0 0 3 0 0,-1 1 1 0 0,1 0-1 0 0,-1 0 0 0 0,8 5 0 0 0,-7-5-916 0 0,-1 1 0 0 0,1-1 0 0 0,-1-1 0 0 0,1 1 0 0 0,8 0 0 0 0,-10-1-6204 0 0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1.68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4 7368 0 0,'0'0'568'0'0,"15"-3"7834"0"0,-9 2-7653 0 0,1 1 0 0 0,0 0 0 0 0,0 0 0 0 0,0 1 0 0 0,7 1 0 0 0,-10-1-651 0 0,-1-1-1 0 0,1 1 1 0 0,-1 0 0 0 0,0 1-1 0 0,1-1 1 0 0,-1 0-1 0 0,0 1 1 0 0,0 0 0 0 0,0 0-1 0 0,0 0 1 0 0,4 4-1 0 0,-5-5-44 0 0,-1 0 0 0 0,0 1-1 0 0,0-1 1 0 0,0 0-1 0 0,0 1 1 0 0,0-1-1 0 0,-1 1 1 0 0,1-1 0 0 0,0 1-1 0 0,-1 0 1 0 0,1-1-1 0 0,-1 1 1 0 0,1 2 0 0 0,-1-3-12 0 0,0-1-1 0 0,0 1 1 0 0,0 0 0 0 0,0 0 0 0 0,0 0 0 0 0,0-1 0 0 0,-1 1 0 0 0,1 0 0 0 0,0 0 0 0 0,-1-1 0 0 0,1 1 0 0 0,0 0 0 0 0,-1 0 0 0 0,1-1-1 0 0,-1 1 1 0 0,1 0 0 0 0,-1-1 0 0 0,1 1 0 0 0,-1-1 0 0 0,0 1 0 0 0,1-1 0 0 0,-1 1 0 0 0,0-1 0 0 0,1 1 0 0 0,-1-1 0 0 0,0 0 0 0 0,0 1-1 0 0,1-1 1 0 0,-2 1 0 0 0,-4 1 30 0 0,0 0 0 0 0,0-1 0 0 0,0 0 0 0 0,0 1 0 0 0,0-2-1 0 0,0 1 1 0 0,-7-1 0 0 0,7 0-1027 0 0,-1-1-1 0 0,0 0 1 0 0,-10-2 0 0 0,12 2-6569 0 0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2.03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69 1 6912 0 0,'-20'13'1471'0'0,"13"-8"684"0"0,0 0-1 0 0,0 1 1 0 0,0-1 0 0 0,-7 10 0 0 0,13-14-2059 0 0,1-1 1 0 0,-1 1-1 0 0,1-1 1 0 0,-1 1-1 0 0,1 0 1 0 0,-1-1-1 0 0,1 1 1 0 0,0 0-1 0 0,-1-1 1 0 0,1 1-1 0 0,0 0 1 0 0,-1-1-1 0 0,1 1 1 0 0,0 0-1 0 0,0-1 1 0 0,0 1-1 0 0,0 0 1 0 0,0 0-1 0 0,0-1 1 0 0,0 1-1 0 0,0 0 1 0 0,0 0-1 0 0,0-1 0 0 0,0 1 1 0 0,0 0-1 0 0,0 0 1 0 0,1-1-1 0 0,-1 1 1 0 0,0 0-1 0 0,0-1 1 0 0,1 1-1 0 0,-1 0 1 0 0,1-1-1 0 0,-1 1 1 0 0,0 0-1 0 0,1-1 1 0 0,-1 1-1 0 0,1-1 1 0 0,-1 1-1 0 0,1-1 1 0 0,0 1-1 0 0,-1-1 1 0 0,1 0-1 0 0,0 1 1 0 0,-1-1-1 0 0,1 0 1 0 0,0 1-1 0 0,-1-1 1 0 0,1 0-1 0 0,0 0 1 0 0,0 1-1 0 0,6 1-244 0 0,0 0 1 0 0,0-1-1 0 0,1 1 0 0 0,6 0 1 0 0,-9-2-46 0 0,16 0-3044 0 0,-12 1-4105 0 0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2.39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39 7832 0 0,'0'0'705'0'0,"17"-3"6023"0"0,42-5-1575 0 0,31 2-2277 0 0,27-4-1399 0 0,-60 3-2285 0 0,102 2-1 0 0,-148 7-1806 0 0,-3-2-2064 0 0,2 1-2173 0 0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2.76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43 6912 0 0,'2'-1'1498'0'0,"30"-17"8709"0"0,-25 14-9433 0 0,1 0 0 0 0,0 0 1 0 0,0 1-1 0 0,0 1 1 0 0,17-4-1 0 0,-21 6-619 0 0,0-1 0 0 0,0 1 0 0 0,-1 0 0 0 0,1 0 0 0 0,0 1 0 0 0,0-1 0 0 0,0 1 0 0 0,0 0 0 0 0,4 2 0 0 0,-7-3-150 0 0,0 0 0 0 0,0 1 1 0 0,0-1-1 0 0,0 1 0 0 0,0-1 1 0 0,0 1-1 0 0,-1-1 0 0 0,1 1 1 0 0,0-1-1 0 0,0 1 0 0 0,-1 0 1 0 0,1 0-1 0 0,0-1 0 0 0,-1 1 1 0 0,1 0-1 0 0,-1 0 0 0 0,1 0 1 0 0,-1 0-1 0 0,1-1 0 0 0,-1 1 1 0 0,0 0-1 0 0,1 0 0 0 0,-1 0 1 0 0,0 0-1 0 0,0 0 0 0 0,0 0 1 0 0,0 0-1 0 0,0 0 0 0 0,0 0 1 0 0,0 0-1 0 0,0 0 0 0 0,0 0 1 0 0,0 0-1 0 0,0 0 0 0 0,-1 0 1 0 0,1 0-1 0 0,0 0 0 0 0,-1 0 1 0 0,1 0-1 0 0,-2 1 0 0 0,-1 5-34 0 0,-2-1 0 0 0,1 0 0 0 0,-1 0-1 0 0,0 0 1 0 0,0 0 0 0 0,-1-1 0 0 0,1 0 0 0 0,-1 0-1 0 0,0 0 1 0 0,-10 4 0 0 0,7-3 103 0 0,1 0 0 0 0,0 0 0 0 0,0 1 0 0 0,-12 13 1 0 0,20-19-40 0 0,0-1 1 0 0,-1 0-1 0 0,1 0 1 0 0,0 1-1 0 0,0-1 1 0 0,-1 0-1 0 0,1 0 1 0 0,0 1-1 0 0,0-1 1 0 0,0 0-1 0 0,0 1 1 0 0,0-1-1 0 0,-1 0 1 0 0,1 1-1 0 0,0-1 1 0 0,0 0-1 0 0,0 1 1 0 0,0-1-1 0 0,0 1 1 0 0,0-1-1 0 0,0 0 1 0 0,0 1-1 0 0,0-1 1 0 0,0 0-1 0 0,0 1 1 0 0,0-1-1 0 0,1 0 1 0 0,-1 1-1 0 0,0-1 0 0 0,0 0 1 0 0,0 1-1 0 0,0-1 1 0 0,1 1-1 0 0,0-1-19 0 0,0 1 0 0 0,0 0-1 0 0,0-1 1 0 0,0 1-1 0 0,0 0 1 0 0,0-1 0 0 0,0 0-1 0 0,0 1 1 0 0,0-1-1 0 0,2 1 1 0 0,29 2-305 0 0,11-4 777 0 0,1 1-4785 0 0,-37 0-3880 0 0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3.09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14 7368 0 0,'0'0'990'0'0,"16"4"5013"0"0,-6-2-4859 0 0,0 0 0 0 0,0-1-1 0 0,0 0 1 0 0,0-1 0 0 0,11-1 0 0 0,53-7 1004 0 0,-38 3-1217 0 0,83-4 126 0 0,-98 9-2768 0 0,36 4 0 0 0,-51-3 428 0 0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3.50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34 10592 0 0,'5'-4'1134'0'0,"0"1"0"0"0,1-1 0 0 0,-1 1 1 0 0,1 1-1 0 0,-1-1 0 0 0,1 1 1 0 0,0 0-1 0 0,10-2 0 0 0,-5 2-718 0 0,0 0 0 0 0,0 0 0 0 0,0 2-1 0 0,12-1 1 0 0,-18 2-392 0 0,-1-1 0 0 0,0 0 0 0 0,0 1 0 0 0,0-1 0 0 0,0 1 0 0 0,0 0 0 0 0,8 4 0 0 0,-12-5-24 0 0,0 1 0 0 0,1-1 0 0 0,-1 0 0 0 0,0 1 0 0 0,0-1 0 0 0,1 1 0 0 0,-1-1 0 0 0,0 1 0 0 0,0-1 0 0 0,0 0 0 0 0,1 1 0 0 0,-1-1 0 0 0,0 1 0 0 0,0-1 0 0 0,0 1 0 0 0,0-1 0 0 0,0 1 0 0 0,0-1 0 0 0,0 1 0 0 0,0-1 0 0 0,0 1 0 0 0,0-1 0 0 0,-1 1 0 0 0,1-1 0 0 0,0 1 0 0 0,0-1 0 0 0,0 1 0 0 0,-1 0 0 0 0,-5 12 0 0 0,6-13 0 0 0,-6 8-53 0 0,0-1-1 0 0,-1 1 1 0 0,1-1 0 0 0,-2-1-1 0 0,1 1 1 0 0,-1-1-1 0 0,0-1 1 0 0,-10 6 0 0 0,13-7 44 0 0,-17 8-46 0 0,-9 5 23 0 0,29-16 85 0 0,0 1 0 0 0,0-1 0 0 0,0 1 0 0 0,1-1-1 0 0,-1 1 1 0 0,0 0 0 0 0,1 0 0 0 0,-1-1 0 0 0,1 1 0 0 0,0 0 0 0 0,-2 3 0 0 0,3-5-25 0 0,0 1-1 0 0,0-1 1 0 0,0 0-1 0 0,0 1 1 0 0,0-1-1 0 0,0 0 1 0 0,0 1-1 0 0,0-1 1 0 0,0 0-1 0 0,0 1 1 0 0,0-1-1 0 0,0 1 1 0 0,0-1-1 0 0,0 0 1 0 0,1 1-1 0 0,-1-1 1 0 0,0 0-1 0 0,0 1 1 0 0,0-1 0 0 0,0 0-1 0 0,1 1 1 0 0,-1-1-1 0 0,0 0 1 0 0,0 0-1 0 0,1 1 1 0 0,-1-1-1 0 0,0 0 1 0 0,1 1-1 0 0,14 6 358 0 0,17 2-59 0 0,27 1 2025 0 0,-34-7-4622 0 0,-16-2-129 0 0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3.9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36 13992 0 0,'26'-8'1786'0'0,"18"1"1644"0"0,-8 2-1731 0 0,42-8-1089 0 0,-45 11-6327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22.41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 0 10592 0 0,'7'2'1283'0'0,"0"0"1"0"0,0-1-1 0 0,0 1 1 0 0,13-1-1 0 0,-14-1-888 0 0,-1 0-1 0 0,0 0 0 0 0,1 1 0 0 0,-1 0 0 0 0,1 0 1 0 0,-1 0-1 0 0,0 1 0 0 0,0 0 0 0 0,8 3 0 0 0,-13-5-360 0 0,0 1 0 0 0,1-1 0 0 0,-1 0 0 0 0,1 1 0 0 0,-1-1 0 0 0,1 0 0 0 0,-1 1 0 0 0,0-1 0 0 0,1 0 0 0 0,-1 1 0 0 0,0-1 0 0 0,1 1 0 0 0,-1-1 0 0 0,0 1 0 0 0,0-1 0 0 0,1 1 0 0 0,-1-1 0 0 0,0 1 0 0 0,0-1 0 0 0,0 1 0 0 0,0-1-1 0 0,0 1 1 0 0,1-1 0 0 0,-1 1 0 0 0,0-1 0 0 0,0 2 0 0 0,-1-1-13 0 0,1 0-1 0 0,-1 0 1 0 0,1 0-1 0 0,0 0 1 0 0,-1 0-1 0 0,0 0 1 0 0,1 0-1 0 0,-1 0 1 0 0,0 0-1 0 0,1 0 1 0 0,-2 1-1 0 0,-3 2 17 0 0,0 0 0 0 0,1 0 0 0 0,-9 4 0 0 0,12-8 31 0 0,-12 7 312 0 0,11-7-222 0 0,0 1-1 0 0,1 0 1 0 0,-1 0 0 0 0,0-1 0 0 0,0 1 0 0 0,0 0 0 0 0,1 1-1 0 0,-1-1 1 0 0,1 0 0 0 0,-1 0 0 0 0,1 1 0 0 0,-1-1-1 0 0,0 3 1 0 0,2-4-114 0 0,0 1 0 0 0,0-1 1 0 0,0 1-1 0 0,0-1 0 0 0,0 1 0 0 0,0 0 0 0 0,0-1 0 0 0,0 1 0 0 0,0-1 0 0 0,0 1 0 0 0,1-1 1 0 0,-1 1-1 0 0,0-1 0 0 0,0 1 0 0 0,1-1 0 0 0,-1 1 0 0 0,0-1 0 0 0,1 1 0 0 0,-1-1 0 0 0,1 1 1 0 0,-1-1-1 0 0,0 0 0 0 0,1 1 0 0 0,-1-1 0 0 0,1 1 0 0 0,-1-1 0 0 0,1 0 0 0 0,-1 0 0 0 0,1 1 1 0 0,-1-1-1 0 0,2 0 0 0 0,18 9-730 0 0,-20-9 567 0 0,6 2 5 0 0,-1 1 0 0 0,0 0 0 0 0,1 0 0 0 0,-1 0 1 0 0,6 6-1 0 0,-9-8 126 0 0,-1 0 1 0 0,0 0 0 0 0,0 0-1 0 0,1 0 1 0 0,-1 0 0 0 0,0 0-1 0 0,0 0 1 0 0,0 0 0 0 0,0 1-1 0 0,-1-1 1 0 0,1 0 0 0 0,0 1-1 0 0,0-1 1 0 0,-1 0 0 0 0,1 1-1 0 0,-1-1 1 0 0,1 1 0 0 0,-1-1-1 0 0,0 1 1 0 0,0-1 0 0 0,1 1-1 0 0,-1-1 1 0 0,0 1 0 0 0,0 0-1 0 0,-1-1 1 0 0,1 2 0 0 0,-1-1 102 0 0,0-1 0 0 0,0 1 1 0 0,0-1-1 0 0,0 0 0 0 0,-1 1 0 0 0,1-1 1 0 0,0 0-1 0 0,-1 0 0 0 0,1 0 1 0 0,0 0-1 0 0,-1 0 0 0 0,1 0 1 0 0,-1 0-1 0 0,0-1 0 0 0,1 1 1 0 0,-1-1-1 0 0,0 1 0 0 0,-3 0 1 0 0,-2 0 153 0 0,1 0 0 0 0,-1 0 0 0 0,-9 0 0 0 0,10-1-244 0 0,1 0 0 0 0,0-1 0 0 0,0 1 0 0 0,0-1 0 0 0,0 0 0 0 0,-8-3 0 0 0,-3-5-7969 0 0,8 3-947 0 0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4.33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34 3 9672 0 0,'1'0'17'0'0,"-1"0"1"0"0,0 0-1 0 0,0 0 1 0 0,0 0 0 0 0,0 0-1 0 0,0 0 1 0 0,0-1-1 0 0,0 1 1 0 0,0 0-1 0 0,0 0 1 0 0,0 0-1 0 0,0 0 1 0 0,0 0 0 0 0,0 0-1 0 0,0 0 1 0 0,0 0-1 0 0,0 0 1 0 0,-1 0-1 0 0,1 0 1 0 0,0-1 0 0 0,0 1-1 0 0,0 0 1 0 0,0 0-1 0 0,0 0 1 0 0,0 0-1 0 0,0 0 1 0 0,0 0 0 0 0,0 0-1 0 0,0 0 1 0 0,0 0-1 0 0,0 0 1 0 0,0 0-1 0 0,0 0 1 0 0,0 0 0 0 0,-1 0-1 0 0,1 0 1 0 0,0 0-1 0 0,0 0 1 0 0,0-1-1 0 0,0 1 1 0 0,0 0-1 0 0,0 0 1 0 0,0 0 0 0 0,0 0-1 0 0,0 0 1 0 0,0 0-1 0 0,0 0 1 0 0,-1 0-1 0 0,1 0 1 0 0,0 1 0 0 0,-5 2 558 0 0,-5 8 1865 0 0,4-3-1112 0 0,-4 8 1147 0 0,10-15-2361 0 0,0 0-1 0 0,0 0 0 0 0,0 0 1 0 0,0 0-1 0 0,0 0 0 0 0,0 0 1 0 0,0 0-1 0 0,0 0 0 0 0,0 0 1 0 0,0 0-1 0 0,1 0 0 0 0,-1 0 1 0 0,0 0-1 0 0,1-1 0 0 0,-1 1 1 0 0,1 0-1 0 0,-1 0 0 0 0,1 0 1 0 0,-1-1-1 0 0,2 2 0 0 0,0 0 21 0 0,1 1-1 0 0,0-1 1 0 0,0 0-1 0 0,1-1 1 0 0,-1 1-1 0 0,0 0 1 0 0,0-1-1 0 0,1 0 1 0 0,-1 0-1 0 0,1 0 1 0 0,-1 0-1 0 0,1 0 1 0 0,0-1-1 0 0,3 1 0 0 0,2 0 460 0 0,54 7 631 0 0,-36-6-1279 0 0,31 7 0 0 0,-58-9 54 0 0,1 0 0 0 0,0 0 0 0 0,-1 0-1 0 0,1 0 1 0 0,-1 1 0 0 0,1-1 0 0 0,-1 0 0 0 0,1 0-1 0 0,-1 0 1 0 0,1 0 0 0 0,-1 0 0 0 0,1 1-1 0 0,-1-1 1 0 0,1 0 0 0 0,-1 1 0 0 0,1-1 0 0 0,-1 0-1 0 0,0 1 1 0 0,1-1 0 0 0,-1 0 0 0 0,0 1-1 0 0,1-1 1 0 0,-1 1 0 0 0,0-1 0 0 0,1 0 0 0 0,-1 1-1 0 0,0-1 1 0 0,0 1 0 0 0,1-1 0 0 0,-1 1-1 0 0,0-1 1 0 0,0 1 0 0 0,0-1 0 0 0,0 1 0 0 0,0 0-1 0 0,0-1 1 0 0,0 1 0 0 0,0-1 0 0 0,0 1-1 0 0,0-1 1 0 0,0 1 0 0 0,0-1 0 0 0,0 1 0 0 0,0-1-1 0 0,0 1 1 0 0,0-1 0 0 0,-1 1 0 0 0,1-1-1 0 0,0 1 1 0 0,0-1 0 0 0,-1 1 0 0 0,1-1 0 0 0,0 1-1 0 0,-1-1 1 0 0,1 0 0 0 0,0 1 0 0 0,-1-1-1 0 0,-1 3 106 0 0,-1-1 0 0 0,1 0 0 0 0,0 0 0 0 0,-1 0 0 0 0,1 0-1 0 0,-1 0 1 0 0,1 0 0 0 0,-6 2 0 0 0,0-2 247 0 0,-1 1 0 0 0,1-2 0 0 0,-1 1-1 0 0,1-1 1 0 0,-1 0 0 0 0,0-1 0 0 0,-10-1 0 0 0,-61-10-894 0 0,78 11 375 0 0,-6-2-1345 0 0,2 0-4598 0 0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4.92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140 0 7368 0 0,'0'0'666'0'0,"-15"7"6662"0"0,6-4-5480 0 0,6-2-1429 0 0,0 0 0 0 0,0 1 0 0 0,1-1 0 0 0,-1 0 0 0 0,0 1 0 0 0,0 0 0 0 0,1 0 0 0 0,-1 0 1 0 0,-3 4-1 0 0,2-2 204 0 0,-1 0 0 0 0,1 0 0 0 0,-1 0 1 0 0,-6 4-1 0 0,6-5-306 0 0,0 0-1 0 0,0 1 1 0 0,0-1 0 0 0,-6 8 0 0 0,5-4 53 0 0,3-4-250 0 0,1 0-1 0 0,-1 0 1 0 0,1-1-1 0 0,0 1 1 0 0,-3 7-1 0 0,4-9-116 0 0,1-1 0 0 0,0 1 0 0 0,0-1 0 0 0,0 1 0 0 0,-1 0 0 0 0,1-1 0 0 0,0 1-1 0 0,0 0 1 0 0,0-1 0 0 0,0 1 0 0 0,0 0 0 0 0,1-1 0 0 0,-1 1 0 0 0,0 0-1 0 0,0-1 1 0 0,0 1 0 0 0,0 0 0 0 0,1-1 0 0 0,-1 1 0 0 0,0-1 0 0 0,1 1 0 0 0,-1-1-1 0 0,0 1 1 0 0,1 0 0 0 0,-1-1 0 0 0,1 1 0 0 0,-1-1 0 0 0,1 0 0 0 0,-1 1 0 0 0,1-1-1 0 0,-1 1 1 0 0,1-1 0 0 0,-1 0 0 0 0,1 1 0 0 0,0-1 0 0 0,-1 0 0 0 0,1 0-1 0 0,0 1 1 0 0,0-1 0 0 0,13 5-99 0 0,0 0 0 0 0,1-2-1 0 0,0 1 1 0 0,0-2 0 0 0,27 2-1 0 0,8-2-5946 0 0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5.2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19439 0 0,'0'0'1759'0'0,"10"10"-1370"0"0,-2-6-389 0 0,0-1 0 0 0,0 1-1 0 0,0-1 1 0 0,0-1 0 0 0,0 1-1 0 0,1-1 1 0 0,-1-1 0 0 0,11 1-1 0 0,-13-1-606 0 0,3 0-1195 0 0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5.66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16671 0 0,'0'0'382'0'0,"15"0"1052"0"0,-7 1-1173 0 0,1-1-1 0 0,-1 1 0 0 0,1 1 0 0 0,-1-1 0 0 0,0 2 0 0 0,0-1 0 0 0,1 1 0 0 0,-2 0 0 0 0,1 1 0 0 0,0-1 0 0 0,-1 1 1 0 0,13 10-1 0 0,-19-14-193 0 0,-1 1 1 0 0,1-1-1 0 0,0 1 1 0 0,0-1-1 0 0,-1 1 1 0 0,1 0-1 0 0,-1-1 1 0 0,1 1 0 0 0,0 0-1 0 0,-1-1 1 0 0,1 1-1 0 0,-1 0 1 0 0,0 0-1 0 0,1-1 1 0 0,-1 1-1 0 0,0 0 1 0 0,1 0-1 0 0,-1 0 1 0 0,0 0-1 0 0,0 0 1 0 0,0-1-1 0 0,0 1 1 0 0,1 0 0 0 0,-1 0-1 0 0,0 0 1 0 0,-1 0-1 0 0,1 0 1 0 0,0 0-1 0 0,0 0 1 0 0,0-1-1 0 0,-1 1 1 0 0,1 0-1 0 0,0 0 1 0 0,-1 0-1 0 0,1 0 1 0 0,0-1 0 0 0,-1 1-1 0 0,1 0 1 0 0,-1 0-1 0 0,0-1 1 0 0,1 1-1 0 0,-1 0 1 0 0,1-1-1 0 0,-1 1 1 0 0,0-1-1 0 0,0 1 1 0 0,1-1-1 0 0,-1 1 1 0 0,0-1 0 0 0,-1 1-1 0 0,-2 1-41 0 0,0 0 1 0 0,0 0-1 0 0,0 0 0 0 0,0-1 1 0 0,0 1-1 0 0,0-1 1 0 0,0 0-1 0 0,0 0 0 0 0,-6 0 1 0 0,-21-3-434 0 0,30 1 107 0 0,-1 1 0 0 0,1 0 1 0 0,-1 0-1 0 0,1-1 0 0 0,-1 1 0 0 0,1-1 1 0 0,0 1-1 0 0,-1-1 0 0 0,1 0 0 0 0,0 0 0 0 0,-1 1 1 0 0,1-1-1 0 0,0 0 0 0 0,0 0 0 0 0,0 0 1 0 0,0 0-1 0 0,-2-3 0 0 0,2 1-1595 0 0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6.04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101 1 13992 0 0,'-11'4'725'0'0,"0"1"0"0"0,0 0 1 0 0,-12 8-1 0 0,19-10-30 0 0,-1 0 1 0 0,1 0-1 0 0,0 1 0 0 0,0-1 0 0 0,1 1 0 0 0,-1 0 0 0 0,1 0 0 0 0,-1 0 0 0 0,-3 8 1 0 0,7-11-649 0 0,-1-1 1 0 0,1 1 0 0 0,0 0 0 0 0,-1 0 0 0 0,1 0 0 0 0,0 0-1 0 0,0-1 1 0 0,0 1 0 0 0,0 0 0 0 0,-1 0 0 0 0,1 0-1 0 0,1 0 1 0 0,-1 0 0 0 0,0-1 0 0 0,0 1 0 0 0,0 0-1 0 0,0 0 1 0 0,1 0 0 0 0,-1 0 0 0 0,0-1 0 0 0,0 1 0 0 0,1 0-1 0 0,-1 0 1 0 0,1 0 0 0 0,-1-1 0 0 0,1 1 0 0 0,-1 0-1 0 0,1-1 1 0 0,0 1 0 0 0,-1-1 0 0 0,1 1 0 0 0,0 0 0 0 0,-1-1-1 0 0,1 1 1 0 0,0-1 0 0 0,0 0 0 0 0,-1 1 0 0 0,1-1-1 0 0,0 0 1 0 0,0 1 0 0 0,1-1 0 0 0,3 2-78 0 0,1 0-1 0 0,-1-1 1 0 0,1 1 0 0 0,9 0 0 0 0,-2-1-1405 0 0,0-1-4313 0 0,2-1-2211 0 0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7.54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48 13 8496 0 0,'-2'0'240'0'0,"1"0"1"0"0,-1 1-1 0 0,1-1 1 0 0,-1 1-1 0 0,1-1 1 0 0,-1 1-1 0 0,1 0 1 0 0,0-1-1 0 0,-1 1 1 0 0,1 0-1 0 0,0 0 1 0 0,0 0-1 0 0,0 0 1 0 0,-1 0-1 0 0,1 0 1 0 0,0 0-1 0 0,0 0 1 0 0,-1 3-1 0 0,-14 24 3362 0 0,15-26-3342 0 0,0 1-107 0 0,0-1 0 0 0,1 0 0 0 0,-1 1 0 0 0,0-1-1 0 0,1 1 1 0 0,0-1 0 0 0,0 1 0 0 0,-1 0 0 0 0,1-1-1 0 0,1 1 1 0 0,-1-1 0 0 0,0 1 0 0 0,1-1-1 0 0,-1 1 1 0 0,1-1 0 0 0,0 0 0 0 0,0 1 0 0 0,0-1-1 0 0,0 0 1 0 0,0 1 0 0 0,0-1 0 0 0,1 0 0 0 0,-1 0-1 0 0,1 0 1 0 0,2 3 0 0 0,-2-3-24 0 0,1 1-1 0 0,0 0 1 0 0,-1-1 0 0 0,1 1 0 0 0,0-1-1 0 0,1 0 1 0 0,-1 0 0 0 0,0 0 0 0 0,0-1-1 0 0,1 1 1 0 0,-1-1 0 0 0,1 0 0 0 0,0 1-1 0 0,-1-2 1 0 0,1 1 0 0 0,6 0 0 0 0,-5-1 13 0 0,1-1 0 0 0,0 1 0 0 0,-1-1 1 0 0,1-1-1 0 0,-1 1 0 0 0,0-1 0 0 0,1 0 1 0 0,-1 0-1 0 0,0-1 0 0 0,6-3 0 0 0,3-3-87 0 0,0-1 0 0 0,14-14 0 0 0,-26 23-47 0 0,0-1 0 0 0,0 0-1 0 0,0 0 1 0 0,-1 1 0 0 0,1-1 0 0 0,-1-1 0 0 0,1 1 0 0 0,-1 0 0 0 0,0 0-1 0 0,0 0 1 0 0,0-1 0 0 0,0 1 0 0 0,0 0 0 0 0,-1-1 0 0 0,1 1-1 0 0,-1-1 1 0 0,0 1 0 0 0,1 0 0 0 0,-1-4 0 0 0,0 4-7 0 0,-1 0 0 0 0,1 0 0 0 0,-1 0 0 0 0,1 0 0 0 0,-1 0 0 0 0,0 0 0 0 0,0 0 0 0 0,0 1 0 0 0,0-1 0 0 0,0 0 0 0 0,0 1 0 0 0,0-1 0 0 0,-1 1-1 0 0,1-1 1 0 0,0 1 0 0 0,-1-1 0 0 0,1 1 0 0 0,-1 0 0 0 0,0 0 0 0 0,1 0 0 0 0,-1 0 0 0 0,0 0 0 0 0,0 0 0 0 0,-3-1 0 0 0,-2 0-40 0 0,1 1 0 0 0,-1 0 0 0 0,1 0 0 0 0,-1 0 0 0 0,0 1-1 0 0,0 0 1 0 0,0 0 0 0 0,1 1 0 0 0,-1-1 0 0 0,0 2 0 0 0,1-1 0 0 0,-1 1-1 0 0,1 0 1 0 0,-1 0 0 0 0,1 1 0 0 0,-9 4 0 0 0,9-2-26 0 0,2-2-2005 0 0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9.15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87 101 7368 0 0,'-5'0'715'0'0,"0"-1"-1"0"0,1 1 1 0 0,-1-1 0 0 0,1 1 0 0 0,-1-2 0 0 0,-6-1 0 0 0,11 3-571 0 0,-1 0-1 0 0,0-1 1 0 0,1 1 0 0 0,-1 0 0 0 0,0-1 0 0 0,1 1 0 0 0,-1 0 0 0 0,0-1 0 0 0,1 1 0 0 0,-1-1-1 0 0,1 1 1 0 0,-1-1 0 0 0,1 1 0 0 0,-1-1 0 0 0,1 0 0 0 0,-1 1 0 0 0,1-1 0 0 0,-1 0 0 0 0,1 1-1 0 0,0-1 1 0 0,-1 0 0 0 0,1 1 0 0 0,0-1 0 0 0,0 0 0 0 0,0 0 0 0 0,-1 1 0 0 0,1-1-1 0 0,0 0 1 0 0,0 0 0 0 0,0 1 0 0 0,0-1 0 0 0,0 0 0 0 0,0 0 0 0 0,1 0 0 0 0,-1 1 0 0 0,0-1-1 0 0,0 0 1 0 0,1 1 0 0 0,-1-1 0 0 0,0 0 0 0 0,1 0 0 0 0,-1 1 0 0 0,0-1 0 0 0,1 1 0 0 0,-1-1-1 0 0,1 0 1 0 0,-1 1 0 0 0,2-1 0 0 0,1-3-211 0 0,0 1 0 0 0,1-1 0 0 0,0 1 0 0 0,0 0-1 0 0,0 0 1 0 0,0 1 0 0 0,0-1 0 0 0,1 1 0 0 0,-1 0 0 0 0,1 0 0 0 0,-1 1 0 0 0,1-1 0 0 0,0 1-1 0 0,6-1 1 0 0,-8 1 71 0 0,0 1-1 0 0,0 0 1 0 0,1 0 0 0 0,-1 0-1 0 0,0 0 1 0 0,1 0-1 0 0,-1 1 1 0 0,0-1 0 0 0,1 1-1 0 0,2 1 1 0 0,-4-1 24 0 0,-1 0 1 0 0,1-1 0 0 0,0 1 0 0 0,-1 0-1 0 0,1 0 1 0 0,-1 1 0 0 0,1-1 0 0 0,-1 0-1 0 0,0 0 1 0 0,1 1 0 0 0,-1-1 0 0 0,0 1-1 0 0,0-1 1 0 0,0 1 0 0 0,0-1 0 0 0,0 1-1 0 0,0 0 1 0 0,0 2 0 0 0,0-2-39 0 0,-1 1 1 0 0,1-1 0 0 0,-1 1-1 0 0,0-1 1 0 0,0 1 0 0 0,0-1-1 0 0,0 1 1 0 0,-1-1-1 0 0,1 0 1 0 0,0 1 0 0 0,-1-1-1 0 0,0 1 1 0 0,0-1 0 0 0,0 0-1 0 0,0 0 1 0 0,0 1 0 0 0,0-1-1 0 0,0 0 1 0 0,-1 0-1 0 0,1 0 1 0 0,-1 0 0 0 0,-1 1-1 0 0,-1 2-5 0 0,-1-1-1 0 0,1 0 0 0 0,-1 0 0 0 0,1 0 0 0 0,-1-1 1 0 0,0 0-1 0 0,0 0 0 0 0,-6 3 0 0 0,7-5 118 0 0,0 1 0 0 0,0-1 0 0 0,-1 0-1 0 0,1 0 1 0 0,0-1 0 0 0,-1 1 0 0 0,1-1 0 0 0,0 0-1 0 0,-1 0 1 0 0,1-1 0 0 0,0 1 0 0 0,-9-3-1 0 0,12 3-53 0 0,0-1 0 0 0,-1 1 0 0 0,1-1 0 0 0,0 1 0 0 0,-1-1 0 0 0,1 0 0 0 0,0 1-1 0 0,0-1 1 0 0,0 0 0 0 0,-1 0 0 0 0,1 0 0 0 0,0 0 0 0 0,0 0 0 0 0,0 0 0 0 0,1 0 0 0 0,-1-1 0 0 0,0 1-1 0 0,0 0 1 0 0,1 0 0 0 0,-1-1 0 0 0,0 1 0 0 0,1 0 0 0 0,0-1 0 0 0,-1 1 0 0 0,1-1 0 0 0,0 1 0 0 0,-1 0-1 0 0,1-1 1 0 0,0 1 0 0 0,0-1 0 0 0,0 1 0 0 0,0-1 0 0 0,1 1 0 0 0,-1-1 0 0 0,0 1 0 0 0,0 0 0 0 0,1-1-1 0 0,-1 1 1 0 0,1 0 0 0 0,0-1 0 0 0,0 0 0 0 0,1-3-58 0 0,0 1 0 0 0,1 0 1 0 0,-1 0-1 0 0,1 0 0 0 0,0 1 0 0 0,0-1 1 0 0,0 1-1 0 0,0-1 0 0 0,1 1 0 0 0,-1 0 0 0 0,1 1 1 0 0,0-1-1 0 0,0 0 0 0 0,0 1 0 0 0,0 0 1 0 0,0 0-1 0 0,6-2 0 0 0,-7 3-39 0 0,0 0 1 0 0,-1 1-1 0 0,1-1 0 0 0,0 0 1 0 0,0 1-1 0 0,0-1 0 0 0,0 1 1 0 0,0 0-1 0 0,0 0 0 0 0,0 0 1 0 0,0 1-1 0 0,0-1 0 0 0,0 1 1 0 0,0-1-1 0 0,-1 1 0 0 0,1 0 1 0 0,0 0-1 0 0,0 0 0 0 0,-1 1 1 0 0,1-1-1 0 0,0 1 0 0 0,-1-1 1 0 0,0 1-1 0 0,1 0 0 0 0,-1 0 1 0 0,0 0-1 0 0,3 4 0 0 0,-4-5 31 0 0,0 0-1 0 0,-1 1 1 0 0,1-1-1 0 0,-1 0 1 0 0,1 1-1 0 0,-1-1 1 0 0,0 1-1 0 0,0-1 1 0 0,0 1-1 0 0,1-1 1 0 0,-1 1-1 0 0,-1-1 1 0 0,1 1-1 0 0,0-1 1 0 0,0 1-1 0 0,0-1 1 0 0,-1 0-1 0 0,1 1 0 0 0,-1-1 1 0 0,1 1-1 0 0,-1-1 1 0 0,0 0-1 0 0,0 1 1 0 0,1-1-1 0 0,-1 0 1 0 0,0 0-1 0 0,0 0 1 0 0,0 0-1 0 0,-2 2 1 0 0,0 1 8 0 0,-1 0-1 0 0,0-1 1 0 0,0 1 0 0 0,0-1 0 0 0,0 1-1 0 0,0-1 1 0 0,-6 2 0 0 0,4-2 1 0 0,0-1 0 0 0,-1 0 1 0 0,0 0-1 0 0,-13 2 0 0 0,17-3 30 0 0,-1-1 1 0 0,1 0-1 0 0,-1 0 1 0 0,0 0-1 0 0,1 0 1 0 0,-1 0-1 0 0,1-1 1 0 0,-1 0-1 0 0,1 1 0 0 0,-1-1 1 0 0,-3-2-1 0 0,5 2 8 0 0,1 0 0 0 0,-1 0 0 0 0,1 0 0 0 0,-1 0 0 0 0,1 0 0 0 0,0 0 0 0 0,0 0 0 0 0,-1 0 0 0 0,1 0 0 0 0,0-1 0 0 0,0 1 0 0 0,0 0 0 0 0,0-1 0 0 0,0 1-1 0 0,1-1 1 0 0,-1 1 0 0 0,0-1 0 0 0,1 0 0 0 0,-1 1 0 0 0,1-1 0 0 0,-1 0 0 0 0,1 1 0 0 0,0-1 0 0 0,0 0 0 0 0,0 1 0 0 0,0-1 0 0 0,0 0 0 0 0,0 1 0 0 0,0-1 0 0 0,1 0-1 0 0,-1 1 1 0 0,0-1 0 0 0,1 0 0 0 0,0 1 0 0 0,-1-1 0 0 0,1 1 0 0 0,0-1 0 0 0,1-1 0 0 0,0-2-11 0 0,1 1 0 0 0,0-1-1 0 0,0 1 1 0 0,1 0 0 0 0,-1-1 0 0 0,1 1-1 0 0,0 1 1 0 0,0-1 0 0 0,0 1 0 0 0,8-6-1 0 0,-6 6-52 0 0,-1 1-1 0 0,1 0 0 0 0,0 0 1 0 0,0 0-1 0 0,0 0 0 0 0,0 1 1 0 0,0 0-1 0 0,0 0 0 0 0,0 1 1 0 0,0 0-1 0 0,0 0 0 0 0,0 0 1 0 0,0 1-1 0 0,0 0 0 0 0,0 0 0 0 0,0 0 1 0 0,0 1-1 0 0,0 0 0 0 0,0 0 1 0 0,0 0-1 0 0,-1 1 0 0 0,0 0 1 0 0,1 0-1 0 0,7 7 0 0 0,-12-10 11 0 0,0 1 0 0 0,-1-1 0 0 0,1 1 0 0 0,-1 0-1 0 0,1-1 1 0 0,-1 1 0 0 0,0 0 0 0 0,1-1 0 0 0,-1 1 0 0 0,0 0-1 0 0,1 0 1 0 0,-1 0 0 0 0,0-1 0 0 0,0 1 0 0 0,0 0-1 0 0,1 0 1 0 0,-1-1 0 0 0,0 1 0 0 0,0 0 0 0 0,0 0-1 0 0,0 0 1 0 0,-1 0 0 0 0,1-1 0 0 0,0 1 0 0 0,0 0 0 0 0,0 0-1 0 0,-1-1 1 0 0,1 1 0 0 0,0 0 0 0 0,-1 0 0 0 0,1-1-1 0 0,-1 1 1 0 0,1 0 0 0 0,-1-1 0 0 0,1 1 0 0 0,-1-1-1 0 0,1 1 1 0 0,-1 0 0 0 0,1-1 0 0 0,-2 1 0 0 0,-3 4-422 0 0,-1 0 1 0 0,0-1 0 0 0,-9 6 0 0 0,10-7 231 0 0,-1 1 149 0 0,1-1 0 0 0,-1-1 0 0 0,0 1 0 0 0,1-1-1 0 0,-1 0 1 0 0,0 0 0 0 0,-1 0 0 0 0,1-1-1 0 0,-10 1 1 0 0,12-2 209 0 0,-1 0 0 0 0,1 0 0 0 0,-1 0-1 0 0,1-1 1 0 0,-1 0 0 0 0,1 1 0 0 0,0-1 0 0 0,-1-1 0 0 0,1 1-1 0 0,0-1 1 0 0,0 0 0 0 0,0 0 0 0 0,0 0 0 0 0,-5-3-1 0 0,8 4-84 0 0,0 0 0 0 0,0-1-1 0 0,0 1 1 0 0,0 0-1 0 0,0 0 1 0 0,0 0 0 0 0,0-1-1 0 0,0 1 1 0 0,0 0 0 0 0,1-1-1 0 0,-1 1 1 0 0,1-1-1 0 0,-1 1 1 0 0,1-1 0 0 0,-1 1-1 0 0,1-1 1 0 0,0 1-1 0 0,0-1 1 0 0,-1 0 0 0 0,1 1-1 0 0,0-1 1 0 0,1 1-1 0 0,-1-1 1 0 0,0 1 0 0 0,0-1-1 0 0,1 0 1 0 0,-1 1-1 0 0,1-1 1 0 0,-1 1 0 0 0,1 0-1 0 0,0-1 1 0 0,-1 1 0 0 0,1-1-1 0 0,2-1 1 0 0,-1-1-50 0 0,1 1 0 0 0,-1 0 0 0 0,1 0 0 0 0,-1 0 0 0 0,1 0 0 0 0,0 0 0 0 0,0 1 0 0 0,1-1-1 0 0,-1 1 1 0 0,0 0 0 0 0,1 0 0 0 0,6-3 0 0 0,0 2-39 0 0,0 1 0 0 0,0 0-1 0 0,1 0 1 0 0,-1 1-1 0 0,0 0 1 0 0,13 1 0 0 0,-19 0-77 0 0,-1 1 0 0 0,1-1 0 0 0,0 1 0 0 0,0-1 0 0 0,0 1 0 0 0,0 1 0 0 0,-1-1 1 0 0,1 0-1 0 0,0 1 0 0 0,-1 0 0 0 0,1 0 0 0 0,-1 0 0 0 0,0 0 0 0 0,1 0 0 0 0,-1 1 1 0 0,0-1-1 0 0,-1 1 0 0 0,1 0 0 0 0,3 4 0 0 0,-6-6 95 0 0,1 0 0 0 0,-1 0 1 0 0,1-1-1 0 0,-1 1 0 0 0,0 0 0 0 0,1 0 0 0 0,-1 0 0 0 0,0 0 0 0 0,1 0 1 0 0,-1 0-1 0 0,0 0 0 0 0,0 0 0 0 0,0 0 0 0 0,0 0 0 0 0,0 0 1 0 0,0 0-1 0 0,0 0 0 0 0,-1 0 0 0 0,1 0 0 0 0,0 0 0 0 0,0 0 0 0 0,-1-1 1 0 0,1 1-1 0 0,-1 0 0 0 0,1 0 0 0 0,-1 0 0 0 0,1 0 0 0 0,-1 0 1 0 0,1-1-1 0 0,-1 1 0 0 0,0 0 0 0 0,-1 1 0 0 0,-2 1 43 0 0,-1 1 0 0 0,1-1 0 0 0,-1 1 0 0 0,-7 2 0 0 0,5-2-35 0 0,-2 2 164 0 0,-1-1 0 0 0,0 0-1 0 0,0 0 1 0 0,0-1 0 0 0,-1-1-1 0 0,1 1 1 0 0,-1-2 0 0 0,0 0-1 0 0,0 0 1 0 0,0-1 0 0 0,0 0-1 0 0,-20-1 1 0 0,29 0-102 0 0,1 0 0 0 0,-1 0 1 0 0,0-1-1 0 0,1 1 0 0 0,-1 0 0 0 0,0-1 0 0 0,1 1 1 0 0,-1-1-1 0 0,1 1 0 0 0,-1-1 0 0 0,1 0 0 0 0,-1 0 1 0 0,1 1-1 0 0,-1-1 0 0 0,1 0 0 0 0,0 0 0 0 0,0-1 1 0 0,-1 1-1 0 0,1 0 0 0 0,0 0 0 0 0,0 0 0 0 0,0-1 1 0 0,0 1-1 0 0,0-1 0 0 0,1 1 0 0 0,-1-1 0 0 0,0 1 1 0 0,1-1-1 0 0,-1 1 0 0 0,1-1 0 0 0,-1 0 0 0 0,1 1 1 0 0,0-1-1 0 0,0 1 0 0 0,-1-4 0 0 0,2 1-37 0 0,-1 0-1 0 0,1 0 0 0 0,0 0 0 0 0,0 0 1 0 0,0 0-1 0 0,0 0 0 0 0,1 0 1 0 0,0 1-1 0 0,-1-1 0 0 0,1 0 0 0 0,1 1 1 0 0,-1-1-1 0 0,4-3 0 0 0,-3 3-32 0 0,0 1 0 0 0,0-1 0 0 0,0 1 0 0 0,1 0 0 0 0,0 0 0 0 0,-1 0 0 0 0,1 0 0 0 0,0 1-1 0 0,0-1 1 0 0,1 1 0 0 0,-1 0 0 0 0,0 1 0 0 0,1-1 0 0 0,-1 1 0 0 0,1 0 0 0 0,-1 0 0 0 0,1 0 0 0 0,0 0 0 0 0,-1 1 0 0 0,1 0-1 0 0,0 0 1 0 0,0 0 0 0 0,-1 1 0 0 0,1-1 0 0 0,0 1 0 0 0,-1 0 0 0 0,1 0 0 0 0,-1 1 0 0 0,1 0 0 0 0,-1-1 0 0 0,0 2-1 0 0,7 3 1 0 0,-7-4-3 0 0,0 1-1 0 0,-1 0 1 0 0,1 0-1 0 0,-1 0 0 0 0,0 0 1 0 0,0 1-1 0 0,0-1 1 0 0,4 8-1 0 0,-6-10 16 0 0,-1 0 0 0 0,1 1 0 0 0,-1-1-1 0 0,1 0 1 0 0,-1 0 0 0 0,0 0 0 0 0,1 1 0 0 0,-1-1 0 0 0,0 0-1 0 0,0 0 1 0 0,0 1 0 0 0,0-1 0 0 0,0 0 0 0 0,0 1 0 0 0,-1-1 0 0 0,1 0-1 0 0,0 0 1 0 0,-1 0 0 0 0,1 1 0 0 0,-1-1 0 0 0,1 0 0 0 0,-1 0-1 0 0,1 0 1 0 0,-1 0 0 0 0,0 0 0 0 0,1 0 0 0 0,-1 0 0 0 0,0 0 0 0 0,0 0-1 0 0,0 0 1 0 0,0 0 0 0 0,0-1 0 0 0,0 1 0 0 0,0 0 0 0 0,0-1-1 0 0,-2 2 1 0 0,-3 2-14 0 0,-1 0-1 0 0,0-1 1 0 0,0 0-1 0 0,-1 0 1 0 0,1 0 0 0 0,0-1-1 0 0,-1 0 1 0 0,0-1-1 0 0,-10 2 1 0 0,15-3 35 0 0,0 0 0 0 0,1 0 1 0 0,-1 0-1 0 0,0 0 1 0 0,1 0-1 0 0,-1-1 0 0 0,0 1 1 0 0,1-1-1 0 0,-1 0 1 0 0,1 0-1 0 0,-1 0 0 0 0,1 0 1 0 0,-1 0-1 0 0,1-1 0 0 0,0 1 1 0 0,0 0-1 0 0,-1-1 1 0 0,1 0-1 0 0,0 0 0 0 0,1 1 1 0 0,-1-1-1 0 0,0 0 1 0 0,0-1-1 0 0,1 1 0 0 0,-1 0 1 0 0,1 0-1 0 0,0-1 1 0 0,0 1-1 0 0,0-1 0 0 0,-2-4 1 0 0,3 5-7 0 0,-1-1-1 0 0,1 1 1 0 0,-1-1 0 0 0,1 1 0 0 0,0 0 0 0 0,0-1 0 0 0,0 1 0 0 0,0-1 0 0 0,0 1 0 0 0,1-1 0 0 0,-1 1 0 0 0,1-1 0 0 0,0 1 0 0 0,0 0-1 0 0,0-1 1 0 0,0 1 0 0 0,0 0 0 0 0,0 0 0 0 0,0 0 0 0 0,1 0 0 0 0,-1 0 0 0 0,1 0 0 0 0,1-2 0 0 0,-1 3-26 0 0,-1-1 0 0 0,1 1 0 0 0,0 0 0 0 0,-1-1 0 0 0,1 1 0 0 0,0 0 0 0 0,0 0-1 0 0,-1 1 1 0 0,1-1 0 0 0,0 0 0 0 0,0 1 0 0 0,0-1 0 0 0,0 1 0 0 0,0-1 0 0 0,0 1 0 0 0,0 0 0 0 0,0 0 0 0 0,0 0 0 0 0,0 0 0 0 0,0 0 0 0 0,1 0 0 0 0,-1 1 0 0 0,0-1 0 0 0,-1 1 0 0 0,1-1 0 0 0,0 1 0 0 0,4 2 0 0 0,-4-2 0 0 0,0 0 0 0 0,1 1 0 0 0,-1-1 0 0 0,0 1 0 0 0,0-1 0 0 0,0 1 0 0 0,0 0 0 0 0,0 0 0 0 0,0 0 0 0 0,-1 0 1 0 0,1 0-1 0 0,-1 1 0 0 0,1-1 0 0 0,-1 0 0 0 0,0 1 0 0 0,0-1 0 0 0,0 1 0 0 0,1 4 0 0 0,-2-5 4 0 0,0 0-1 0 0,0-1 1 0 0,0 1 0 0 0,0 0 0 0 0,0 0-1 0 0,0-1 1 0 0,-1 1 0 0 0,1 0 0 0 0,-1-1-1 0 0,1 1 1 0 0,-1 0 0 0 0,0-1 0 0 0,1 1-1 0 0,-1-1 1 0 0,0 1 0 0 0,0-1 0 0 0,0 1-1 0 0,0-1 1 0 0,-1 0 0 0 0,1 0 0 0 0,0 1-1 0 0,0-1 1 0 0,-1 0 0 0 0,1 0 0 0 0,-1 0-1 0 0,1 0 1 0 0,-1-1 0 0 0,1 1 0 0 0,-4 1-1 0 0,1 0 8 0 0,0-1 1 0 0,-1 0-1 0 0,1 1 0 0 0,-1-2 0 0 0,1 1 0 0 0,-8 0 0 0 0,11-1 4 0 0,0 0 0 0 0,-1 0 0 0 0,1 0 0 0 0,0 0-1 0 0,-1 0 1 0 0,1 0 0 0 0,0 0 0 0 0,-1 0 0 0 0,1-1-1 0 0,0 1 1 0 0,-1-1 0 0 0,1 1 0 0 0,0-1 0 0 0,0 1-1 0 0,0-1 1 0 0,-1 0 0 0 0,1 0 0 0 0,0 1-1 0 0,0-1 1 0 0,0 0 0 0 0,0 0 0 0 0,0 0 0 0 0,0 0-1 0 0,1 0 1 0 0,-2-2 0 0 0,1 2-3 0 0,1 0 0 0 0,0 0 0 0 0,0 0 0 0 0,0 0 0 0 0,0 0 0 0 0,0 0 0 0 0,0 0 0 0 0,1 1 0 0 0,-1-1 0 0 0,0 0 0 0 0,0 0 0 0 0,1 0 0 0 0,-1 0 0 0 0,0 0 0 0 0,1 0 0 0 0,-1 1 0 0 0,1-1 0 0 0,-1 0 0 0 0,1 0 0 0 0,-1 1 0 0 0,1-1 0 0 0,0 0 0 0 0,-1 1 0 0 0,1-1 0 0 0,0 0 1 0 0,-1 1-1 0 0,2-1 0 0 0,1-1-33 0 0,0 0 1 0 0,0 0-1 0 0,0 0 1 0 0,0 1-1 0 0,0-1 1 0 0,5-1-1 0 0,-6 2 25 0 0,1 0 0 0 0,0 1 1 0 0,0-1-1 0 0,-1 1 0 0 0,1 0 0 0 0,0-1 0 0 0,0 1 0 0 0,0 0 0 0 0,-1 1 0 0 0,1-1 0 0 0,0 0 0 0 0,0 1 0 0 0,-1 0 0 0 0,1-1 0 0 0,0 1 0 0 0,-1 0 0 0 0,1 1 1 0 0,-1-1-1 0 0,4 2 0 0 0,-6-3 6 0 0,0 0 0 0 0,0 1 0 0 0,1-1 0 0 0,-1 0 0 0 0,0 1 0 0 0,0-1 0 0 0,0 0 0 0 0,0 1 1 0 0,0-1-1 0 0,1 0 0 0 0,-1 0 0 0 0,0 1 0 0 0,0-1 0 0 0,0 1 0 0 0,0-1 0 0 0,0 0 0 0 0,0 1 0 0 0,0-1 1 0 0,0 0-1 0 0,0 1 0 0 0,0-1 0 0 0,0 0 0 0 0,0 1 0 0 0,-1-1 0 0 0,1 0 0 0 0,0 1 0 0 0,0-1 0 0 0,0 0 1 0 0,0 0-1 0 0,0 1 0 0 0,-1-1 0 0 0,1 0 0 0 0,0 1 0 0 0,0-1 0 0 0,-1 0 0 0 0,1 0 0 0 0,0 1 0 0 0,0-1 0 0 0,-1 0 1 0 0,1 0-1 0 0,0 0 0 0 0,-1 0 0 0 0,1 1 0 0 0,-1-1 0 0 0,-13 7 216 0 0,8-5-97 0 0,4-1-82 0 0,-1 0 0 0 0,1 0-1 0 0,-1-1 1 0 0,0 1 0 0 0,0-1 0 0 0,1 0 0 0 0,-1 1-1 0 0,-5-2 1 0 0,7 1 103 0 0,2-2-131 0 0,0 1 0 0 0,0 0 0 0 0,0-1 0 0 0,0 1 0 0 0,0 0 1 0 0,1 0-1 0 0,-1 0 0 0 0,0 0 0 0 0,1 0 0 0 0,1-1 0 0 0,-1 2-7 0 0,-1-1 0 0 0,0 0 0 0 0,1 1 0 0 0,-1-1 0 0 0,0 1 0 0 0,0-1 0 0 0,1 1 0 0 0,-1 0 0 0 0,0-1 0 0 0,1 1 0 0 0,-1 0 0 0 0,0 0 0 0 0,1 0 0 0 0,1 0 0 0 0,-3 0 7 0 0,0 1-1 0 0,0-1 0 0 0,0 0 1 0 0,0 0-1 0 0,0 0 0 0 0,0 1 1 0 0,0-1-1 0 0,1 0 0 0 0,-1 0 1 0 0,0 0-1 0 0,0 1 0 0 0,0-1 1 0 0,0 0-1 0 0,0 0 1 0 0,0 1-1 0 0,0-1 0 0 0,0 0 1 0 0,0 0-1 0 0,-1 0 0 0 0,1 1 1 0 0,0-1-1 0 0,0 0 0 0 0,0 0 1 0 0,0 0-1 0 0,0 1 0 0 0,0-1 1 0 0,0 0-1 0 0,0 0 0 0 0,-1 0 1 0 0,1 0-1 0 0,0 1 0 0 0,0-1 1 0 0,0 0-1 0 0,0 0 0 0 0,-1 0 1 0 0,1 0-1 0 0,0 0 1 0 0,0 0-1 0 0,0 1 0 0 0,0-1 1 0 0,-1 0-1 0 0,1 0 0 0 0,0 0 1 0 0,-1 0-1 0 0,-7 6 438 0 0,-17 0-846 0 0,22-6-1206 0 0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19.74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6448 0 0,'5'1'1477'0'0,"1"0"0"0"0,-1 0 1 0 0,0 0-1 0 0,0-1 0 0 0,0 0 0 0 0,8-1 1 0 0,1 1-534 0 0,178-2 3653 0 0,80 0-2536 0 0,241 14-1167 0 0,91 1 172 0 0,-408-10-916 0 0,211 0 300 0 0,-302-8-2559 0 0,-91 5-6789 0 0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0:20.11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3 12440 0 0,'15'-1'1512'0'0,"-3"0"55"0"0,0 0 1 0 0,0 1 0 0 0,12 2 0 0 0,-10-1-1174 0 0,0 2 1 0 0,-1-1-1 0 0,1 2 1 0 0,21 8-1 0 0,-31-11-306 0 0,-1 1 0 0 0,0-1-1 0 0,0 1 1 0 0,0 0 0 0 0,0 0 0 0 0,0 1-1 0 0,0-1 1 0 0,0 0 0 0 0,-1 1-1 0 0,1 0 1 0 0,2 4 0 0 0,-4-6-20 0 0,0 0 1 0 0,-1 1 0 0 0,1-1-1 0 0,-1 0 1 0 0,0 0-1 0 0,1 0 1 0 0,-1 1 0 0 0,0-1-1 0 0,1 0 1 0 0,-1 0-1 0 0,0 1 1 0 0,0-1 0 0 0,0 0-1 0 0,0 1 1 0 0,0-1-1 0 0,-1 0 1 0 0,1 1-1 0 0,0-1 1 0 0,-1 0 0 0 0,1 0-1 0 0,-1 0 1 0 0,1 1-1 0 0,-1-1 1 0 0,1 0 0 0 0,-1 0-1 0 0,0 0 1 0 0,1 0-1 0 0,-1 0 1 0 0,0 0 0 0 0,0 0-1 0 0,0 0 1 0 0,0 0-1 0 0,0 0 1 0 0,-2 1 0 0 0,-8 5 590 0 0,0 0 0 0 0,0 0 1 0 0,-1-1-1 0 0,-21 8 0 0 0,7-3-2822 0 0,0 2-4830 0 0,20-10-1516 0 0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3:05.72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35 11 2304 0 0,'-1'1'501'0'0,"-7"10"12192"0"0,6-8-11154 0 0,-2 2-1427 0 0,1 0 1 0 0,1 0 0 0 0,-1 0-1 0 0,1 1 1 0 0,0-1-1 0 0,0 1 1 0 0,0 0 0 0 0,1-1-1 0 0,0 1 1 0 0,0 0-1 0 0,1 0 1 0 0,-1 0 0 0 0,1 0-1 0 0,1 0 1 0 0,-1 0-1 0 0,1 0 1 0 0,0-1 0 0 0,0 1-1 0 0,3 8 1 0 0,-1-6-82 0 0,1-1 0 0 0,0-1 1 0 0,0 1-1 0 0,0-1 0 0 0,1 1 0 0 0,0-1 1 0 0,0 0-1 0 0,0-1 0 0 0,1 1 0 0 0,0-1 1 0 0,0-1-1 0 0,11 8 0 0 0,-13-9 37 0 0,1-1 0 0 0,0 0-1 0 0,-1 0 1 0 0,1 0 0 0 0,0 0 0 0 0,0-1-1 0 0,0 0 1 0 0,1 0 0 0 0,-1 0 0 0 0,0 0-1 0 0,0-1 1 0 0,1 0 0 0 0,-1 0 0 0 0,0-1-1 0 0,0 1 1 0 0,0-1 0 0 0,1 0 0 0 0,-1-1-1 0 0,8-2 1 0 0,-9 2-29 0 0,0 1 1 0 0,0-1-1 0 0,0 0 0 0 0,0-1 1 0 0,0 1-1 0 0,0 0 1 0 0,-1-1-1 0 0,1 0 0 0 0,-1 0 1 0 0,0 0-1 0 0,0-1 0 0 0,0 1 1 0 0,0-1-1 0 0,-1 1 0 0 0,1-1 1 0 0,-1 0-1 0 0,0 0 0 0 0,0 0 1 0 0,0 0-1 0 0,-1 0 1 0 0,1 0-1 0 0,-1-1 0 0 0,0 1 1 0 0,-1-1-1 0 0,1 1 0 0 0,-1 0 1 0 0,1-1-1 0 0,-2-6 0 0 0,1 0 353 0 0,-1 0 0 0 0,0-1-1 0 0,-1 1 1 0 0,-1 0 0 0 0,-6-18 0 0 0,8 26-296 0 0,0 0 0 0 0,0 0 0 0 0,-1 0 0 0 0,1 0 0 0 0,-1 1 0 0 0,0-1 0 0 0,0 1 1 0 0,0-1-1 0 0,0 1 0 0 0,0 0 0 0 0,-1-1 0 0 0,1 1 0 0 0,-1 1 0 0 0,1-1 0 0 0,-1 0 0 0 0,0 0 1 0 0,0 1-1 0 0,0 0 0 0 0,0-1 0 0 0,0 1 0 0 0,0 0 0 0 0,0 1 0 0 0,0-1 0 0 0,-6 0 1 0 0,-5 0-479 0 0,1 2 1 0 0,-1-1 0 0 0,0 2 0 0 0,-17 3-1 0 0,-3 4-6666 0 0,18-3-678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24.67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35 26 7368 0 0,'-2'0'76'0'0,"1"0"0"0"0,-1 1-1 0 0,0-1 1 0 0,1 1 0 0 0,-1-1 0 0 0,1 1 0 0 0,-1 0 0 0 0,1-1 0 0 0,-1 1-1 0 0,1 0 1 0 0,0 0 0 0 0,-1 0 0 0 0,1 0 0 0 0,0 1 0 0 0,0-1 0 0 0,0 0-1 0 0,-1 0 1 0 0,2 1 0 0 0,-1-1 0 0 0,0 1 0 0 0,0-1 0 0 0,0 1 0 0 0,0-1 0 0 0,1 1-1 0 0,-1-1 1 0 0,1 1 0 0 0,-1 1 0 0 0,1 0 220 0 0,-1-1 0 0 0,1 1 0 0 0,0-1 0 0 0,0 1 1 0 0,0-1-1 0 0,0 1 0 0 0,0 0 0 0 0,0-1 0 0 0,1 1 0 0 0,-1-1 0 0 0,1 0 0 0 0,0 1 1 0 0,0-1-1 0 0,0 1 0 0 0,0-1 0 0 0,0 0 0 0 0,3 4 0 0 0,0-2 122 0 0,0 1 1 0 0,0-2-1 0 0,0 1 0 0 0,0 0 1 0 0,1-1-1 0 0,0 0 0 0 0,0 0 0 0 0,0 0 1 0 0,0 0-1 0 0,0-1 0 0 0,1 0 0 0 0,8 2 1 0 0,-7-2-325 0 0,-1-1 0 0 0,1 1-1 0 0,0-2 1 0 0,0 1 0 0 0,0-1 0 0 0,0 0 0 0 0,-1 0 0 0 0,1-1 0 0 0,0 0 0 0 0,8-2 0 0 0,-11 2 25 0 0,0-1 1 0 0,1 1 0 0 0,-1-1-1 0 0,0 0 1 0 0,0 0 0 0 0,0-1-1 0 0,-1 1 1 0 0,1-1 0 0 0,0 1-1 0 0,-1-1 1 0 0,0-1 0 0 0,1 1-1 0 0,-1 0 1 0 0,4-7 0 0 0,-6 8-33 0 0,0 0 0 0 0,0-1 0 0 0,0 1 0 0 0,0-1 0 0 0,0 1 0 0 0,0-1 0 0 0,-1 1 0 0 0,1-1 0 0 0,-1 0 1 0 0,0 1-1 0 0,0-1 0 0 0,0 0 0 0 0,0 1 0 0 0,0-1 0 0 0,0 0 0 0 0,-1 1 0 0 0,0-1 0 0 0,1 1 0 0 0,-1-1 1 0 0,0 1-1 0 0,0-1 0 0 0,0 1 0 0 0,0 0 0 0 0,-1-1 0 0 0,1 1 0 0 0,-3-3 0 0 0,2 2-22 0 0,0 1-1 0 0,-1-1 0 0 0,0 0 0 0 0,1 1 1 0 0,-1-1-1 0 0,0 1 0 0 0,0 0 1 0 0,-1 0-1 0 0,1 0 0 0 0,0 0 1 0 0,-1 0-1 0 0,1 1 0 0 0,-1 0 0 0 0,1-1 1 0 0,-1 1-1 0 0,1 1 0 0 0,-1-1 1 0 0,0 0-1 0 0,0 1 0 0 0,1 0 1 0 0,-1 0-1 0 0,-4 0 0 0 0,-3 1-218 0 0,1 1 0 0 0,-17 3 0 0 0,-18 9-4613 0 0,28-9 979 0 0,1-1-3913 0 0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3:06.52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905 73 10968 0 0,'0'0'1276'0'0,"-17"-2"4191"0"0,-16-5-4132 0 0,1 1-1 0 0,-1 1 0 0 0,-41 1 0 0 0,-5-2-997 0 0,-57-10 575 0 0,-72-6 734 0 0,144 18-1174 0 0,-81 5 0 0 0,128 0-946 0 0,6-1-1071 0 0,0 1 0 0 0,1 0 0 0 0,-16 4 0 0 0,17-2-361 0 0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13:07.04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93 1 8288 0 0,'0'0'9007'0'0,"-19"6"-7808"0"0,15-5-1008 0 0,-1 1-1 0 0,0 0 0 0 0,1 0 1 0 0,0 1-1 0 0,-1-1 1 0 0,1 1-1 0 0,0 0 1 0 0,0 0-1 0 0,1 1 1 0 0,-1-1-1 0 0,1 1 1 0 0,-1 0-1 0 0,1-1 1 0 0,0 1-1 0 0,1 1 0 0 0,-1-1 1 0 0,1 0-1 0 0,0 1 1 0 0,-3 6-1 0 0,5-9-109 0 0,0-1 1 0 0,-1 1-1 0 0,1-1 0 0 0,0 1 0 0 0,0-1 0 0 0,0 1 0 0 0,1-1 0 0 0,-1 1 0 0 0,0-1 1 0 0,1 1-1 0 0,-1-1 0 0 0,1 1 0 0 0,-1-1 0 0 0,1 1 0 0 0,-1-1 0 0 0,1 0 0 0 0,0 1 0 0 0,0-1 1 0 0,0 0-1 0 0,0 0 0 0 0,0 0 0 0 0,0 1 0 0 0,0-1 0 0 0,0 0 0 0 0,0 0 0 0 0,1-1 1 0 0,1 2-1 0 0,5 4 235 0 0,0-1 1 0 0,1 0 0 0 0,10 3 0 0 0,-9-3-260 0 0,6 3-26 0 0,-13-6-266 0 0,1 1 0 0 0,0-1 0 0 0,0 0 0 0 0,0-1 0 0 0,0 1 0 0 0,1-1 0 0 0,6 2 0 0 0,-7-3-784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0.31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23 6912 0 0,'26'0'3348'0'0,"48"0"-1849"0"0,-41 2 1798 0 0,55 1-1760 0 0,-62-4-1156 0 0,0 2 1 0 0,0 0-1 0 0,29 6 0 0 0,-29-3-148 0 0,0-1-1 0 0,43-1 1 0 0,-28-1-98 0 0,-20-1-50 0 0,126 0 854 0 0,117-14-512 0 0,-205 12-330 0 0,22-2 51 0 0,34-3-73 0 0,-38 4 10 0 0,26 4 92 0 0,-35 2-2 0 0,-59-4-205 0 0,1 0 0 0 0,-1 0 0 0 0,0 0-1 0 0,1-1 1 0 0,9-4 0 0 0,-19 2-2509 0 0,-1 1 1227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1.08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176 2 7832 0 0,'0'0'602'0'0,"8"-2"303"0"0,-5 2 2469 0 0,-59 31 2358 0 0,38-22-5477 0 0,0 0 0 0 0,-28 21 0 0 0,30-19 161 0 0,12-8-278 0 0,0-1 1 0 0,1 1-1 0 0,-1 0 0 0 0,1 0 0 0 0,-4 4 0 0 0,6-6-110 0 0,0 0-1 0 0,1-1 0 0 0,-1 1 0 0 0,1-1 1 0 0,-1 1-1 0 0,1 0 0 0 0,-1 0 0 0 0,1-1 0 0 0,-1 1 1 0 0,1 0-1 0 0,0 0 0 0 0,-1-1 0 0 0,1 1 1 0 0,0 0-1 0 0,0 0 0 0 0,0 0 0 0 0,-1 0 1 0 0,1-1-1 0 0,0 1 0 0 0,0 0 0 0 0,0 0 0 0 0,0 0 1 0 0,1 0-1 0 0,-1-1 0 0 0,0 1 0 0 0,0 0 1 0 0,0 0-1 0 0,1 0 0 0 0,-1-1 0 0 0,0 1 0 0 0,1 0 1 0 0,-1 0-1 0 0,1-1 0 0 0,-1 1 0 0 0,1 0 1 0 0,-1-1-1 0 0,1 1 0 0 0,-1 0 0 0 0,1-1 1 0 0,0 1-1 0 0,-1-1 0 0 0,1 1 0 0 0,0-1 0 0 0,0 1 1 0 0,-1-1-1 0 0,1 0 0 0 0,0 1 0 0 0,0-1 1 0 0,-1 0-1 0 0,1 1 0 0 0,1-1 0 0 0,15 5 161 0 0,-1-1-1 0 0,24 3 0 0 0,-22-4-1024 0 0,32 9 0 0 0,-42-9 277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3.51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29 10136 0 0,'16'1'2298'0'0,"-8"-1"-565"0"0,55-6 5348 0 0,31-8-6562 0 0,-68 7-1764 0 0,-18 5-118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3.85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13936 0 0,'0'0'314'0'0,"17"1"886"0"0,39-1 1361 0 0,-13-1-3931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4.81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7 8288 0 0,'0'0'381'0'0,"4"2"127"0"0,-1-1 92 0 0,-1 0 1 0 0,1-1-1 0 0,-1 1 0 0 0,0-1 1 0 0,1 1-1 0 0,-1-1 0 0 0,1 0 1 0 0,-1 0-1 0 0,1 0 0 0 0,-1 0 0 0 0,1-1 1 0 0,4 0-1 0 0,3-1 202 0 0,19-2 1872 0 0,-9 1-2234 0 0,-4 2-4431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4.1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13936 0 0,'0'0'1261'0'0,"0"1"-1036"0"0,0-1-114 0 0,0 1-1 0 0,0-1 1 0 0,0 1-1 0 0,0 0 1 0 0,0-1-1 0 0,0 1 1 0 0,0 0-1 0 0,0-1 1 0 0,0 1-1 0 0,0 0 1 0 0,0-1-1 0 0,1 1 1 0 0,-1-1-1 0 0,0 1 1 0 0,0 0-1 0 0,1-1 1 0 0,-1 1-1 0 0,0-1 1 0 0,1 1-1 0 0,-1-1 1 0 0,1 1-1 0 0,-1-1 1 0 0,1 1-1 0 0,-1-1 1 0 0,1 0-1 0 0,-1 1 1 0 0,1-1-1 0 0,-1 0 1 0 0,1 1-1 0 0,-1-1 1 0 0,1 0-1 0 0,1 1 1 0 0,22 8 542 0 0,-20-7-368 0 0,9 2 117 0 0,0 1-1 0 0,-1 1 1 0 0,23 14-1 0 0,-30-17-393 0 0,-1 0 1 0 0,0 0-1 0 0,1 0 0 0 0,-1 1 1 0 0,0 0-1 0 0,-1 0 1 0 0,1 0-1 0 0,-1 0 0 0 0,0 1 1 0 0,0-1-1 0 0,0 1 1 0 0,4 8-1 0 0,-6-11 150 0 0,-1 1 0 0 0,1-1-1 0 0,-1 0 1 0 0,1 0 0 0 0,-1 0 0 0 0,0 1 0 0 0,0-1-1 0 0,0 0 1 0 0,0 0 0 0 0,0 1 0 0 0,0-1 0 0 0,-1 0-1 0 0,1 0 1 0 0,-1 1 0 0 0,1-1 0 0 0,-1 0 0 0 0,0 0-1 0 0,0 0 1 0 0,0 0 0 0 0,0 0 0 0 0,0 0 0 0 0,-1 0-1 0 0,1-1 1 0 0,-1 1 0 0 0,1 0 0 0 0,-1-1 0 0 0,1 1-1 0 0,-1-1 1 0 0,0 1 0 0 0,0-1 0 0 0,0 0 0 0 0,0 0-1 0 0,-2 2 1 0 0,-3-1-84 0 0,-1 0 0 0 0,1-1 0 0 0,-1 1 0 0 0,0-1 0 0 0,1-1 0 0 0,-1 0 1 0 0,0 0-1 0 0,1 0 0 0 0,-14-3 0 0 0,-15-6-8016 0 0,25 5-600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4.60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12640 0 0,'0'0'618'0'0,"6"6"137"0"0,-4-5-499 0 0,0 0 1 0 0,-1 0-1 0 0,1 0 1 0 0,0-1-1 0 0,0 1 1 0 0,0 0 0 0 0,0-1-1 0 0,0 1 1 0 0,0-1-1 0 0,0 0 1 0 0,0 0-1 0 0,0 0 1 0 0,0 0-1 0 0,0 0 1 0 0,3-1-1 0 0,2 1 748 0 0,37 0 485 0 0,47-6 0 0 0,-84 5-2730 0 0,-2 0-402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4.93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9 14336 0 0,'115'-7'2682'0'0,"-111"6"-3117"0"0,0 0-4062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5.25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30 0 9672 0 0,'-4'3'-388'0'0,"1"-1"1525"0"0,0-1 0 0 0,0 1 0 0 0,1 0-1 0 0,-1 0 1 0 0,1 0 0 0 0,0 0-1 0 0,-3 3 1 0 0,5-4-887 0 0,-1-1 0 0 0,1 1 0 0 0,0-1 1 0 0,-1 1-1 0 0,1-1 0 0 0,0 1 0 0 0,0-1 0 0 0,0 1 0 0 0,0-1 0 0 0,0 1 0 0 0,-1-1 0 0 0,1 1 1 0 0,0 0-1 0 0,0-1 0 0 0,0 1 0 0 0,0-1 0 0 0,1 1 0 0 0,-1-1 0 0 0,0 1 0 0 0,0 0 0 0 0,0-1 1 0 0,0 1-1 0 0,1 0 0 0 0,9 10 159 0 0,-1-5-78 0 0,1-1 1 0 0,-1 0-1 0 0,1 0 1 0 0,17 4-1 0 0,-18-6-324 0 0,0 1 0 0 0,0-1 0 0 0,0 1 0 0 0,-1 1 0 0 0,1-1-1 0 0,11 10 1 0 0,-18-12 5 0 0,0-1 0 0 0,0 1 0 0 0,0 0-1 0 0,-1 0 1 0 0,1 0 0 0 0,0 0 0 0 0,-1 0 0 0 0,0 0-1 0 0,1 0 1 0 0,-1 1 0 0 0,0-1 0 0 0,0 0 0 0 0,0 1-1 0 0,0-1 1 0 0,-1 1 0 0 0,1-1 0 0 0,-1 1 0 0 0,1-1-1 0 0,-1 1 1 0 0,0-1 0 0 0,0 1 0 0 0,0-1 0 0 0,-1 4-1 0 0,0-4 88 0 0,1 1 0 0 0,-1-1-1 0 0,0 0 1 0 0,-1 0-1 0 0,1 1 1 0 0,0-1-1 0 0,-1 0 1 0 0,1 0-1 0 0,-1 0 1 0 0,0-1-1 0 0,1 1 1 0 0,-1 0-1 0 0,0 0 1 0 0,0-1-1 0 0,0 0 1 0 0,0 1-1 0 0,-1-1 1 0 0,1 0-1 0 0,0 0 1 0 0,0 0 0 0 0,-1 0-1 0 0,1 0 1 0 0,-4 0-1 0 0,-1 1 70 0 0,-1-1 0 0 0,1 0-1 0 0,-1 0 1 0 0,1-1 0 0 0,-1 1-1 0 0,1-2 1 0 0,-15-1 0 0 0,18 1-1398 0 0,0 0 0 0 0,1 0 1 0 0,-1-1-1 0 0,0 1 0 0 0,1-1 0 0 0,-4-1 1 0 0,-1-3-8168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6.10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86 0 11400 0 0,'0'0'1032'0'0,"-15"15"1185"0"0,12-13-1815 0 0,-5 4 567 0 0,1 0 1 0 0,0 1-1 0 0,0-1 1 0 0,1 2-1 0 0,0-1 0 0 0,0 0 1 0 0,1 1-1 0 0,-8 14 0 0 0,13-21-896 0 0,-1 0-1 0 0,1 0 0 0 0,0 1 0 0 0,-1-1 1 0 0,1 0-1 0 0,0 0 0 0 0,0 0 0 0 0,0 0 1 0 0,-1 1-1 0 0,1-1 0 0 0,1 0 0 0 0,-1 0 0 0 0,0 0 1 0 0,0 1-1 0 0,0-1 0 0 0,1 0 0 0 0,-1 0 1 0 0,0 0-1 0 0,1 0 0 0 0,-1 0 0 0 0,2 2 1 0 0,-1-1-12 0 0,1 0 1 0 0,0 0-1 0 0,-1-1 1 0 0,1 1-1 0 0,0-1 1 0 0,0 1-1 0 0,0-1 1 0 0,0 0-1 0 0,0 0 1 0 0,3 2-1 0 0,2-1-63 0 0,0 1 1 0 0,0-1-1 0 0,1-1 1 0 0,-1 1-1 0 0,0-1 0 0 0,11 0 1 0 0,-5-1-679 0 0,25-3-1 0 0,-33 2-813 0 0,0 0 0 0 0,1-1 0 0 0,9-4 0 0 0,-13 6-488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6.43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22 0 17247 0 0,'-6'14'1880'0'0,"-1"16"-314"0"0,4-21-901 0 0,1 0 0 0 0,-1 13 0 0 0,2-19-776 0 0,1-1 0 0 0,0 1 0 0 0,0 0 0 0 0,1 0 0 0 0,-1-1 0 0 0,1 1 0 0 0,-1 0 0 0 0,1-1 0 0 0,0 1 0 0 0,0 0 0 0 0,0-1 0 0 0,2 4 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6.76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37 1 14600 0 0,'8'0'486'0'0,"2"0"122"0"0,-1 0 1 0 0,0 1-1 0 0,0-1 1 0 0,14 4-1 0 0,-22-3-514 0 0,1-1 0 0 0,-1 0 0 0 0,1 1 0 0 0,-1-1 0 0 0,1 1 0 0 0,-1-1 0 0 0,0 1 0 0 0,1 0 0 0 0,-1 0-1 0 0,0-1 1 0 0,0 1 0 0 0,1 0 0 0 0,-1 0 0 0 0,0 0 0 0 0,0 1 0 0 0,0-1 0 0 0,0 0 0 0 0,0 0 0 0 0,-1 0 0 0 0,1 1 0 0 0,0-1-1 0 0,0 0 1 0 0,-1 1 0 0 0,1-1 0 0 0,-1 1 0 0 0,1-1 0 0 0,-1 1 0 0 0,0-1 0 0 0,0 1 0 0 0,1-1 0 0 0,-1 1 0 0 0,0-1 0 0 0,0 1-1 0 0,-1 2 1 0 0,1-2 31 0 0,-1 0 0 0 0,0 0 0 0 0,0 0 0 0 0,0 0-1 0 0,0 0 1 0 0,0 0 0 0 0,0-1 0 0 0,-1 1 0 0 0,1 0-1 0 0,-1-1 1 0 0,1 1 0 0 0,-1-1 0 0 0,1 1 0 0 0,-1-1-1 0 0,0 0 1 0 0,0 1 0 0 0,1-1 0 0 0,-1 0 0 0 0,-4 1-1 0 0,0 1 25 0 0,0-1 0 0 0,0 0 0 0 0,0 0 0 0 0,-1 0 0 0 0,-8 1 0 0 0,8-3-490 0 0,0 1 1 0 0,1-2 0 0 0,-1 1 0 0 0,0-1 0 0 0,0 0-1 0 0,-7-2 1 0 0,13 0-3244 0 0,1 0 1544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7.10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69 0 1376 0 0,'-2'3'1125'0'0,"-9"8"8410"0"0,-7 4-2163 0 0,-6 7-3804 0 0,22-21-3314 0 0,1 1 1 0 0,-1 0-1 0 0,1-1 1 0 0,0 1-1 0 0,0 0 1 0 0,0 0-1 0 0,0 0 1 0 0,0 0-1 0 0,0 0 1 0 0,0 0-1 0 0,0 3 1 0 0,1-4-225 0 0,0 0 0 0 0,1 0 0 0 0,-1 0 0 0 0,0 0-1 0 0,0 0 1 0 0,1 0 0 0 0,-1 0 0 0 0,1 0 0 0 0,-1 0 0 0 0,1 0 0 0 0,-1 0 0 0 0,1 0 0 0 0,-1-1 0 0 0,1 1 0 0 0,0 0-1 0 0,0 0 1 0 0,-1-1 0 0 0,1 1 0 0 0,0-1 0 0 0,0 1 0 0 0,0 0 0 0 0,0-1 0 0 0,0 1 0 0 0,0-1 0 0 0,-1 0 0 0 0,1 1-1 0 0,0-1 1 0 0,2 0 0 0 0,30 9-282 0 0,-9-7-1423 0 0,-9-2 680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7.52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7832 0 0,'0'0'602'0'0,"8"3"393"0"0,-2-2 2505 0 0,4 0-2597 0 0,1 0 0 0 0,-1 1 0 0 0,0 0-1 0 0,0 1 1 0 0,-1 0 0 0 0,1 1 0 0 0,-1 0 0 0 0,1 0 0 0 0,-1 1 0 0 0,0 0-1 0 0,9 7 1 0 0,-17-11-843 0 0,0 0-1 0 0,0 0 1 0 0,0 0-1 0 0,0-1 1 0 0,0 1-1 0 0,0 0 1 0 0,0 0-1 0 0,-1 0 1 0 0,1 0-1 0 0,0 0 1 0 0,-1 1-1 0 0,1-1 1 0 0,-1 0-1 0 0,1 0 1 0 0,-1 0-1 0 0,0 0 1 0 0,1 1-1 0 0,-1-1 1 0 0,0 0-1 0 0,0 0 1 0 0,0 2-1 0 0,0 0 46 0 0,-1-1 0 0 0,1 0 0 0 0,-1 0-1 0 0,0 0 1 0 0,1 0 0 0 0,-1 0-1 0 0,0 0 1 0 0,0 0 0 0 0,0 0 0 0 0,-1 0-1 0 0,-1 2 1 0 0,-1 1 123 0 0,0 0-1 0 0,-1 0 1 0 0,0 0 0 0 0,0-1 0 0 0,-1 0-1 0 0,-10 7 1 0 0,-1 0 81 0 0,14-9-765 0 0,0 0-1 0 0,-1 0 1 0 0,1 0-1 0 0,-7 3 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8.91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4144 0 0,'0'0'191'0'0,"8"18"8246"0"0,-6-7-6723 0 0,-1 0 0 0 0,-1 0 0 0 0,0 0 0 0 0,-2 22 0 0 0,0-20-2211 0 0,1 1-1 0 0,2 20 1 0 0,0-26-780 0 0,2-1-17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5.18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30 1 3680 0 0,'-8'2'360'0'0,"7"-2"-20"0"0,-1 1 1 0 0,1-1-1 0 0,0 0 0 0 0,0 1 1 0 0,0-1-1 0 0,0 1 0 0 0,0-1 1 0 0,0 1-1 0 0,0 0 0 0 0,0-1 1 0 0,0 1-1 0 0,0 0 0 0 0,1 0 1 0 0,-1-1-1 0 0,0 1 0 0 0,0 0 1 0 0,1 0-1 0 0,-1 0 0 0 0,0 0 1 0 0,1 0-1 0 0,-1 0 0 0 0,1 0 1 0 0,0 0-1 0 0,-1 3 0 0 0,1-3 143 0 0,0 0 1 0 0,1 0-1 0 0,-1 1 0 0 0,1-1 0 0 0,-1 0 0 0 0,1 0 0 0 0,0 0 0 0 0,-1 0 0 0 0,1 0 1 0 0,0 0-1 0 0,0 0 0 0 0,0 0 0 0 0,0 0 0 0 0,0 0 0 0 0,0 0 0 0 0,0 0 1 0 0,1 0-1 0 0,31 22 1159 0 0,-24-18-1560 0 0,0 1 0 0 0,0 0 1 0 0,-1 1-1 0 0,0 0 1 0 0,0 0-1 0 0,8 11 0 0 0,-15-17-51 0 0,0 0 0 0 0,0 0 0 0 0,0 0 0 0 0,0 1 0 0 0,0-1 0 0 0,-1 0 0 0 0,1 1-1 0 0,-1-1 1 0 0,1 1 0 0 0,-1-1 0 0 0,1 0 0 0 0,-1 1 0 0 0,0-1 0 0 0,1 1 0 0 0,-1-1 0 0 0,0 1 0 0 0,0-1-1 0 0,0 1 1 0 0,-1-1 0 0 0,1 1 0 0 0,0-1 0 0 0,0 1 0 0 0,-1-1 0 0 0,1 1 0 0 0,-1-1 0 0 0,1 1 0 0 0,-1-1-1 0 0,0 0 1 0 0,-1 3 0 0 0,0-2 91 0 0,0 0 1 0 0,0-1-1 0 0,0 1 0 0 0,0 0 0 0 0,0-1 1 0 0,0 0-1 0 0,0 1 0 0 0,-1-1 0 0 0,1 0 1 0 0,0 0-1 0 0,-1 0 0 0 0,1-1 1 0 0,-1 1-1 0 0,1-1 0 0 0,-1 1 0 0 0,-4-1 1 0 0,-3 1 170 0 0,0-1 0 0 0,-19-2 0 0 0,10-3-7952 0 0,12 2-806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9.3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16 6448 0 0,'0'0'498'0'0,"17"-8"4418"0"0,-12 6-3389 0 0,0 1 0 0 0,0-1 0 0 0,0 1 0 0 0,6 0 0 0 0,-5 0-837 0 0,0 1 1 0 0,0 0-1 0 0,11 1 0 0 0,-15-1-577 0 0,1 1 0 0 0,0-1-1 0 0,-1 1 1 0 0,1-1-1 0 0,-1 1 1 0 0,1 0-1 0 0,-1 0 1 0 0,0 0-1 0 0,1 0 1 0 0,-1 0 0 0 0,0 0-1 0 0,1 1 1 0 0,-1-1-1 0 0,0 1 1 0 0,0 0-1 0 0,0-1 1 0 0,-1 1-1 0 0,1 0 1 0 0,0 0 0 0 0,-1 0-1 0 0,1 0 1 0 0,1 5-1 0 0,-2-6-65 0 0,-1 0 0 0 0,0 0 0 0 0,1 0-1 0 0,-1 0 1 0 0,0 0 0 0 0,0 1 0 0 0,0-1 0 0 0,0 0-1 0 0,0 0 1 0 0,0 0 0 0 0,0 0 0 0 0,-1 1 0 0 0,1-1-1 0 0,0 0 1 0 0,-1 0 0 0 0,1 0 0 0 0,0 0 0 0 0,-1 0-1 0 0,1 0 1 0 0,-1 0 0 0 0,-1 1 0 0 0,-19 19 420 0 0,18-19-419 0 0,1 0 0 0 0,-1 1 0 0 0,0-1 0 0 0,1 1-1 0 0,-4 4 1 0 0,1-1-19 0 0,0 1-1 0 0,0-1 1 0 0,-1 0-1 0 0,0-1 1 0 0,0 1-1 0 0,0-1 1 0 0,-1-1 0 0 0,-10 7-1 0 0,-4 3-29 0 0,21-14-7 0 0,-1 0 0 0 0,1 0 0 0 0,0 0 0 0 0,0 1 0 0 0,-1-1 0 0 0,1 0 0 0 0,0 0 0 0 0,0 0 0 0 0,-1 0 0 0 0,1 1 0 0 0,0-1 1 0 0,0 0-1 0 0,0 0 0 0 0,-1 0 0 0 0,1 1 0 0 0,0-1 0 0 0,0 0 0 0 0,0 0 0 0 0,0 1 0 0 0,0-1 0 0 0,0 0 0 0 0,-1 0 0 0 0,1 1 0 0 0,0-1 0 0 0,0 0 0 0 0,0 1 0 0 0,0-1 0 0 0,0 0 0 0 0,0 0 0 0 0,0 1 0 0 0,0-1 0 0 0,0 0 0 0 0,0 0 0 0 0,0 1 0 0 0,10 4-177 0 0,18 0 70 0 0,-26-5 126 0 0,91 16-2059 0 0,-84-15 824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39.9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10592 0 0,'0'0'84'0'0,"1"1"0"0"0,0-1 0 0 0,-1 0 0 0 0,1 0 0 0 0,-1 1 0 0 0,1-1 1 0 0,-1 0-1 0 0,1 1 0 0 0,-1-1 0 0 0,1 0 0 0 0,-1 1 0 0 0,1-1 0 0 0,-1 1 1 0 0,1-1-1 0 0,-1 1 0 0 0,2 7 5652 0 0,17-3-2123 0 0,1-1-2590 0 0,1-2-1 0 0,0 0 0 0 0,32-1 0 0 0,-44-1-816 0 0,108-5 1344 0 0,-54 1-1360 0 0,-24 0-217 0 0,16-1-586 0 0,-49 5-869 0 0,0 1-1 0 0,0-1 1 0 0,9 3 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0.35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96 1 16416 0 0,'-4'2'252'0'0,"1"-1"1"0"0,-1 2 0 0 0,1-1-1 0 0,0 0 1 0 0,0 0 0 0 0,0 1-1 0 0,0 0 1 0 0,-4 5 0 0 0,-8 6 1186 0 0,9-9-867 0 0,0 0 1 0 0,0 0-1 0 0,1 1 0 0 0,0 0 1 0 0,-6 7-1 0 0,10-11-458 0 0,0 0-1 0 0,0 0 0 0 0,0 0 0 0 0,0-1 1 0 0,1 1-1 0 0,-1 0 0 0 0,0 0 0 0 0,1 0 1 0 0,-1 0-1 0 0,1 0 0 0 0,0 0 1 0 0,0 0-1 0 0,-1 1 0 0 0,1-1 0 0 0,1 0 1 0 0,-1 0-1 0 0,0 0 0 0 0,0 0 0 0 0,1 0 1 0 0,-1 0-1 0 0,1 0 0 0 0,0 0 1 0 0,1 3-1 0 0,0-3-109 0 0,0 0-1 0 0,-1 0 1 0 0,1-1 0 0 0,0 1-1 0 0,0-1 1 0 0,0 1 0 0 0,0-1-1 0 0,0 0 1 0 0,1 0 0 0 0,-1 0-1 0 0,0 0 1 0 0,1 0 0 0 0,-1 0 0 0 0,0 0-1 0 0,1-1 1 0 0,-1 1 0 0 0,3-1-1 0 0,6 2-55 0 0,0-1 0 0 0,17-1-1 0 0,16-4-1383 0 0,-15-2-2761 0 0,-19 4 2190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0.71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23 0 15664 0 0,'-4'9'939'0'0,"0"1"1"0"0,1-1 0 0 0,0 0 0 0 0,0 1 0 0 0,1 0 0 0 0,1-1 0 0 0,0 1 0 0 0,0 0 0 0 0,1 16 0 0 0,-1 0-4236 0 0,2-21-4615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1.15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 8288 0 0,'0'0'2792'0'0,"7"2"4203"0"0,7 2-5039 0 0,11-2-829 0 0,0-1 0 0 0,0-2 0 0 0,27-3 0 0 0,4 0-248 0 0,-23 2-946 0 0,27-1 781 0 0,-40 4-3965 0 0,-1 2-3379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1.48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45 1 18287 0 0,'-1'3'184'0'0,"0"0"-1"0"0,1 0 1 0 0,-1 0-1 0 0,0 0 1 0 0,-1-1-1 0 0,1 1 1 0 0,-1 0-1 0 0,1 0 0 0 0,-1-1 1 0 0,0 1-1 0 0,0-1 1 0 0,-2 3-1 0 0,-10 15 1664 0 0,11-13-1229 0 0,1-5-399 0 0,1 0 0 0 0,1-1 1 0 0,-1 1-1 0 0,0 0 0 0 0,0 0 0 0 0,1 0 0 0 0,-1 0 1 0 0,1 0-1 0 0,0 0 0 0 0,-1 0 0 0 0,1 0 0 0 0,0 0 1 0 0,0 3-1 0 0,1-3-201 0 0,-1-1 0 0 0,0 0-1 0 0,0 1 1 0 0,1-1 0 0 0,-1 0 0 0 0,1 1 0 0 0,-1-1 0 0 0,1 0-1 0 0,0 0 1 0 0,-1 0 0 0 0,1 0 0 0 0,0 0 0 0 0,0 1 0 0 0,0-1 0 0 0,0-1-1 0 0,2 3 1 0 0,0-1 6 0 0,0 0-1 0 0,0 0 1 0 0,0-1-1 0 0,0 1 1 0 0,0-1 0 0 0,5 2-1 0 0,2-1-14 0 0,-1 0 0 0 0,0 0-1 0 0,1-1 1 0 0,11 0 0 0 0,39-5-1946 0 0,-20-3-5269 0 0,-36 6 5583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1.82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28 1 17215 0 0,'-4'3'768'0'0,"1"-1"152"0"0,0 2-736 0 0,2 1-184 0 0,1 1 0 0 0,-1 0 0 0 0,-3 0 696 0 0,0 2 104 0 0,3-1 16 0 0,-1 3 8 0 0,1 0-520 0 0,0-2-104 0 0,-1 2-16 0 0,1-3-8 0 0,2 0-1128 0 0,1-1-224 0 0,-4 6-40 0 0,4-4-16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2.3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10592 0 0,'0'0'818'0'0,"13"11"4383"0"0,-8-9-4830 0 0,-1 0 0 0 0,0 0 0 0 0,1 0 0 0 0,0-1-1 0 0,-1 0 1 0 0,1 0 0 0 0,5 0 0 0 0,-4 0-81 0 0,1 0 1 0 0,-1 1 0 0 0,9 2 0 0 0,-13-3-145 0 0,0 0 1 0 0,0 0-1 0 0,0 0 1 0 0,-1 0-1 0 0,1 0 1 0 0,-1 0-1 0 0,1 0 1 0 0,-1 1-1 0 0,1-1 1 0 0,-1 0-1 0 0,0 1 1 0 0,1-1-1 0 0,-1 1 1 0 0,0 0-1 0 0,1 2 1 0 0,-1-3-59 0 0,-1 0 1 0 0,1 0 0 0 0,-1 0 0 0 0,0 0 0 0 0,1 0-1 0 0,-1-1 1 0 0,0 1 0 0 0,0 0 0 0 0,0 0-1 0 0,0 0 1 0 0,0 0 0 0 0,0 0 0 0 0,0 0 0 0 0,0 0-1 0 0,0 0 1 0 0,0 0 0 0 0,0 0 0 0 0,-1 0 0 0 0,1 0-1 0 0,0 0 1 0 0,-1 0 0 0 0,1-1 0 0 0,-1 1-1 0 0,0 1 1 0 0,0 0 15 0 0,-1-1-1 0 0,1 1 1 0 0,-1-1-1 0 0,0 1 1 0 0,1-1-1 0 0,-1 0 1 0 0,0 0-1 0 0,0 0 0 0 0,0 0 1 0 0,-3 1-1 0 0,-1 0-36 0 0,0 0-1 0 0,0 0 0 0 0,0-1 0 0 0,-1 0 0 0 0,1 0 1 0 0,-11-1-1 0 0,15 0 23 0 0,-18-3-1522 0 0,19 3 1142 0 0,1 0 0 0 0,-1 0-1 0 0,0-1 1 0 0,0 1 0 0 0,1 0 0 0 0,-1-1-1 0 0,0 1 1 0 0,0-1 0 0 0,1 1 0 0 0,-1-1-1 0 0,0 0 1 0 0,1 1 0 0 0,-1-1 0 0 0,1 1 0 0 0,-1-1-1 0 0,1 0 1 0 0,-1 0 0 0 0,1 1 0 0 0,-1-1-1 0 0,1-1 1 0 0,-1-1-1172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2.73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56 0 15408 0 0,'-6'2'917'0'0,"1"1"0"0"0,-1-1 0 0 0,-9 7 0 0 0,13-7-530 0 0,0-1 0 0 0,0 1-1 0 0,0-1 1 0 0,1 1 0 0 0,-1-1-1 0 0,0 1 1 0 0,1 0 0 0 0,-1 0-1 0 0,1 0 1 0 0,0 0 0 0 0,0 0 0 0 0,0 0-1 0 0,-1 3 1 0 0,1-4-332 0 0,1 1 0 0 0,0-1 0 0 0,0 0-1 0 0,0 0 1 0 0,0 1 0 0 0,0-1 0 0 0,0 0 0 0 0,0 1 0 0 0,0-1 0 0 0,0 0 0 0 0,1 0 0 0 0,-1 1-1 0 0,0-1 1 0 0,1 0 0 0 0,-1 0 0 0 0,1 0 0 0 0,-1 1 0 0 0,1-1 0 0 0,0 0 0 0 0,0 0 0 0 0,-1 0-1 0 0,1 0 1 0 0,0 0 0 0 0,0 0 0 0 0,0 0 0 0 0,0-1 0 0 0,0 1 0 0 0,0 0 0 0 0,2 1 0 0 0,35 5-10 0 0,-12-6-3098 0 0,-15-1-5340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3.31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11024 0 0,'0'0'2868'0'0,"11"8"655"0"0,30 8-695 0 0,-30-12-2275 0 0,0 0 0 0 0,0 0 0 0 0,-1 1 0 0 0,1 1 0 0 0,-1 0 0 0 0,10 7 0 0 0,-19-12-502 0 0,0 0 1 0 0,-1 0-1 0 0,1 0 1 0 0,0 1-1 0 0,-1-1 1 0 0,1 0-1 0 0,-1 0 1 0 0,0 0-1 0 0,1 0 1 0 0,-1 1-1 0 0,0-1 1 0 0,0 0-1 0 0,1 0 1 0 0,-1 1-1 0 0,0-1 1 0 0,0 0-1 0 0,-1 0 1 0 0,1 1-1 0 0,0-1 1 0 0,0 0-1 0 0,0 0 1 0 0,-1 0-1 0 0,1 1 1 0 0,-1-1-1 0 0,1 0 0 0 0,-1 0 1 0 0,1 0-1 0 0,-1 0 1 0 0,-1 2-1 0 0,-1 2 202 0 0,0 0 0 0 0,0-1 0 0 0,-1 1 0 0 0,0-1-1 0 0,-4 5 1 0 0,4-5-80 0 0,-1-1 0 0 0,-1 1 0 0 0,-8 4 0 0 0,-13 10-1610 0 0,25-17-10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6.23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 13040 0 0,'0'0'1185'0'0,"14"0"3352"0"0,-10-1-4458 0 0,0 1 1 0 0,-1-1-1 0 0,1 1 0 0 0,0 0 0 0 0,0 0 1 0 0,-1 0-1 0 0,1 1 0 0 0,0-1 0 0 0,0 1 1 0 0,-1 0-1 0 0,1 0 0 0 0,-1 0 0 0 0,1 1 1 0 0,-1-1-1 0 0,1 1 0 0 0,-1 0 1 0 0,3 2-1 0 0,-3-2 40 0 0,-1-1 1 0 0,0 1-1 0 0,0 0 0 0 0,0 0 1 0 0,0 1-1 0 0,0-1 1 0 0,0 0-1 0 0,0 1 1 0 0,-1-1-1 0 0,1 1 0 0 0,-1-1 1 0 0,0 1-1 0 0,0-1 1 0 0,0 1-1 0 0,0 0 0 0 0,0 0 1 0 0,-1 0-1 0 0,1 0 1 0 0,-1-1-1 0 0,0 1 0 0 0,1 0 1 0 0,-2 5-1 0 0,1-6-3 0 0,-1 0-1 0 0,0 0 1 0 0,0 0-1 0 0,0 0 0 0 0,0-1 1 0 0,0 1-1 0 0,0 0 1 0 0,0 0-1 0 0,0-1 0 0 0,-1 1 1 0 0,1-1-1 0 0,-1 1 1 0 0,1-1-1 0 0,-1 1 0 0 0,0-1 1 0 0,1 0-1 0 0,-1 0 1 0 0,0 0-1 0 0,0 0 0 0 0,0 0 1 0 0,0 0-1 0 0,0-1 1 0 0,0 1-1 0 0,-2 0 0 0 0,-1 1-53 0 0,0-1 0 0 0,1 0 0 0 0,-1 0 0 0 0,0-1 0 0 0,0 1 0 0 0,0-1 0 0 0,0 0-1 0 0,1 0 1 0 0,-10-2 0 0 0,14 2-136 0 0,-1 0-1 0 0,1 0 0 0 0,-1 0 1 0 0,1-1-1 0 0,-1 1 0 0 0,1 0 1 0 0,-1 0-1 0 0,1 0 0 0 0,-1 0 1 0 0,1-1-1 0 0,-1 1 0 0 0,1 0 1 0 0,0 0-1 0 0,-1-1 0 0 0,1 1 1 0 0,0 0-1 0 0,-1-1 0 0 0,1 1 1 0 0,0 0-1 0 0,-1-1 0 0 0,1 1 1 0 0,0-1-1 0 0,-1 1 0 0 0,1 0 1 0 0,0-1-1 0 0,0 1 0 0 0,0-1 1 0 0,-1 1-1 0 0,1-1 0 0 0,0 0-597 0 0,1 0-1 0 0,-1 0 1 0 0,0 0-1 0 0,1 0 0 0 0,-1 0 1 0 0,1 0-1 0 0,-1 0 1 0 0,1 0-1 0 0,-1 0 1 0 0,1 0-1 0 0,0 1 1 0 0,-1-1-1 0 0,2-1 1 0 0,3-3-5704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4.17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2304 0 0,'32'3'848'0'0,"-9"-2"6506"0"0,32 2-763 0 0,-52-2-6354 0 0,1-1 103 0 0,1 0 1 0 0,-1 1-1 0 0,0 0 1 0 0,0 0-1 0 0,0 0 0 0 0,0 1 1 0 0,0-1-1 0 0,0 1 1 0 0,0 0-1 0 0,0 0 1 0 0,-1 0-1 0 0,7 6 0 0 0,-10-8-325 0 0,1 0-1 0 0,-1 1 1 0 0,0-1-1 0 0,0 0 1 0 0,0 1-1 0 0,0-1 1 0 0,0 0-1 0 0,0 1 1 0 0,0-1-1 0 0,0 1 1 0 0,0-1 0 0 0,0 0-1 0 0,0 1 1 0 0,0-1-1 0 0,-1 0 1 0 0,1 1-1 0 0,0-1 1 0 0,0 0-1 0 0,0 1 1 0 0,0-1-1 0 0,0 0 1 0 0,-1 1-1 0 0,1-1 1 0 0,0 0-1 0 0,0 1 1 0 0,-1-1-1 0 0,1 0 1 0 0,0 0-1 0 0,0 1 1 0 0,-1-1-1 0 0,1 0 1 0 0,0 0-1 0 0,-1 0 1 0 0,1 1-1 0 0,-1-1 1 0 0,-9 7 52 0 0,3-4-30 0 0,5-2-5 0 0,0-1 1 0 0,0 1 0 0 0,0 0-1 0 0,0 0 1 0 0,0 0 0 0 0,0 1-1 0 0,0-1 1 0 0,0 0 0 0 0,0 1 0 0 0,1-1-1 0 0,-1 1 1 0 0,0-1 0 0 0,1 1-1 0 0,0 0 1 0 0,-1 0 0 0 0,1 0-1 0 0,0 0 1 0 0,0 0 0 0 0,-2 3-1 0 0,3-4-32 0 0,0-1 7 0 0,0 1-1 0 0,0-1 0 0 0,-1 1 1 0 0,1-1-1 0 0,0 1 0 0 0,0 0 1 0 0,0-1-1 0 0,0 1 0 0 0,0-1 1 0 0,0 1-1 0 0,0 0 0 0 0,0-1 1 0 0,0 1-1 0 0,0-1 0 0 0,0 1 0 0 0,0 0 1 0 0,1-1-1 0 0,-1 1 0 0 0,0-1 1 0 0,0 1-1 0 0,1-1 0 0 0,-1 1 1 0 0,0-1-1 0 0,1 1 0 0 0,-1-1 1 0 0,0 1-1 0 0,1-1 0 0 0,-1 1 1 0 0,1-1-1 0 0,-1 1 0 0 0,1-1 1 0 0,-1 0-1 0 0,1 1 0 0 0,0-1 1 0 0,4 5 72 0 0,2 0-128 0 0,-1 1 0 0 0,-1 0 0 0 0,1 0 0 0 0,-1 0 0 0 0,5 8-1 0 0,-9-13 103 0 0,0 0-1 0 0,-1 0 0 0 0,1 0 0 0 0,-1 1 0 0 0,1-1 0 0 0,-1 0 0 0 0,1 1 0 0 0,-1-1 0 0 0,1 0 0 0 0,-1 1 0 0 0,0-1 0 0 0,0 1 0 0 0,0-1 1 0 0,0 0-1 0 0,0 1 0 0 0,0-1 0 0 0,0 0 0 0 0,0 1 0 0 0,-1-1 0 0 0,1 1 0 0 0,0-1 0 0 0,-1 0 0 0 0,1 0 0 0 0,-1 1 0 0 0,0-1 1 0 0,1 0-1 0 0,-1 0 0 0 0,0 0 0 0 0,0 1 0 0 0,0-1 0 0 0,0 0 0 0 0,0 0 0 0 0,0 0 0 0 0,0 0 0 0 0,0-1 0 0 0,0 1 0 0 0,-2 1 1 0 0,0 0 155 0 0,1-1 0 0 0,-1 1 0 0 0,0-1 0 0 0,0 0 1 0 0,-1 0-1 0 0,1 0 0 0 0,0 0 0 0 0,0 0 0 0 0,0-1 1 0 0,-1 1-1 0 0,1-1 0 0 0,0 0 0 0 0,0 0 0 0 0,-1 0 1 0 0,-5-2-1 0 0,3 1-331 0 0,0-1 0 0 0,0 1 1 0 0,0-1-1 0 0,1-1 0 0 0,-1 1 0 0 0,1-1 1 0 0,-9-6-1 0 0,7 4-1436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5.25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42 13 9416 0 0,'0'0'1016'0'0,"-9"0"-212"0"0,7 2-470 0 0,-1 0 0 0 0,1 0 1 0 0,0 0-1 0 0,0 0 0 0 0,0 0 1 0 0,0 0-1 0 0,0 0 0 0 0,1 1 1 0 0,-1-1-1 0 0,1 1 1 0 0,-1-1-1 0 0,1 1 0 0 0,0 0 1 0 0,0 0-1 0 0,0-1 0 0 0,0 1 1 0 0,1 0-1 0 0,-1 3 0 0 0,1-3-206 0 0,0-1-1 0 0,1 1 0 0 0,-1 0 1 0 0,0-1-1 0 0,1 1 0 0 0,0 0 1 0 0,0-1-1 0 0,0 1 0 0 0,0-1 1 0 0,0 1-1 0 0,0-1 0 0 0,1 0 0 0 0,-1 0 1 0 0,1 1-1 0 0,-1-1 0 0 0,1 0 1 0 0,0 0-1 0 0,0-1 0 0 0,0 1 1 0 0,2 2-1 0 0,5 2 197 0 0,-1 1 0 0 0,1-2 0 0 0,0 1 0 0 0,0-1 0 0 0,13 5 0 0 0,-15-7-204 0 0,0-1-1 0 0,0 0 0 0 0,1-1 0 0 0,-1 0 0 0 0,0 0 1 0 0,1 0-1 0 0,-1-1 0 0 0,11-1 0 0 0,-10 0-22 0 0,0 0-1 0 0,0 0 1 0 0,1-1 0 0 0,-1 0-1 0 0,0 0 1 0 0,-1-1-1 0 0,11-4 1 0 0,-16 6-82 0 0,0-1 0 0 0,0 1 0 0 0,0 0 0 0 0,0 0 0 0 0,0-1 0 0 0,-1 1 1 0 0,1-1-1 0 0,0 1 0 0 0,-1-1 0 0 0,1 0 0 0 0,-1 0 0 0 0,0 0 0 0 0,1 0 0 0 0,-1 0 0 0 0,0 0 0 0 0,0 0 0 0 0,0 0 0 0 0,0 0 0 0 0,-1 0 0 0 0,1-1 1 0 0,-1 1-1 0 0,1 0 0 0 0,-1 0 0 0 0,0-1 0 0 0,0 1 0 0 0,0 0 0 0 0,0-1 0 0 0,0 1 0 0 0,0 0 0 0 0,-2-5 0 0 0,1 3 33 0 0,0 0-1 0 0,0 0 1 0 0,0 0-1 0 0,-1 0 1 0 0,1 1-1 0 0,-1-1 0 0 0,0 0 1 0 0,0 1-1 0 0,-1-1 1 0 0,1 1-1 0 0,-1-1 1 0 0,0 1-1 0 0,1 0 1 0 0,-1 0-1 0 0,-1 1 0 0 0,1-1 1 0 0,0 1-1 0 0,-1-1 1 0 0,1 1-1 0 0,-1 0 1 0 0,0 0-1 0 0,1 1 1 0 0,-1-1-1 0 0,0 1 0 0 0,0 0 1 0 0,0 0-1 0 0,0 0 1 0 0,-1 0-1 0 0,1 1 1 0 0,0-1-1 0 0,0 1 1 0 0,0 0-1 0 0,-6 1 1 0 0,-3 1-194 0 0,-1 0 0 0 0,1 1 0 0 0,0 0 0 0 0,-1 1 1 0 0,1 0-1 0 0,1 1 0 0 0,-1 1 0 0 0,-21 13 1 0 0,11-2-5543 0 0,19-11 3562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5.80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43 9672 0 0,'0'0'2133'0'0,"6"0"1954"0"0,8 0-3372 0 0,231-13 5817 0 0,2 0-5485 0 0,217 8-722 0 0,-260-3-2122 0 0,-189 6-515 0 0,-1 0-5178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6.20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 8288 0 0,'17'-2'1168'0'0,"21"7"6477"0"0,-27-3-7162 0 0,0 1-1 0 0,-1 0 1 0 0,13 6-1 0 0,-21-8-394 0 0,0-1 1 0 0,0 1-1 0 0,-1 0 0 0 0,1 0 0 0 0,0 0 0 0 0,-1 0 0 0 0,1 0 0 0 0,-1 0 0 0 0,1 1 0 0 0,-1-1 0 0 0,0 0 0 0 0,1 1 0 0 0,-1-1 0 0 0,0 1 0 0 0,0-1 0 0 0,0 1 1 0 0,0 0-1 0 0,0-1 0 0 0,0 1 0 0 0,-1 0 0 0 0,1 0 0 0 0,-1-1 0 0 0,1 1 0 0 0,-1 0 0 0 0,1 0 0 0 0,-1 0 0 0 0,0 0 0 0 0,0 0 0 0 0,0 0 0 0 0,0 0 0 0 0,0 0 1 0 0,-1-1-1 0 0,1 1 0 0 0,-1 0 0 0 0,0 2 0 0 0,-2 3 316 0 0,0-1 0 0 0,0 1 0 0 0,0-1 1 0 0,-1 1-1 0 0,0-1 0 0 0,-1-1 0 0 0,-8 10 0 0 0,12-13-785 0 0,-19 20 1444 0 0,14-12-8370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8.51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15 0 12032 0 0,'0'0'1090'0'0,"5"17"400"0"0,-5 5 2451 0 0,-3 13-2312 0 0,-1 11-557 0 0,1-23-314 0 0,-2-10-2172 0 0,0-7-3542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8.89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24 16671 0 0,'0'0'763'0'0,"18"0"377"0"0,-6 1-116 0 0,1-1-1 0 0,-1 0 1 0 0,21-5-1 0 0,36-10-2171 0 0,-62 13 679 0 0,2 0-959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9.28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56 0 10592 0 0,'0'0'818'0'0,"-11"11"3309"0"0,3-2-1857 0 0,1-1-997 0 0,0 1 0 0 0,-6 11 0 0 0,11-19-1134 0 0,1 1 0 0 0,0 0 0 0 0,0 0 0 0 0,0 0 0 0 0,1 0 0 0 0,-1 0 0 0 0,0 0 0 0 0,1 0 0 0 0,-1 0 0 0 0,1 0 0 0 0,0 0 1 0 0,0 0-1 0 0,0 0 0 0 0,0 0 0 0 0,0 0 0 0 0,0 0 0 0 0,1 4 0 0 0,0-4-115 0 0,0 0 1 0 0,0 0 0 0 0,0 0-1 0 0,0-1 1 0 0,0 1 0 0 0,0 0 0 0 0,0-1-1 0 0,1 1 1 0 0,-1-1 0 0 0,0 1 0 0 0,1-1-1 0 0,0 0 1 0 0,-1 0 0 0 0,4 2-1 0 0,-1-1 23 0 0,0 0 0 0 0,0 0 0 0 0,0-1 0 0 0,0 0 0 0 0,1 0 0 0 0,5 1 0 0 0,5 0-477 0 0,1-1-1 0 0,28-3 1 0 0,-37 2-62 0 0,3-1-1695 0 0,-3 1-2675 0 0,2 0-2038 0 0</inkml:trace>
  <inkml:trace contextRef="#ctx0" brushRef="#br0" timeOffset="1">139 86 10592 0 0,'-5'11'1112'0'0,"4"-7"555"0"0,1 0 0 0 0,-1-1 0 0 0,1 1 0 0 0,0-1 0 0 0,0 6 0 0 0,0 7-216 0 0,-6 38-2026 0 0,6-48-7511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49.68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3224 0 0,'13'9'739'0'0,"-12"-8"108"0"0,-1 0 1 0 0,1 1 0 0 0,-1-1-1 0 0,1 0 1 0 0,-1 0 0 0 0,0 0 0 0 0,0 0-1 0 0,0 1 1 0 0,0-1 0 0 0,0 0-1 0 0,0 0 1 0 0,0 2 0 0 0,-2 4 926 0 0,2-2-1199 0 0,0 1 0 0 0,1-1 0 0 0,0 0 0 0 0,0 0 1 0 0,0 1-1 0 0,0-1 0 0 0,3 5 0 0 0,10 44 810 0 0,-14-54-1573 0 0,3 10 388 0 0,-2-6-3573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0.03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23 14280 0 0,'10'2'852'0'0,"0"0"1"0"0,1-1-1 0 0,-1-1 1 0 0,1 0 0 0 0,-1 0-1 0 0,13-3 1 0 0,-3 0-1236 0 0,0 0 0 0 0,23-9 0 0 0,-35 9-4280 0 0,-2-1-1549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0.55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74 0 15896 0 0,'-5'1'365'0'0,"1"1"0"0"0,0 0 0 0 0,-1 0 1 0 0,1 0-1 0 0,0 1 0 0 0,0-1 1 0 0,0 1-1 0 0,0 0 0 0 0,0 0 1 0 0,1 0-1 0 0,-1 1 0 0 0,1-1 1 0 0,0 1-1 0 0,-4 5 0 0 0,6-7-221 0 0,-1 0-1 0 0,1 0 0 0 0,0 0 0 0 0,0 0 1 0 0,0 1-1 0 0,0-1 0 0 0,0 0 0 0 0,1 0 1 0 0,-1 0-1 0 0,1 1 0 0 0,-1-1 0 0 0,1 0 1 0 0,0 1-1 0 0,0-1 0 0 0,0 5 0 0 0,1-6-56 0 0,-1 1-1 0 0,1 0 1 0 0,-1-1-1 0 0,1 1 0 0 0,0-1 1 0 0,0 1-1 0 0,-1-1 1 0 0,1 0-1 0 0,0 1 1 0 0,0-1-1 0 0,1 0 0 0 0,-1 0 1 0 0,0 1-1 0 0,0-1 1 0 0,1 0-1 0 0,-1 0 1 0 0,0 0-1 0 0,1-1 0 0 0,-1 1 1 0 0,1 0-1 0 0,-1 0 1 0 0,3 0-1 0 0,10 4-196 0 0,-1-1-1 0 0,1 0 0 0 0,-1-1 1 0 0,1 0-1 0 0,28 1 0 0 0,-13-8-1271 0 0,-16 0-1890 0 0,-7 2 1510 0 0</inkml:trace>
  <inkml:trace contextRef="#ctx0" brushRef="#br0" timeOffset="1">134 77 18599 0 0,'-1'2'197'0'0,"0"0"-1"0"0,0 0 0 0 0,0-1 0 0 0,0 1 0 0 0,0 0 1 0 0,1 0-1 0 0,-1 0 0 0 0,0 0 0 0 0,1 0 0 0 0,0 0 1 0 0,-1 0-1 0 0,1 0 0 0 0,0 4 0 0 0,-5 21 2183 0 0,-4 15-719 0 0,9-40-1645 0 0,0 1 0 0 0,0 0 1 0 0,0-1-1 0 0,0 1 1 0 0,0 0-1 0 0,1-1 1 0 0,-1 1-1 0 0,2 3 0 0 0,0 2-1405 0 0,0-4-4484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6.60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85 2 12928 0 0,'-3'-1'468'0'0,"0"1"1"0"0,0 0-1 0 0,0 0 1 0 0,0 0 0 0 0,0 0-1 0 0,0 1 1 0 0,0-1-1 0 0,0 1 1 0 0,-1 0 0 0 0,2 0-1 0 0,-1 0 1 0 0,0 0-1 0 0,0 0 1 0 0,0 1-1 0 0,0-1 1 0 0,1 1 0 0 0,-1 0-1 0 0,-3 3 1 0 0,4-4-308 0 0,0 1 1 0 0,0 0-1 0 0,0-1 1 0 0,1 1-1 0 0,-1 0 1 0 0,0 0-1 0 0,1 0 1 0 0,-1 0-1 0 0,1 0 1 0 0,0 1 0 0 0,0-1-1 0 0,-1 0 1 0 0,2 1-1 0 0,-1-1 1 0 0,0 0-1 0 0,0 1 1 0 0,1-1-1 0 0,-1 1 1 0 0,1-1-1 0 0,0 1 1 0 0,0 0-1 0 0,0-1 1 0 0,0 4-1 0 0,1-5-155 0 0,-1 0 1 0 0,0 0-1 0 0,1 0 0 0 0,-1 0 0 0 0,1 1 0 0 0,-1-1 0 0 0,1 0 1 0 0,0-1-1 0 0,-1 1 0 0 0,1 0 0 0 0,0 0 0 0 0,0 0 0 0 0,0 0 1 0 0,0 0-1 0 0,0-1 0 0 0,0 1 0 0 0,0 0 0 0 0,0-1 0 0 0,0 1 1 0 0,0-1-1 0 0,0 1 0 0 0,0-1 0 0 0,1 1 0 0 0,3 0-122 0 0,1 0 0 0 0,-1 0 0 0 0,0-1 0 0 0,6 0 0 0 0,0 1-844 0 0,1 0 164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1.41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6912 0 0,'0'0'2469'0'0,"16"0"3444"0"0,24 0-1975 0 0,-23 0-3489 0 0,-1 1 1 0 0,1 1-1 0 0,26 7 1 0 0,-42-9-438 0 0,-1 0 0 0 0,1 0 0 0 0,0 0 1 0 0,-1 0-1 0 0,1 0 0 0 0,-1 1 0 0 0,1-1 0 0 0,-1 0 0 0 0,1 0 0 0 0,0 1 1 0 0,-1-1-1 0 0,1 0 0 0 0,-1 1 0 0 0,1-1 0 0 0,-1 1 0 0 0,0-1 0 0 0,1 0 1 0 0,-1 1-1 0 0,1-1 0 0 0,-1 1 0 0 0,0-1 0 0 0,1 2 0 0 0,-1-2 6 0 0,0 1-1 0 0,0-1 0 0 0,0 1 1 0 0,0-1-1 0 0,0 1 1 0 0,-1-1-1 0 0,1 1 1 0 0,0-1-1 0 0,0 1 0 0 0,0-1 1 0 0,-1 1-1 0 0,1-1 1 0 0,0 1-1 0 0,-1-1 0 0 0,1 0 1 0 0,0 1-1 0 0,-1-1 1 0 0,1 0-1 0 0,0 1 0 0 0,-2 0 1 0 0,-3 2 122 0 0,0 1 1 0 0,-1-1 0 0 0,-7 4-1 0 0,8-5-114 0 0,-47 22 120 0 0,52-24-144 0 0,0 0 0 0 0,0 0 0 0 0,0 0 1 0 0,0 1-1 0 0,0-1 0 0 0,0 0 0 0 0,0 0 1 0 0,0 0-1 0 0,0 1 0 0 0,0-1 0 0 0,0 0 1 0 0,0 0-1 0 0,0 0 0 0 0,0 0 0 0 0,0 1 1 0 0,0-1-1 0 0,0 0 0 0 0,0 0 1 0 0,0 0-1 0 0,0 0 0 0 0,1 1 0 0 0,-1-1 1 0 0,0 0-1 0 0,0 0 0 0 0,0 0 0 0 0,0 0 1 0 0,0 0-1 0 0,1 0 0 0 0,-1 1 0 0 0,0-1 1 0 0,0 0-1 0 0,0 0 0 0 0,0 0 0 0 0,1 0 1 0 0,-1 0-1 0 0,0 0 0 0 0,0 0 0 0 0,9 6 62 0 0,-9-6-63 0 0,21 11-15 0 0,-12-6-3 0 0,0-1 1 0 0,0 2 0 0 0,-1-1 0 0 0,0 1 0 0 0,0 0 0 0 0,13 15-1 0 0,-20-21 21 0 0,0 1-1 0 0,-1-1 0 0 0,1 1 1 0 0,-1 0-1 0 0,1-1 1 0 0,-1 1-1 0 0,1 0 0 0 0,-1-1 1 0 0,0 1-1 0 0,1 0 1 0 0,-1-1-1 0 0,0 1 0 0 0,0 0 1 0 0,1 0-1 0 0,-1 0 1 0 0,0-1-1 0 0,0 1 0 0 0,0 0 1 0 0,0 0-1 0 0,0 0 0 0 0,0-1 1 0 0,0 1-1 0 0,0 0 1 0 0,0 0-1 0 0,0-1 0 0 0,-1 1 1 0 0,1 0-1 0 0,0 0 1 0 0,-1-1-1 0 0,1 1 0 0 0,0 0 1 0 0,-1 0-1 0 0,1-1 1 0 0,-1 1-1 0 0,1 0 0 0 0,-1-1 1 0 0,1 1-1 0 0,-1-1 0 0 0,1 1 1 0 0,-1-1-1 0 0,0 1 1 0 0,1-1-1 0 0,-1 1 0 0 0,0-1 1 0 0,1 0-1 0 0,-1 1 1 0 0,-1-1-1 0 0,-1 2 81 0 0,0-1 0 0 0,-1 0 0 0 0,1 0-1 0 0,-1 0 1 0 0,0 0 0 0 0,1-1 0 0 0,-1 1 0 0 0,0-1 0 0 0,-3 0 0 0 0,-6-1 127 0 0,2 1-229 0 0,0-1-1 0 0,-16-4 1 0 0,23 4-362 0 0,1 0 0 0 0,0 0 0 0 0,0 0 1 0 0,0-1-1 0 0,0 1 0 0 0,0-1 0 0 0,-4-2 0 0 0,4 0-4718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1.79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23 0 15176 0 0,'0'0'340'0'0,"15"0"969"0"0,-9 0-1100 0 0,0 1 0 0 0,1-1 1 0 0,-1 1-1 0 0,12 4 0 0 0,-17-5-136 0 0,0 0-1 0 0,1 1 1 0 0,-1-1-1 0 0,0 0 1 0 0,0 1-1 0 0,0-1 1 0 0,0 1-1 0 0,0-1 1 0 0,0 1-1 0 0,0 0 1 0 0,0-1-1 0 0,0 1 1 0 0,0 0-1 0 0,0 0 1 0 0,0 0-1 0 0,0 0 1 0 0,0 0-1 0 0,-1 0 1 0 0,1 0-1 0 0,0 0 1 0 0,-1 0-1 0 0,1 0 1 0 0,-1 0-1 0 0,1 0 1 0 0,-1 0-1 0 0,0 0 0 0 0,1 1 1 0 0,-1-1-1 0 0,0 0 1 0 0,0 0-1 0 0,0 0 1 0 0,0 3-1 0 0,0-3 100 0 0,-1 1 0 0 0,0 0-1 0 0,0 0 1 0 0,0 0 0 0 0,0-1 0 0 0,0 1-1 0 0,0 0 1 0 0,0-1 0 0 0,-1 1-1 0 0,1-1 1 0 0,-1 1 0 0 0,1-1-1 0 0,-1 0 1 0 0,1 0 0 0 0,-1 1-1 0 0,0-1 1 0 0,0 0 0 0 0,1 0-1 0 0,-1-1 1 0 0,0 1 0 0 0,0 0 0 0 0,-4 0-1 0 0,2 0-172 0 0,0 0-1 0 0,0 0 0 0 0,0 0 1 0 0,0-1-1 0 0,-1 0 0 0 0,1 1 1 0 0,0-2-1 0 0,0 1 0 0 0,0 0 1 0 0,-6-2-1 0 0,9 2-271 0 0,0-1 1 0 0,-1 1-1 0 0,1 0 1 0 0,0-1-1 0 0,0 1 1 0 0,0-1-1 0 0,0 0 1 0 0,0 1 0 0 0,0-1-1 0 0,0 0 1 0 0,0 1-1 0 0,0-1 1 0 0,0 0-1 0 0,1 0 1 0 0,-2-2-1 0 0,1 1-1450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2.16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66 1 14336 0 0,'-3'0'313'0'0,"0"1"0"0"0,0 0 0 0 0,0 0 0 0 0,0 1 1 0 0,0-1-1 0 0,1 0 0 0 0,-1 1 0 0 0,0 0 0 0 0,1 0 1 0 0,-1 0-1 0 0,1 0 0 0 0,0 0 0 0 0,-1 0 1 0 0,-2 5-1 0 0,-10 7 2284 0 0,15-14-2496 0 0,-1 0-1 0 0,1 0 1 0 0,-1 1-1 0 0,1-1 1 0 0,-1 0-1 0 0,1 1 1 0 0,-1-1-1 0 0,1 1 1 0 0,0-1-1 0 0,-1 1 1 0 0,1-1-1 0 0,0 0 1 0 0,-1 1-1 0 0,1-1 1 0 0,0 1-1 0 0,-1-1 1 0 0,1 1-1 0 0,0 0 1 0 0,0-1-1 0 0,0 1 1 0 0,0-1-1 0 0,0 1 1 0 0,-1-1 0 0 0,1 1-1 0 0,0 0 1 0 0,0-1-1 0 0,0 1 1 0 0,1 0-1 0 0,-1 0-54 0 0,1 0 0 0 0,-1 0 1 0 0,1-1-1 0 0,0 1 0 0 0,-1 0 0 0 0,1-1 1 0 0,0 1-1 0 0,-1 0 0 0 0,1-1 0 0 0,0 1 1 0 0,0-1-1 0 0,0 1 0 0 0,0-1 0 0 0,0 1 1 0 0,0-1-1 0 0,7 3-207 0 0,0-1 0 0 0,16 3 0 0 0,-21-4 263 0 0,8 0-921 0 0,1-1-260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2.83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133 1 11864 0 0,'0'0'540'0'0,"-11"3"650"0"0,-12 10 1658 0 0,3 1-872 0 0,7-6-522 0 0,0 1 1 0 0,1 0-1 0 0,-21 21 0 0 0,32-29-1432 0 0,0-1 0 0 0,1 1-1 0 0,-1 0 1 0 0,1-1 0 0 0,-1 1-1 0 0,0 0 1 0 0,1 0 0 0 0,0 0-1 0 0,-1-1 1 0 0,1 1 0 0 0,0 0-1 0 0,-1 0 1 0 0,1 0-1 0 0,0 0 1 0 0,0 0 0 0 0,0-1-1 0 0,-1 1 1 0 0,1 0 0 0 0,0 0-1 0 0,0 0 1 0 0,1 0 0 0 0,-1 0-1 0 0,0 0 1 0 0,0 1 0 0 0,1-1-10 0 0,0 1 0 0 0,0-1 0 0 0,0 0 0 0 0,0 1 0 0 0,0-1 0 0 0,0 0 0 0 0,0 0 0 0 0,0 1 0 0 0,0-1 0 0 0,0 0 0 0 0,1 0 0 0 0,1 1 0 0 0,4 1-8 0 0,-1 1 0 0 0,1-1-1 0 0,0-1 1 0 0,12 4-1 0 0,14-2 219 0 0,-9-1-3076 0 0,-9 1-5173 0 0,-9-3 1831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3.20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19407 0 0,'0'0'439'0'0,"16"12"1250"0"0,-10-7-1353 0 0,0-1 0 0 0,1 0 0 0 0,0-1-1 0 0,0 0 1 0 0,0 0 0 0 0,14 4 0 0 0,46 6-573 0 0,-63-13 17 0 0,6 2-1034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4.11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13560 0 0,'0'0'1230'0'0,"1"1"-1012"0"0,0 0 3 0 0,1 0 0 0 0,-1 1 0 0 0,1-1 0 0 0,-1 1 0 0 0,0-1 0 0 0,1 1 0 0 0,-1 0 0 0 0,0-1 1 0 0,0 1-1 0 0,0 0 0 0 0,0 0 0 0 0,-1 0 0 0 0,1 0 0 0 0,0 0 0 0 0,-1 0 0 0 0,0 0 0 0 0,1 0 1 0 0,-1 0-1 0 0,0 0 0 0 0,0 2 0 0 0,1 3 223 0 0,0 3 495 0 0,0 1-1 0 0,-1 0 1 0 0,-3 20 0 0 0,0 8 112 0 0,2-22-1086 0 0,1 7-483 0 0,2-9-7003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4.51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7 13216 0 0,'0'0'298'0'0,"19"0"840"0"0,5 0 2331 0 0,37-5 1 0 0,-59 4-4101 0 0,3 0 731 0 0,-1 1-6754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4.8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45 0 15032 0 0,'-13'9'1623'0'0,"10"-8"-1586"0"0,3-1 7 0 0,-1 0-1 0 0,1 0 0 0 0,-1 0 1 0 0,1 0-1 0 0,0 0 0 0 0,-1 1 1 0 0,1-1-1 0 0,-1 0 0 0 0,1 0 1 0 0,0 0-1 0 0,-1 1 0 0 0,1-1 1 0 0,0 0-1 0 0,-1 1 0 0 0,1-1 0 0 0,0 0 1 0 0,-1 1-1 0 0,1-1 0 0 0,0 0 1 0 0,0 1-1 0 0,0-1 0 0 0,-1 0 1 0 0,1 1-1 0 0,0 0 0 0 0,0-1 76 0 0,0 1 0 0 0,-1-1 0 0 0,1 1-1 0 0,0-1 1 0 0,0 0 0 0 0,0 1 0 0 0,-1-1-1 0 0,1 1 1 0 0,0-1 0 0 0,0 0 0 0 0,-1 1-1 0 0,1-1 1 0 0,0 0 0 0 0,-1 1 0 0 0,1-1 0 0 0,0 0-1 0 0,-1 0 1 0 0,1 1 0 0 0,0-1 0 0 0,-1 0-1 0 0,0 0 1 0 0,1 0-62 0 0,0 1 0 0 0,-1-1 0 0 0,1 0 0 0 0,0 0 0 0 0,-1 0 0 0 0,1 1 0 0 0,0-1 0 0 0,-1 0 0 0 0,1 0 0 0 0,0 0 0 0 0,0 1 0 0 0,-1-1 0 0 0,1 0 0 0 0,0 1 0 0 0,0-1 0 0 0,-1 0 0 0 0,1 1 0 0 0,0-1 0 0 0,0 0 0 0 0,0 1 0 0 0,0-1 0 0 0,0 0 0 0 0,0 1 0 0 0,-1-1 0 0 0,1 0 0 0 0,0 1 1 0 0,0-1-1 0 0,0 1 0 0 0,0-1 0 0 0,0 0 0 0 0,0 1 0 0 0,0-1 0 0 0,1 0 0 0 0,-1 1 0 0 0,0 0 0 0 0,1 1 71 0 0,-1 0 0 0 0,1 0 0 0 0,0 0 0 0 0,0 0 0 0 0,0 0 0 0 0,0-1 1 0 0,0 1-1 0 0,1 0 0 0 0,-1 0 0 0 0,0-1 0 0 0,1 1 0 0 0,-1-1 0 0 0,1 1 1 0 0,0-1-1 0 0,-1 0 0 0 0,1 1 0 0 0,0-1 0 0 0,0 0 0 0 0,2 0 0 0 0,7 5 107 0 0,1-2-1 0 0,15 5 1 0 0,3 1-140 0 0,-28-8-85 0 0,36 17 50 0 0,-35-18-47 0 0,0 1 1 0 0,0 0-1 0 0,-1 0 1 0 0,1 0-1 0 0,-1 1 1 0 0,1-1-1 0 0,-1 1 1 0 0,0-1-1 0 0,0 1 1 0 0,2 3 0 0 0,-4-6-6 0 0,1 1 1 0 0,-1 0 0 0 0,0-1 0 0 0,0 1 0 0 0,1-1 0 0 0,-1 1 0 0 0,0 0 0 0 0,0-1 0 0 0,0 1-1 0 0,0-1 1 0 0,0 1 0 0 0,0 0 0 0 0,0-1 0 0 0,0 1 0 0 0,0 0 0 0 0,0-1 0 0 0,0 1 0 0 0,0-1 0 0 0,0 1-1 0 0,0 0 1 0 0,-1-1 0 0 0,1 1 0 0 0,0-1 0 0 0,-1 1 0 0 0,1-1 0 0 0,-1 2 0 0 0,0-1 44 0 0,0 0 0 0 0,0 0 0 0 0,0 0 1 0 0,-1 0-1 0 0,1 0 0 0 0,-1 0 0 0 0,1 0 1 0 0,-1-1-1 0 0,1 1 0 0 0,-2 0 0 0 0,-4 1 216 0 0,1 0-1 0 0,-1 0 0 0 0,-13 1 0 0 0,6-3-284 0 0,-1 0-1 0 0,1-1 1 0 0,-28-6 0 0 0,9 2-3080 0 0,22 3 1793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5.19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53 18799 0 0,'0'0'1706'0'0,"1"0"-1405"0"0,36-2 883 0 0,45-7 0 0 0,-21 1 13 0 0,53-6 291 0 0,36-3-3132 0 0,-134 15-2636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5.5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15 1 13824 0 0,'23'6'8080'0'0,"18"0"-6370"0"0,10 2-1293 0 0,-46-7-403 0 0,-4-1-8 0 0,1 0-1 0 0,-1 0 0 0 0,1 1 0 0 0,-1-1 1 0 0,1 1-1 0 0,-1-1 0 0 0,1 1 0 0 0,-1-1 1 0 0,0 1-1 0 0,3 1 0 0 0,-4-2-5 0 0,0 0 0 0 0,1 0 0 0 0,-1 1 0 0 0,1-1-1 0 0,-1 0 1 0 0,0 0 0 0 0,1 1 0 0 0,-1-1 0 0 0,0 0 0 0 0,1 0 0 0 0,-1 1-1 0 0,0-1 1 0 0,0 0 0 0 0,1 1 0 0 0,-1-1 0 0 0,0 1 0 0 0,0-1-1 0 0,0 0 1 0 0,1 1 0 0 0,-1-1 0 0 0,0 1 0 0 0,0-1 0 0 0,0 0 0 0 0,0 1-1 0 0,0-1 1 0 0,0 1 0 0 0,0 0 0 0 0,0 0 0 0 0,0-1-1 0 0,-1 1 1 0 0,1 0 0 0 0,0 0 0 0 0,-1-1-1 0 0,1 1 1 0 0,-1 0 0 0 0,1-1 0 0 0,-1 1-1 0 0,1 0 1 0 0,-1-1 0 0 0,1 1 0 0 0,-2 0-1 0 0,-23 13 54 0 0,23-13-22 0 0,-9 5 245 0 0,-13 7 424 0 0,23-13-644 0 0,0 1 0 0 0,0 0 0 0 0,0-1 0 0 0,1 1 1 0 0,-1 0-1 0 0,0-1 0 0 0,0 1 0 0 0,1 0 0 0 0,-1 0 0 0 0,0-1 0 0 0,1 1 1 0 0,-1 0-1 0 0,1 0 0 0 0,-1 0 0 0 0,1 0 0 0 0,0 0 0 0 0,-1 0 1 0 0,1 0-1 0 0,0 2 0 0 0,16 15-108 0 0,-13-17-22 0 0,0 1 0 0 0,0 0 1 0 0,-1 0-1 0 0,1 0 0 0 0,-1 1 0 0 0,3 2 1 0 0,-4-4 63 0 0,0 0 0 0 0,-1 0 1 0 0,1-1-1 0 0,-1 1 0 0 0,1 0 1 0 0,0 0-1 0 0,-1 0 0 0 0,1 0 1 0 0,-1 0-1 0 0,0 0 0 0 0,1 0 0 0 0,-1 1 1 0 0,0-1-1 0 0,0 0 0 0 0,0 0 1 0 0,0 0-1 0 0,0 0 0 0 0,0 0 1 0 0,0 0-1 0 0,0 0 0 0 0,0 2 1 0 0,-2 7-180 0 0,0 1 274 0 0,-3-3 280 0 0,4-7-284 0 0,0 1 0 0 0,0-1 1 0 0,0 0-1 0 0,0 1 0 0 0,0-1 0 0 0,0 0 1 0 0,0 0-1 0 0,-1 1 0 0 0,1-1 0 0 0,0 0 1 0 0,-1 0-1 0 0,1-1 0 0 0,-3 3 0 0 0,-1-1 90 0 0,1 0 1 0 0,0-1-1 0 0,-1 1 0 0 0,1-1 0 0 0,-1 0 1 0 0,0 0-1 0 0,1-1 0 0 0,-1 1 0 0 0,0-1 0 0 0,-4 0 1 0 0,-16-2-2056 0 0,11 0-7716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4:57.22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11200 0 0,'0'0'1016'0'0,"16"2"989"0"0,14-2 1825 0 0,-19 0-2843 0 0,1 1 1 0 0,14 1-1 0 0,-23-1-833 0 0,-1-1-1 0 0,1 1 1 0 0,0 0 0 0 0,-1 0 0 0 0,1 0 0 0 0,-1 0-1 0 0,1 0 1 0 0,-1 0 0 0 0,1 1 0 0 0,-1-1-1 0 0,0 1 1 0 0,0 0 0 0 0,0 0 0 0 0,3 3-1 0 0,-4-4-101 0 0,-1-1-1 0 0,0 1 1 0 0,1 0-1 0 0,-1 0 0 0 0,0 0 1 0 0,0 0-1 0 0,1 0 1 0 0,-1 0-1 0 0,0-1 0 0 0,0 1 1 0 0,0 0-1 0 0,0 0 1 0 0,0 0-1 0 0,0 0 1 0 0,-1 0-1 0 0,1 0 0 0 0,0 0 1 0 0,0-1-1 0 0,-1 1 1 0 0,1 0-1 0 0,0 0 0 0 0,-1 0 1 0 0,1-1-1 0 0,-1 1 1 0 0,1 0-1 0 0,-1 0 0 0 0,1-1 1 0 0,-1 1-1 0 0,0 0 1 0 0,1-1-1 0 0,-1 1 1 0 0,0 0-1 0 0,-26 20 1035 0 0,23-18-951 0 0,-1 1-362 0 0,0-1 0 0 0,-1 1 0 0 0,0-1 0 0 0,0 0 0 0 0,-12 4 0 0 0,15-7-379 0 0,-2 2-5561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6.04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6 5984 0 0,'12'1'1450'0'0,"-1"0"1"0"0,15 3-1 0 0,-9-1 1091 0 0,62 4 6565 0 0,39-11-5571 0 0,32-7-3621 0 0,-132 9-491 0 0,0 0-1027 0 0,-6 1-4764 0 0,-6-1-898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5:56.49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12896 0 0,'5'2'8197'0'0,"14"5"-8059"0"0,45 10 1278 0 0,-64-17-1416 0 0,1 0 0 0 0,-1 0-1 0 0,1 0 1 0 0,-1 0-1 0 0,0 1 1 0 0,1-1 0 0 0,-1 0-1 0 0,0 0 1 0 0,1 0-1 0 0,-1 1 1 0 0,0-1 0 0 0,1 0-1 0 0,-1 0 1 0 0,0 1-1 0 0,0-1 1 0 0,1 0 0 0 0,-1 1-1 0 0,0-1 1 0 0,0 0-1 0 0,1 1 1 0 0,-1-1 0 0 0,0 0-1 0 0,0 1 1 0 0,0-1-1 0 0,0 1 1 0 0,0-1 0 0 0,0 0-1 0 0,1 1 1 0 0,-1-1-1 0 0,0 1 1 0 0,0-1-1 0 0,0 0 1 0 0,0 1 0 0 0,0-1-1 0 0,-1 1 1 0 0,1-1-1 0 0,0 0 1 0 0,0 1 0 0 0,0-1-1 0 0,0 0 1 0 0,0 1-1 0 0,0-1 1 0 0,-1 1 0 0 0,1-1-1 0 0,0 0 1 0 0,0 1-1 0 0,-1-1 1 0 0,1 1 0 0 0,-1 0-15 0 0,0 0 0 0 0,0 0 1 0 0,0 0-1 0 0,0 0 1 0 0,0 0-1 0 0,0 0 1 0 0,0 0-1 0 0,0 0 0 0 0,-1 0 1 0 0,1 0-1 0 0,0-1 1 0 0,0 1-1 0 0,-2 0 0 0 0,1 0-20 0 0,0-1 0 0 0,0 1 0 0 0,0 0 0 0 0,0 0 0 0 0,0 0 0 0 0,1 0 0 0 0,-1 0 0 0 0,0 0 0 0 0,1 1 0 0 0,-3 1 0 0 0,3-2 26 0 0,0 0 0 0 0,0 0 0 0 0,1-1 0 0 0,-1 1 0 0 0,1 0 0 0 0,-1 0 0 0 0,1 0 0 0 0,-1 0 0 0 0,1 0 0 0 0,-1 0 0 0 0,1 0 0 0 0,0 0 0 0 0,0 0 0 0 0,-1 0 0 0 0,1 0 0 0 0,0 0 1 0 0,0 0-1 0 0,0 0 0 0 0,0 0 0 0 0,0 0 0 0 0,0 0 0 0 0,0 0 0 0 0,1 0 0 0 0,-1 0 0 0 0,1 1 0 0 0,2 2-101 0 0,0-1 1 0 0,0 0 0 0 0,1 0-1 0 0,-1 0 1 0 0,1-1 0 0 0,7 5 0 0 0,-9-6 98 0 0,1 1 96 0 0,-1-1-1 0 0,1 1 1 0 0,-1 0 0 0 0,1-1 0 0 0,-1 1 0 0 0,0 0 0 0 0,1 1 0 0 0,-1-1-1 0 0,0 0 1 0 0,-1 1 0 0 0,1-1 0 0 0,0 1 0 0 0,-1-1 0 0 0,1 1 0 0 0,-1 0-1 0 0,2 4 1 0 0,-4-6 206 0 0,-1 1-1 0 0,1-1 1 0 0,0 1-1 0 0,0-1 1 0 0,0 1-1 0 0,-1-1 1 0 0,1 0-1 0 0,-1 0 1 0 0,1 1-1 0 0,-1-1 0 0 0,1 0 1 0 0,-1 0-1 0 0,-3 1 1 0 0,0-1 8 0 0,-1 0-1 0 0,0-1 1 0 0,1 1 0 0 0,-1-1-1 0 0,1 0 1 0 0,-9-1-1 0 0,-17-5-2053 0 0,23 4 809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01.9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 1 7368 0 0,'13'0'11165'0'0,"15"4"-8538"0"0,-23-3-2624 0 0,0 0-1 0 0,1 0 1 0 0,-1 1 0 0 0,0 0 0 0 0,0 0-1 0 0,0 0 1 0 0,0 0 0 0 0,7 5 0 0 0,-12-7 29 0 0,1 1 0 0 0,-1-1 0 0 0,1 1 1 0 0,-1-1-1 0 0,1 1 0 0 0,-1-1 0 0 0,1 1 0 0 0,-1-1 1 0 0,1 1-1 0 0,-1-1 0 0 0,0 1 0 0 0,1 0 1 0 0,-1-1-1 0 0,0 1 0 0 0,0 0 0 0 0,1-1 1 0 0,-1 1-1 0 0,0 0 0 0 0,0-1 0 0 0,0 1 0 0 0,0 0 1 0 0,0-1-1 0 0,0 2 0 0 0,0-1 29 0 0,0-1-1 0 0,-1 1 1 0 0,1-1 0 0 0,-1 1 0 0 0,1 0-1 0 0,-1-1 1 0 0,1 1 0 0 0,-1-1-1 0 0,1 1 1 0 0,-1-1 0 0 0,1 0-1 0 0,-1 1 1 0 0,0-1 0 0 0,1 1 0 0 0,-1-1-1 0 0,1 0 1 0 0,-1 0 0 0 0,-1 1-1 0 0,-4 1 362 0 0,-1 0 0 0 0,0-1 0 0 0,-11 1 0 0 0,12-1-446 0 0,-23-1 595 0 0,16-4-2388 0 0,12 4 1341 0 0,1-1 0 0 0,-1 1 0 0 0,1-1 0 0 0,-1 1 0 0 0,1 0-1 0 0,-1-1 1 0 0,1 1 0 0 0,-1-1 0 0 0,1 0 0 0 0,0 1-1 0 0,-1-1 1 0 0,1 1 0 0 0,0-1 0 0 0,-1 0 0 0 0,1 1-1 0 0,0-2 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02.34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72 1 14832 0 0,'0'0'332'0'0,"-11"12"960"0"0,8-8-888 0 0,-1 0 0 0 0,0 1 0 0 0,1-2 0 0 0,-1 1 0 0 0,-6 4 0 0 0,7-5 165 0 0,-1 0-1 0 0,0 0 0 0 0,1 0 0 0 0,0 0 0 0 0,0 1 1 0 0,0 0-1 0 0,-4 6 0 0 0,6-9-517 0 0,1-1 1 0 0,0 0-1 0 0,0 1 0 0 0,0-1 1 0 0,-1 1-1 0 0,1-1 0 0 0,0 1 0 0 0,0-1 1 0 0,0 1-1 0 0,0-1 0 0 0,0 1 1 0 0,0-1-1 0 0,0 1 0 0 0,0-1 1 0 0,0 1-1 0 0,0-1 0 0 0,0 1 1 0 0,0-1-1 0 0,0 1 0 0 0,0-1 1 0 0,1 1-1 0 0,-1-1 0 0 0,0 1 0 0 0,0-1 1 0 0,0 1-1 0 0,1-1 0 0 0,-1 1 1 0 0,1 0-26 0 0,0-1-1 0 0,0 1 1 0 0,0 0 0 0 0,0-1 0 0 0,0 1 0 0 0,0 0 0 0 0,0-1-1 0 0,0 1 1 0 0,0-1 0 0 0,0 0 0 0 0,2 1 0 0 0,28 2-18 0 0,0-4-1572 0 0,-22-2 658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02.85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120 3 3224 0 0,'13'-2'9677'0'0,"-18"5"-4862"0"0,-24 7-2059 0 0,22-8-1647 0 0,-3 2-336 0 0,0 0-1 0 0,0 1 1 0 0,-15 10 0 0 0,22-13-639 0 0,0 0 0 0 0,0 0 0 0 0,1 0 0 0 0,-1 1 0 0 0,0-1 1 0 0,1 1-1 0 0,-1 0 0 0 0,1 0 0 0 0,0-1 0 0 0,0 2 0 0 0,0-1 0 0 0,0 0 0 0 0,1 0 0 0 0,-3 7 0 0 0,4-9-115 0 0,0 0-1 0 0,0 0 1 0 0,0 0-1 0 0,0 0 1 0 0,0 0-1 0 0,1 1 1 0 0,-1-1-1 0 0,0 0 1 0 0,0 0-1 0 0,1 0 1 0 0,-1 0-1 0 0,1 0 1 0 0,-1 0-1 0 0,1 0 1 0 0,-1 0 0 0 0,1 0-1 0 0,0 0 1 0 0,-1 0-1 0 0,1 0 1 0 0,0-1-1 0 0,0 1 1 0 0,0 0-1 0 0,0 0 1 0 0,0-1-1 0 0,0 1 1 0 0,0-1-1 0 0,0 1 1 0 0,0-1-1 0 0,1 1 1 0 0,5 3-40 0 0,1-1 1 0 0,-1-1 0 0 0,9 3-1 0 0,-9-3 50 0 0,31 8-52 0 0,0 0-477 0 0,-14-2-2630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03.18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13360 0 0,'0'0'612'0'0,"12"7"224"0"0,52 12 1045 0 0,-40-12-2171 0 0,37 14 0 0 0,-56-19-6659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03.51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17 6912 0 0,'7'-2'714'0'0,"10"-1"3178"0"0,31 0-1 0 0,4-2-22 0 0,-49 4-4161 0 0,9-1 1173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03.8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30 0 11520 0 0,'-12'9'999'0'0,"11"-8"-573"0"0,0-1-1 0 0,0 1 1 0 0,0 0-1 0 0,-1 0 1 0 0,1 0 0 0 0,0-1-1 0 0,0 1 1 0 0,0 0 0 0 0,-1-1-1 0 0,-1 1 1 0 0,3-1-365 0 0,0 0 0 0 0,0 0 0 0 0,0 0 0 0 0,0 0 0 0 0,-1 1-1 0 0,1-1 1 0 0,0 0 0 0 0,0 0 0 0 0,0 0 0 0 0,0 0 0 0 0,0 0 0 0 0,0 1 0 0 0,0-1 0 0 0,-1 0 0 0 0,1 0 0 0 0,0 0 0 0 0,0 0 0 0 0,0 0 0 0 0,0 1 0 0 0,0-1 0 0 0,0 0 0 0 0,0 0-1 0 0,0 0 1 0 0,0 0 0 0 0,0 1 0 0 0,0-1 0 0 0,0 0 0 0 0,0 0 0 0 0,0 0 0 0 0,0 1 0 0 0,0-1 0 0 0,0 0 0 0 0,0 0 0 0 0,0 0 0 0 0,0 0 0 0 0,0 1 0 0 0,0-1 0 0 0,1 0 0 0 0,-1 0-1 0 0,0 0 1 0 0,0 0 0 0 0,0 0 0 0 0,0 1 0 0 0,0-1 0 0 0,0 0 0 0 0,0 0 0 0 0,1 0 0 0 0,-1 0 0 0 0,0 0 0 0 0,0 0 0 0 0,6 8 433 0 0,93 75 3214 0 0,-96-80-3599 0 0,0 1-1 0 0,-1-1 0 0 0,0 0 1 0 0,0 1-1 0 0,0 0 0 0 0,0-1 1 0 0,2 9-1 0 0,-4-12-62 0 0,0 1 1 0 0,0-1-1 0 0,0 1 1 0 0,0-1-1 0 0,-1 1 1 0 0,1-1-1 0 0,0 1 1 0 0,0-1-1 0 0,-1 1 1 0 0,1-1-1 0 0,0 1 1 0 0,-1-1-1 0 0,1 1 1 0 0,-1-1-1 0 0,1 0 1 0 0,0 1 0 0 0,-1-1-1 0 0,1 0 1 0 0,-1 1-1 0 0,1-1 1 0 0,-1 0-1 0 0,1 0 1 0 0,-1 1-1 0 0,1-1 1 0 0,-1 0-1 0 0,1 0 1 0 0,-1 0-1 0 0,1 0 1 0 0,-2 0-1 0 0,-19 4 1109 0 0,14-4-1042 0 0,-1-1 0 0 0,1 0-1 0 0,-11-3 1 0 0,-8-4-2779 0 0,15 4-6591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07.14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100 143 2760 0 0,'-7'1'342'0'0,"-7"1"1141"0"0,13-2-1239 0 0,-1 0-1 0 0,0 0 1 0 0,1 0-1 0 0,-1 0 1 0 0,1 0-1 0 0,-1-1 1 0 0,1 1-1 0 0,-1 0 1 0 0,1-1-1 0 0,-1 1 1 0 0,1-1-1 0 0,-1 0 1 0 0,1 1-1 0 0,0-1 1 0 0,-1 0-1 0 0,1 0 1 0 0,0 0-1 0 0,-1 0 1 0 0,1 0-1 0 0,0 0 1 0 0,0 0-1 0 0,0-1 1 0 0,-1-1-1 0 0,1 2-54 0 0,1-1 0 0 0,-1 1-1 0 0,1-1 1 0 0,0 1-1 0 0,0-1 1 0 0,0 1-1 0 0,0-1 1 0 0,0 1 0 0 0,0-1-1 0 0,0 1 1 0 0,0-1-1 0 0,0 0 1 0 0,1 1-1 0 0,-1-1 1 0 0,0 1-1 0 0,1 0 1 0 0,0-1 0 0 0,-1 1-1 0 0,1-1 1 0 0,0 1-1 0 0,0 0 1 0 0,-1 0-1 0 0,1-1 1 0 0,2-1 0 0 0,1 0-193 0 0,0-1 1 0 0,-1 1 0 0 0,1 0-1 0 0,1 0 1 0 0,-1 1 0 0 0,0-1-1 0 0,1 1 1 0 0,-1 0 0 0 0,1 0-1 0 0,0 0 1 0 0,-1 1 0 0 0,1-1-1 0 0,0 1 1 0 0,0 0-1 0 0,0 1 1 0 0,0-1 0 0 0,0 1-1 0 0,0 0 1 0 0,0 0 0 0 0,7 2-1 0 0,-8-2-127 0 0,0 1-1 0 0,-1 0 0 0 0,1 0 0 0 0,0 0 0 0 0,0 1 1 0 0,-1-1-1 0 0,1 1 0 0 0,0 0 0 0 0,-1 0 0 0 0,0 0 0 0 0,6 4 1 0 0,-7-4-101 0 0,0 0 0 0 0,0 1 0 0 0,-1-1 1 0 0,1 0-1 0 0,0 1 0 0 0,-1-1 0 0 0,1 0 0 0 0,-1 1 1 0 0,0 0-1 0 0,0-1 0 0 0,0 1 0 0 0,0 0 1 0 0,-1-1-1 0 0,1 1 0 0 0,-1 0 0 0 0,1 0 1 0 0,-1 4-1 0 0,0-5 261 0 0,0 0-1 0 0,0-1 1 0 0,-1 1 0 0 0,1 0 0 0 0,0-1 0 0 0,0 1 0 0 0,-1-1 0 0 0,1 1-1 0 0,-1-1 1 0 0,0 1 0 0 0,1 0 0 0 0,-1-1 0 0 0,0 0 0 0 0,0 1 0 0 0,0-1-1 0 0,0 0 1 0 0,0 1 0 0 0,0-1 0 0 0,0 0 0 0 0,-2 2 0 0 0,0-2 156 0 0,1 1 0 0 0,-1-1 0 0 0,0 0 0 0 0,0 1-1 0 0,0-1 1 0 0,1 0 0 0 0,-1-1 0 0 0,0 1 0 0 0,0 0 0 0 0,-5-1 0 0 0,-3 1 299 0 0,0-2 0 0 0,0 1 0 0 0,0-1 0 0 0,0-1 0 0 0,-11-3 0 0 0,17 4-211 0 0,-1-1 0 0 0,1 1 0 0 0,0-1 0 0 0,-1-1 1 0 0,1 1-1 0 0,0-1 0 0 0,-4-3 0 0 0,7 5-160 0 0,0-1 0 0 0,0 1 0 0 0,0-1 0 0 0,1 0 0 0 0,-1 1 0 0 0,1-1 0 0 0,-1 0 0 0 0,1 0 0 0 0,0 0 0 0 0,0 0 0 0 0,0 0-1 0 0,0 0 1 0 0,0 0 0 0 0,0 0 0 0 0,1 0 0 0 0,-1-1 0 0 0,1 1 0 0 0,-1 0 0 0 0,1 0 0 0 0,0-3 0 0 0,0 0-19 0 0,0 0 0 0 0,0 0 0 0 0,1 0 0 0 0,0 0 0 0 0,0 0 0 0 0,0 0 0 0 0,1 0 0 0 0,0 1 0 0 0,0-1 0 0 0,0 1 0 0 0,0-1 0 0 0,4-4 0 0 0,-4 6-123 0 0,0 1 0 0 0,0-1 0 0 0,1 0 0 0 0,-1 1 0 0 0,1 0 1 0 0,0-1-1 0 0,0 1 0 0 0,-1 0 0 0 0,1 1 0 0 0,1-1 0 0 0,-1 0 0 0 0,0 1 0 0 0,0 0 0 0 0,1 0 0 0 0,-1 0 0 0 0,0 0 0 0 0,1 0 0 0 0,4 0 0 0 0,-3 1-32 0 0,0 0 0 0 0,0 0 1 0 0,0 0-1 0 0,0 1 1 0 0,0 0-1 0 0,0 0 0 0 0,0 0 1 0 0,0 1-1 0 0,-1 0 0 0 0,1-1 1 0 0,0 2-1 0 0,-1-1 0 0 0,0 0 1 0 0,1 1-1 0 0,-1 0 0 0 0,0 0 1 0 0,0 0-1 0 0,0 1 1 0 0,-1-1-1 0 0,1 1 0 0 0,-1 0 1 0 0,0 0-1 0 0,0 0 0 0 0,0 0 1 0 0,-1 1-1 0 0,3 5 0 0 0,-3-6 47 0 0,0 0-1 0 0,0 0 1 0 0,-1 0-1 0 0,1 0 0 0 0,-1 0 1 0 0,0 0-1 0 0,-1 0 1 0 0,1 1-1 0 0,-1-1 0 0 0,1 0 1 0 0,-1 1-1 0 0,-1 4 0 0 0,1-7 15 0 0,-1 0 0 0 0,1 0-1 0 0,-1 0 1 0 0,0 0 0 0 0,1 0-1 0 0,-1 0 1 0 0,0 0-1 0 0,0 0 1 0 0,0 0 0 0 0,-1 0-1 0 0,1-1 1 0 0,0 1-1 0 0,-1 0 1 0 0,1-1 0 0 0,-1 1-1 0 0,0-1 1 0 0,1 0 0 0 0,-1 1-1 0 0,0-1 1 0 0,0 0-1 0 0,0 0 1 0 0,0 0 0 0 0,0 0-1 0 0,0 0 1 0 0,-4 0-1 0 0,-6 2 159 0 0,0-1-1 0 0,0-1 0 0 0,0 0 1 0 0,0 0-1 0 0,0-1 0 0 0,0-1 1 0 0,0 0-1 0 0,0 0 0 0 0,0-2 1 0 0,0 1-1 0 0,-16-7 0 0 0,26 8-52 0 0,0 1 0 0 0,0-1-1 0 0,0 1 1 0 0,0-1-1 0 0,1 0 1 0 0,-1 0-1 0 0,0 0 1 0 0,1 0 0 0 0,-1 0-1 0 0,1-1 1 0 0,-1 1-1 0 0,1 0 1 0 0,-1-1-1 0 0,1 1 1 0 0,0-1-1 0 0,0 1 1 0 0,-1-1 0 0 0,1 1-1 0 0,1-1 1 0 0,-1 0-1 0 0,0 0 1 0 0,0 0-1 0 0,1 1 1 0 0,-1-1 0 0 0,1 0-1 0 0,-1 0 1 0 0,1 0-1 0 0,0 0 1 0 0,-1 0-1 0 0,1 0 1 0 0,0 0 0 0 0,1-4-1 0 0,0 3-85 0 0,0 0 0 0 0,0-1 0 0 0,0 1 0 0 0,0 0 0 0 0,1 0 0 0 0,0 0 0 0 0,-1 0 0 0 0,1 0 0 0 0,0 0 0 0 0,0 1-1 0 0,1-1 1 0 0,-1 1 0 0 0,0-1 0 0 0,1 1 0 0 0,0 0 0 0 0,-1 0 0 0 0,1 0 0 0 0,4-2 0 0 0,-1 1-86 0 0,0 1-1 0 0,1-1 1 0 0,-1 1 0 0 0,0 1 0 0 0,1-1 0 0 0,-1 1-1 0 0,1 1 1 0 0,-1-1 0 0 0,1 1 0 0 0,-1 0-1 0 0,1 0 1 0 0,0 1 0 0 0,-1 0 0 0 0,1 0-1 0 0,-1 1 1 0 0,10 3 0 0 0,-10-3-23 0 0,0 0-1 0 0,-1 1 1 0 0,1 0-1 0 0,0 0 1 0 0,-1 0-1 0 0,0 0 1 0 0,0 1 0 0 0,0 0-1 0 0,-1 0 1 0 0,1 1-1 0 0,-1-1 1 0 0,0 1-1 0 0,0 0 1 0 0,0 0 0 0 0,-1 0-1 0 0,0 1 1 0 0,5 8-1 0 0,-8-13 70 0 0,1 1 0 0 0,-1-1 0 0 0,0 0 0 0 0,1 0 0 0 0,-1 0 0 0 0,0 1 0 0 0,0-1 0 0 0,1 0 0 0 0,-1 1 0 0 0,0-1 0 0 0,0 0 0 0 0,-1 0 0 0 0,1 1 1 0 0,0-1-1 0 0,0 0 0 0 0,-1 0 0 0 0,1 1 0 0 0,0-1 0 0 0,-1 0 0 0 0,1 0 0 0 0,-1 0 0 0 0,-1 2 0 0 0,1-1 15 0 0,0-1 1 0 0,-1 1-1 0 0,0-1 1 0 0,1 0 0 0 0,-1 0-1 0 0,0 1 1 0 0,0-1-1 0 0,0 0 1 0 0,0 0 0 0 0,0-1-1 0 0,0 1 1 0 0,-2 1-1 0 0,-4-1 38 0 0,1 1 0 0 0,-1-1 0 0 0,1 0-1 0 0,-1-1 1 0 0,0 0 0 0 0,-11-1 0 0 0,10 0 135 0 0,-1-1 1 0 0,0 1 0 0 0,0-2-1 0 0,1 0 1 0 0,-1 0 0 0 0,-17-9-1 0 0,25 11-116 0 0,-1-1-1 0 0,1 1 1 0 0,-1-1-1 0 0,1 0 0 0 0,0 0 1 0 0,0 0-1 0 0,0 0 0 0 0,0 0 1 0 0,0 0-1 0 0,0-1 1 0 0,1 1-1 0 0,-1 0 0 0 0,1-1 1 0 0,0 0-1 0 0,-1 1 0 0 0,1-1 1 0 0,0 0-1 0 0,0 1 1 0 0,1-1-1 0 0,-1 0 0 0 0,1 0 1 0 0,-1 0-1 0 0,1 0 0 0 0,0 0 1 0 0,0 0-1 0 0,0 1 1 0 0,1-1-1 0 0,0-4 0 0 0,-1 4-60 0 0,1 0 0 0 0,0 0 0 0 0,-1 0 0 0 0,1 0 0 0 0,1 0 0 0 0,-1 0 0 0 0,0 0 0 0 0,1 1 0 0 0,-1-1 0 0 0,1 0-1 0 0,0 1 1 0 0,0-1 0 0 0,0 1 0 0 0,0 0 0 0 0,0 0 0 0 0,0 0 0 0 0,1 0 0 0 0,-1 0 0 0 0,1 0 0 0 0,-1 1 0 0 0,1-1 0 0 0,0 1 0 0 0,0-1 0 0 0,0 1-1 0 0,0 0 1 0 0,0 0 0 0 0,0 1 0 0 0,0-1 0 0 0,0 1 0 0 0,0-1 0 0 0,0 1 0 0 0,5 0 0 0 0,-2 0-20 0 0,1 1 1 0 0,-1 0 0 0 0,0 0-1 0 0,0 0 1 0 0,0 0 0 0 0,-1 1-1 0 0,1 0 1 0 0,0 1-1 0 0,-1-1 1 0 0,1 1 0 0 0,-1 0-1 0 0,0 0 1 0 0,1 1-1 0 0,-2 0 1 0 0,9 7 0 0 0,-10-7 10 0 0,1 0 0 0 0,-1 0 0 0 0,0 0 0 0 0,-1 0 0 0 0,1 1 0 0 0,-1-1 0 0 0,0 1 0 0 0,0-1 0 0 0,0 1 0 0 0,1 8 0 0 0,-2-12 17 0 0,-1 1-1 0 0,0-1 1 0 0,0 1-1 0 0,0 0 1 0 0,0-1-1 0 0,0 1 0 0 0,0 0 1 0 0,0-1-1 0 0,0 1 1 0 0,-1-1-1 0 0,1 1 0 0 0,-1 0 1 0 0,1-1-1 0 0,-1 1 1 0 0,0-1-1 0 0,1 1 0 0 0,-1-1 1 0 0,0 0-1 0 0,0 1 1 0 0,0-1-1 0 0,0 0 1 0 0,0 0-1 0 0,0 1 0 0 0,-1-1 1 0 0,1 0-1 0 0,0 0 1 0 0,0 0-1 0 0,-1 0 0 0 0,1-1 1 0 0,-1 1-1 0 0,1 0 1 0 0,-1-1-1 0 0,1 1 1 0 0,-1-1-1 0 0,-2 1 0 0 0,-6 1 15 0 0,0 0-1 0 0,0-1 0 0 0,0 0 0 0 0,0-1 0 0 0,-1 0 1 0 0,1 0-1 0 0,0-1 0 0 0,0-1 0 0 0,0 0 0 0 0,1 0 1 0 0,-1-1-1 0 0,0 0 0 0 0,1 0 0 0 0,-16-9 0 0 0,23 11 3 0 0,1 0 0 0 0,-1 0-1 0 0,0 0 1 0 0,1 0 0 0 0,0 0 0 0 0,-1-1-1 0 0,1 1 1 0 0,0 0 0 0 0,-1-1 0 0 0,1 1-1 0 0,0-1 1 0 0,0 1 0 0 0,0-1-1 0 0,0 0 1 0 0,0 1 0 0 0,1-1 0 0 0,-1 0-1 0 0,1 0 1 0 0,-1 1 0 0 0,1-1 0 0 0,-1 0-1 0 0,1 0 1 0 0,0 0 0 0 0,0 0-1 0 0,0 0 1 0 0,0 1 0 0 0,0-1 0 0 0,0 0-1 0 0,1 0 1 0 0,-1 0 0 0 0,0 0 0 0 0,1 1-1 0 0,0-1 1 0 0,0-2 0 0 0,0 2-25 0 0,1-1 1 0 0,-1 1 0 0 0,1-1-1 0 0,-1 1 1 0 0,1 0-1 0 0,0 0 1 0 0,0 0 0 0 0,0 0-1 0 0,0 0 1 0 0,0 0-1 0 0,0 0 1 0 0,1 1 0 0 0,-1-1-1 0 0,0 1 1 0 0,1 0-1 0 0,-1 0 1 0 0,1-1 0 0 0,0 2-1 0 0,-1-1 1 0 0,1 0-1 0 0,0 0 1 0 0,5 0 0 0 0,-1 2-22 0 0,0-1 1 0 0,1 1 0 0 0,-1 0 0 0 0,0 0-1 0 0,0 1 1 0 0,0-1 0 0 0,0 2 0 0 0,0-1 0 0 0,9 6-1 0 0,-12-6-23 0 0,0 0 0 0 0,0 0 0 0 0,0 0 0 0 0,-1 1-1 0 0,1 0 1 0 0,-1 0 0 0 0,0 0 0 0 0,0 0 0 0 0,0 0 0 0 0,0 1-1 0 0,0-1 1 0 0,-1 1 0 0 0,1 0 0 0 0,-1-1 0 0 0,0 1 0 0 0,0 0 0 0 0,1 5-1 0 0,-3-8 40 0 0,0 0 0 0 0,1 0-1 0 0,-1 1 1 0 0,0-1 0 0 0,0 0 0 0 0,0 0-1 0 0,0 0 1 0 0,0 1 0 0 0,0-1-1 0 0,0 0 1 0 0,0 0 0 0 0,-1 0-1 0 0,1 1 1 0 0,0-1 0 0 0,-1 0 0 0 0,1 0-1 0 0,-1 0 1 0 0,1 0 0 0 0,-1 0-1 0 0,1 0 1 0 0,-1 0 0 0 0,0 0-1 0 0,0 1 1 0 0,-1 0 15 0 0,0-1 0 0 0,0 1 0 0 0,0-1 0 0 0,0 0-1 0 0,0 0 1 0 0,0 0 0 0 0,-1 0 0 0 0,1 0 0 0 0,0 0 0 0 0,-1-1 0 0 0,-2 1-1 0 0,-2 1 87 0 0,-1-2-1 0 0,1 1 0 0 0,-1-1 0 0 0,1 0 0 0 0,-1 0 0 0 0,-12-3 0 0 0,14 1 34 0 0,0 1-1 0 0,0-1 1 0 0,1-1-1 0 0,-1 1 0 0 0,1-1 1 0 0,-1 0-1 0 0,-9-6 1 0 0,14 8-96 0 0,0 0 0 0 0,0 0 0 0 0,0 0 0 0 0,0 0 0 0 0,0 0 0 0 0,0 0 1 0 0,0 0-1 0 0,0-1 0 0 0,0 1 0 0 0,1 0 0 0 0,-1 0 0 0 0,0-1 0 0 0,1 1 1 0 0,-1 0-1 0 0,1-1 0 0 0,-1 1 0 0 0,1-1 0 0 0,0 1 0 0 0,0-1 0 0 0,-1 1 0 0 0,1-1 1 0 0,0 1-1 0 0,0 0 0 0 0,1-1 0 0 0,-1 1 0 0 0,0-1 0 0 0,0 1 0 0 0,1-1 1 0 0,-1 1-1 0 0,1-1 0 0 0,-1 1 0 0 0,1 0 0 0 0,-1-1 0 0 0,1 1 0 0 0,0 0 1 0 0,0 0-1 0 0,0 0 0 0 0,2-3 0 0 0,-2 2-42 0 0,1 1 0 0 0,0-1 0 0 0,0 0 0 0 0,0 0 1 0 0,0 1-1 0 0,0-1 0 0 0,1 1 0 0 0,-1 0 0 0 0,0-1 0 0 0,1 1 0 0 0,-1 0 0 0 0,1 0 0 0 0,-1 1 0 0 0,1-1 1 0 0,0 1-1 0 0,-1-1 0 0 0,1 1 0 0 0,0 0 0 0 0,-1 0 0 0 0,1 0 0 0 0,0 0 0 0 0,-1 0 0 0 0,1 0 1 0 0,4 2-1 0 0,-1 0-26 0 0,-1-1 1 0 0,0 1 0 0 0,0 0 0 0 0,0 1 0 0 0,0-1-1 0 0,0 1 1 0 0,0 0 0 0 0,-1 0 0 0 0,1 0 0 0 0,7 9-1 0 0,-10-10 28 0 0,0 0 0 0 0,0 1 0 0 0,0 0 0 0 0,0-1 0 0 0,0 1 0 0 0,0 0 0 0 0,-1 0 0 0 0,2 6 0 0 0,-2-8-25 0 0,-1 0 0 0 0,0 0 0 0 0,0 0 0 0 0,0 0 0 0 0,1 0-1 0 0,-1 0 1 0 0,0 0 0 0 0,-1 0 0 0 0,1 0 0 0 0,0 0 0 0 0,0 0 0 0 0,0 0-1 0 0,-1 0 1 0 0,1 0 0 0 0,0 0 0 0 0,-1 0 0 0 0,1 0 0 0 0,-1 0 0 0 0,1 0-1 0 0,-1 0 1 0 0,1-1 0 0 0,-1 1 0 0 0,0 0 0 0 0,1 0 0 0 0,-1-1 0 0 0,0 1-1 0 0,0 0 1 0 0,0-1 0 0 0,0 1 0 0 0,1-1 0 0 0,-3 2 0 0 0,-2 0 14 0 0,0 0 1 0 0,0 0 0 0 0,-1-1-1 0 0,1 1 1 0 0,-1-1 0 0 0,1 0 0 0 0,-1 0-1 0 0,1-1 1 0 0,-1 0 0 0 0,0 0-1 0 0,1 0 1 0 0,-1-1 0 0 0,1 0-1 0 0,-1 0 1 0 0,1 0 0 0 0,-1-1 0 0 0,1 1-1 0 0,0-1 1 0 0,-1-1 0 0 0,1 1-1 0 0,-6-4 1 0 0,10 5 29 0 0,0 1-1 0 0,1-1 0 0 0,-1 0 1 0 0,0 1-1 0 0,0-1 1 0 0,0 0-1 0 0,1 1 1 0 0,-1-1-1 0 0,0 0 1 0 0,1 0-1 0 0,-1 0 1 0 0,0 0-1 0 0,1 0 1 0 0,-1 1-1 0 0,1-1 0 0 0,0 0 1 0 0,-1 0-1 0 0,1 0 1 0 0,0 0-1 0 0,0 0 1 0 0,-1-1-1 0 0,1 1 1 0 0,0 0-1 0 0,0 0 1 0 0,0 0-1 0 0,0 0 1 0 0,0 0-1 0 0,0 0 1 0 0,1 0-1 0 0,-1 0 0 0 0,0 0 1 0 0,0 0-1 0 0,1 0 1 0 0,-1 0-1 0 0,1 0 1 0 0,-1 0-1 0 0,1 0 1 0 0,-1 0-1 0 0,1 1 1 0 0,0-1-1 0 0,-1 0 1 0 0,1 0-1 0 0,0 0 1 0 0,-1 1-1 0 0,1-1 0 0 0,1 0 1 0 0,1-2-13 0 0,0 1 0 0 0,0 0-1 0 0,0 1 1 0 0,1-1 0 0 0,-1 0 0 0 0,0 1 0 0 0,1 0 0 0 0,-1-1 0 0 0,1 1-1 0 0,-1 1 1 0 0,1-1 0 0 0,5 0 0 0 0,-3 1-17 0 0,0 1 0 0 0,0-1 1 0 0,0 1-1 0 0,1 1 0 0 0,6 1 0 0 0,-11-2 30 0 0,1 0-1 0 0,-1 0 1 0 0,0 0-1 0 0,0 0 1 0 0,0 0-1 0 0,0 0 1 0 0,0 0 0 0 0,0 0-1 0 0,0 1 1 0 0,0-1-1 0 0,-1 1 1 0 0,1 0 0 0 0,-1-1-1 0 0,1 1 1 0 0,-1 0-1 0 0,1 0 1 0 0,0 2-1 0 0,-2-3 0 0 0,1-1 0 0 0,-1 1 0 0 0,0-1 0 0 0,0 1 0 0 0,0-1 0 0 0,0 1 0 0 0,0-1 0 0 0,0 1 0 0 0,0-1 0 0 0,0 1 0 0 0,0-1 0 0 0,0 1 0 0 0,0-1 0 0 0,0 0 0 0 0,0 1 0 0 0,0-1 0 0 0,0 1 0 0 0,0-1 0 0 0,-1 1 0 0 0,1-1 0 0 0,0 1 0 0 0,0-1 0 0 0,-1 0 0 0 0,1 1 0 0 0,0-1 0 0 0,0 0 0 0 0,-1 1 0 0 0,0 0 0 0 0,0 0 0 0 0,0 0 0 0 0,-1-1 0 0 0,1 1 0 0 0,-1 0 0 0 0,1 0 0 0 0,-1-1 0 0 0,1 1 0 0 0,-4 0 0 0 0,1 0 0 0 0,-1 0 0 0 0,-1 0 0 0 0,1-1 0 0 0,-9 0 0 0 0,8-1-30 0 0,-19-2 92 0 0,25 2-76 0 0,-1 1-1 0 0,0 0 1 0 0,1 0 0 0 0,-1 0-1 0 0,0-1 1 0 0,1 1 0 0 0,-1 0-1 0 0,1-1 1 0 0,-1 1 0 0 0,0-1-1 0 0,1 1 1 0 0,-1 0 0 0 0,1-1-1 0 0,-1 1 1 0 0,1-1 0 0 0,-1 0-1 0 0,1 1 1 0 0,0-1 0 0 0,-1 1-1 0 0,1-1 1 0 0,0 0 0 0 0,-1 1-1 0 0,1-1 1 0 0,0 0 0 0 0,0 1-1 0 0,0-1 1 0 0,-1 0 0 0 0,1 0-1 0 0,0 0 31 0 0,1 0-1 0 0,-1 1 1 0 0,0-1-1 0 0,1 1 0 0 0,-1-1 1 0 0,0 1-1 0 0,1-1 1 0 0,-1 1-1 0 0,0-1 0 0 0,1 1 1 0 0,-1-1-1 0 0,1 1 1 0 0,-1 0-1 0 0,1-1 0 0 0,-1 1 1 0 0,1 0-1 0 0,-1-1 0 0 0,1 1 1 0 0,0 0-1 0 0,-1 0 1 0 0,1-1-1 0 0,-1 1 0 0 0,1 0 1 0 0,0 0-1 0 0,0 0 1 0 0,15-3-49 0 0,-13 3 67 0 0,0 0-153 0 0,-1 0 1 0 0,1 0-1 0 0,0 0 0 0 0,0 0 0 0 0,0 0 0 0 0,0 1 0 0 0,-1-1 0 0 0,1 1 0 0 0,0 0 0 0 0,0 0 0 0 0,-1 0 0 0 0,5 2 0 0 0,-7-3 106 0 0,0 1-1 0 0,0-1 0 0 0,0 0 0 0 0,1 0 1 0 0,-1 0-1 0 0,0 1 0 0 0,0-1 0 0 0,0 0 1 0 0,0 0-1 0 0,0 0 0 0 0,0 1 0 0 0,0-1 0 0 0,1 0 1 0 0,-1 1-1 0 0,0-1 0 0 0,0 0 0 0 0,0 0 1 0 0,0 1-1 0 0,0-1 0 0 0,0 0 0 0 0,0 0 1 0 0,0 1-1 0 0,0-1 0 0 0,0 0 0 0 0,-1 0 0 0 0,1 1 1 0 0,0-1-1 0 0,0 0 0 0 0,0 0 0 0 0,0 1 1 0 0,0-1-1 0 0,0 0 0 0 0,0 0 0 0 0,-1 0 1 0 0,1 1-1 0 0,0-1 0 0 0,0 0 0 0 0,0 0 1 0 0,-1 0-1 0 0,1 1 0 0 0,0-1 0 0 0,0 0 0 0 0,0 0 1 0 0,-1 0-1 0 0,1 0 0 0 0,0 0 0 0 0,-1 1 1 0 0,-13 6 381 0 0,12-7-224 0 0,-2 2 268 0 0,0 0 0 0 0,0-1 0 0 0,0 0 0 0 0,-1 0 0 0 0,1 0-1 0 0,-1 0 1 0 0,1-1 0 0 0,-9 1 0 0 0,12-1-497 0 0,16-6 7 0 0,-2 3 206 0 0,-11 2-190 0 0,1 0 1 0 0,-1 0-1 0 0,1 0 1 0 0,-1 1-1 0 0,1 0 0 0 0,-1-1 1 0 0,1 1-1 0 0,0 0 1 0 0,-1 0-1 0 0,1 0 0 0 0,-1 1 1 0 0,1-1-1 0 0,4 2 1 0 0,-25 3 671 0 0,-25-5 756 0 0,39 0-1380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11:06:08.28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6 8288 0 0,'123'-4'3816'0'0,"-55"3"-3058"0"0,108 1-1380 0 0,-140 1 730 0 0,145 1 717 0 0,78 2 474 0 0,705 14-822 0 0,-493-25 1093 0 0,-62-8 774 0 0,-321 12-2276 0 0,-76 3 16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28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6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7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65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479199" y="1412779"/>
              <a:ext cx="2111960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92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02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Solving Linear Inequalities</a:t>
            </a:r>
          </a:p>
        </p:txBody>
      </p:sp>
    </p:spTree>
    <p:extLst>
      <p:ext uri="{BB962C8B-B14F-4D97-AF65-F5344CB8AC3E}">
        <p14:creationId xmlns:p14="http://schemas.microsoft.com/office/powerpoint/2010/main" val="89917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02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Solving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inear Inequalities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4928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Solve, equation, inequality, linear, number line, unknown,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greater than, less than, equal to, integer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plot inequalities on a number line.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solve one and two step inequalities.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solve linear inequalities with an unknown on both sides.</a:t>
            </a:r>
          </a:p>
        </p:txBody>
      </p:sp>
    </p:spTree>
    <p:extLst>
      <p:ext uri="{BB962C8B-B14F-4D97-AF65-F5344CB8AC3E}">
        <p14:creationId xmlns:p14="http://schemas.microsoft.com/office/powerpoint/2010/main" val="144642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8.xml"/><Relationship Id="rId671" Type="http://schemas.openxmlformats.org/officeDocument/2006/relationships/customXml" Target="../ink/ink335.xml"/><Relationship Id="rId769" Type="http://schemas.openxmlformats.org/officeDocument/2006/relationships/customXml" Target="../ink/ink384.xml"/><Relationship Id="rId21" Type="http://schemas.openxmlformats.org/officeDocument/2006/relationships/customXml" Target="../ink/ink10.xml"/><Relationship Id="rId324" Type="http://schemas.openxmlformats.org/officeDocument/2006/relationships/image" Target="../media/image185.png"/><Relationship Id="rId531" Type="http://schemas.openxmlformats.org/officeDocument/2006/relationships/customXml" Target="../ink/ink265.xml"/><Relationship Id="rId629" Type="http://schemas.openxmlformats.org/officeDocument/2006/relationships/customXml" Target="../ink/ink314.xml"/><Relationship Id="rId170" Type="http://schemas.openxmlformats.org/officeDocument/2006/relationships/image" Target="../media/image108.png"/><Relationship Id="rId836" Type="http://schemas.openxmlformats.org/officeDocument/2006/relationships/image" Target="../media/image441.png"/><Relationship Id="rId268" Type="http://schemas.openxmlformats.org/officeDocument/2006/relationships/image" Target="../media/image157.png"/><Relationship Id="rId475" Type="http://schemas.openxmlformats.org/officeDocument/2006/relationships/customXml" Target="../ink/ink237.xml"/><Relationship Id="rId682" Type="http://schemas.openxmlformats.org/officeDocument/2006/relationships/image" Target="../media/image364.png"/><Relationship Id="rId903" Type="http://schemas.openxmlformats.org/officeDocument/2006/relationships/image" Target="../media/image475.png"/><Relationship Id="rId32" Type="http://schemas.openxmlformats.org/officeDocument/2006/relationships/image" Target="../media/image39.png"/><Relationship Id="rId128" Type="http://schemas.openxmlformats.org/officeDocument/2006/relationships/image" Target="../media/image87.png"/><Relationship Id="rId335" Type="http://schemas.openxmlformats.org/officeDocument/2006/relationships/customXml" Target="../ink/ink167.xml"/><Relationship Id="rId542" Type="http://schemas.openxmlformats.org/officeDocument/2006/relationships/image" Target="../media/image294.png"/><Relationship Id="rId181" Type="http://schemas.openxmlformats.org/officeDocument/2006/relationships/customXml" Target="../ink/ink90.xml"/><Relationship Id="rId402" Type="http://schemas.openxmlformats.org/officeDocument/2006/relationships/image" Target="../media/image224.png"/><Relationship Id="rId847" Type="http://schemas.openxmlformats.org/officeDocument/2006/relationships/customXml" Target="../ink/ink423.xml"/><Relationship Id="rId279" Type="http://schemas.openxmlformats.org/officeDocument/2006/relationships/customXml" Target="../ink/ink139.xml"/><Relationship Id="rId486" Type="http://schemas.openxmlformats.org/officeDocument/2006/relationships/image" Target="../media/image266.png"/><Relationship Id="rId693" Type="http://schemas.openxmlformats.org/officeDocument/2006/relationships/customXml" Target="../ink/ink346.xml"/><Relationship Id="rId707" Type="http://schemas.openxmlformats.org/officeDocument/2006/relationships/customXml" Target="../ink/ink353.xml"/><Relationship Id="rId43" Type="http://schemas.openxmlformats.org/officeDocument/2006/relationships/customXml" Target="../ink/ink21.xml"/><Relationship Id="rId139" Type="http://schemas.openxmlformats.org/officeDocument/2006/relationships/customXml" Target="../ink/ink69.xml"/><Relationship Id="rId346" Type="http://schemas.openxmlformats.org/officeDocument/2006/relationships/image" Target="../media/image196.png"/><Relationship Id="rId553" Type="http://schemas.openxmlformats.org/officeDocument/2006/relationships/customXml" Target="../ink/ink276.xml"/><Relationship Id="rId760" Type="http://schemas.openxmlformats.org/officeDocument/2006/relationships/image" Target="../media/image403.png"/><Relationship Id="rId192" Type="http://schemas.openxmlformats.org/officeDocument/2006/relationships/image" Target="../media/image119.png"/><Relationship Id="rId206" Type="http://schemas.openxmlformats.org/officeDocument/2006/relationships/image" Target="../media/image126.png"/><Relationship Id="rId413" Type="http://schemas.openxmlformats.org/officeDocument/2006/relationships/customXml" Target="../ink/ink206.xml"/><Relationship Id="rId858" Type="http://schemas.openxmlformats.org/officeDocument/2006/relationships/image" Target="../media/image452.png"/><Relationship Id="rId497" Type="http://schemas.openxmlformats.org/officeDocument/2006/relationships/customXml" Target="../ink/ink248.xml"/><Relationship Id="rId620" Type="http://schemas.openxmlformats.org/officeDocument/2006/relationships/image" Target="../media/image333.png"/><Relationship Id="rId718" Type="http://schemas.openxmlformats.org/officeDocument/2006/relationships/image" Target="../media/image382.png"/><Relationship Id="rId357" Type="http://schemas.openxmlformats.org/officeDocument/2006/relationships/customXml" Target="../ink/ink178.xml"/><Relationship Id="rId54" Type="http://schemas.openxmlformats.org/officeDocument/2006/relationships/image" Target="../media/image50.png"/><Relationship Id="rId217" Type="http://schemas.openxmlformats.org/officeDocument/2006/relationships/customXml" Target="../ink/ink108.xml"/><Relationship Id="rId564" Type="http://schemas.openxmlformats.org/officeDocument/2006/relationships/image" Target="../media/image305.png"/><Relationship Id="rId771" Type="http://schemas.openxmlformats.org/officeDocument/2006/relationships/customXml" Target="../ink/ink385.xml"/><Relationship Id="rId869" Type="http://schemas.openxmlformats.org/officeDocument/2006/relationships/customXml" Target="../ink/ink434.xml"/><Relationship Id="rId424" Type="http://schemas.openxmlformats.org/officeDocument/2006/relationships/image" Target="../media/image235.png"/><Relationship Id="rId631" Type="http://schemas.openxmlformats.org/officeDocument/2006/relationships/customXml" Target="../ink/ink315.xml"/><Relationship Id="rId729" Type="http://schemas.openxmlformats.org/officeDocument/2006/relationships/customXml" Target="../ink/ink364.xml"/><Relationship Id="rId270" Type="http://schemas.openxmlformats.org/officeDocument/2006/relationships/image" Target="../media/image158.png"/><Relationship Id="rId65" Type="http://schemas.openxmlformats.org/officeDocument/2006/relationships/customXml" Target="../ink/ink32.xml"/><Relationship Id="rId130" Type="http://schemas.openxmlformats.org/officeDocument/2006/relationships/image" Target="../media/image88.png"/><Relationship Id="rId368" Type="http://schemas.openxmlformats.org/officeDocument/2006/relationships/image" Target="../media/image207.png"/><Relationship Id="rId575" Type="http://schemas.openxmlformats.org/officeDocument/2006/relationships/customXml" Target="../ink/ink287.xml"/><Relationship Id="rId782" Type="http://schemas.openxmlformats.org/officeDocument/2006/relationships/image" Target="../media/image414.png"/><Relationship Id="rId228" Type="http://schemas.openxmlformats.org/officeDocument/2006/relationships/image" Target="../media/image137.png"/><Relationship Id="rId435" Type="http://schemas.openxmlformats.org/officeDocument/2006/relationships/customXml" Target="../ink/ink217.xml"/><Relationship Id="rId642" Type="http://schemas.openxmlformats.org/officeDocument/2006/relationships/image" Target="../media/image344.png"/><Relationship Id="rId281" Type="http://schemas.openxmlformats.org/officeDocument/2006/relationships/customXml" Target="../ink/ink140.xml"/><Relationship Id="rId502" Type="http://schemas.openxmlformats.org/officeDocument/2006/relationships/image" Target="../media/image274.png"/><Relationship Id="rId76" Type="http://schemas.openxmlformats.org/officeDocument/2006/relationships/image" Target="../media/image61.png"/><Relationship Id="rId141" Type="http://schemas.openxmlformats.org/officeDocument/2006/relationships/customXml" Target="../ink/ink70.xml"/><Relationship Id="rId379" Type="http://schemas.openxmlformats.org/officeDocument/2006/relationships/customXml" Target="../ink/ink189.xml"/><Relationship Id="rId586" Type="http://schemas.openxmlformats.org/officeDocument/2006/relationships/image" Target="../media/image316.png"/><Relationship Id="rId793" Type="http://schemas.openxmlformats.org/officeDocument/2006/relationships/customXml" Target="../ink/ink396.xml"/><Relationship Id="rId807" Type="http://schemas.openxmlformats.org/officeDocument/2006/relationships/customXml" Target="../ink/ink403.xml"/><Relationship Id="rId7" Type="http://schemas.openxmlformats.org/officeDocument/2006/relationships/customXml" Target="../ink/ink3.xml"/><Relationship Id="rId239" Type="http://schemas.openxmlformats.org/officeDocument/2006/relationships/customXml" Target="../ink/ink119.xml"/><Relationship Id="rId446" Type="http://schemas.openxmlformats.org/officeDocument/2006/relationships/image" Target="../media/image246.png"/><Relationship Id="rId653" Type="http://schemas.openxmlformats.org/officeDocument/2006/relationships/customXml" Target="../ink/ink326.xml"/><Relationship Id="rId292" Type="http://schemas.openxmlformats.org/officeDocument/2006/relationships/image" Target="../media/image169.png"/><Relationship Id="rId306" Type="http://schemas.openxmlformats.org/officeDocument/2006/relationships/image" Target="../media/image176.png"/><Relationship Id="rId860" Type="http://schemas.openxmlformats.org/officeDocument/2006/relationships/image" Target="../media/image453.png"/><Relationship Id="rId87" Type="http://schemas.openxmlformats.org/officeDocument/2006/relationships/customXml" Target="../ink/ink43.xml"/><Relationship Id="rId513" Type="http://schemas.openxmlformats.org/officeDocument/2006/relationships/customXml" Target="../ink/ink256.xml"/><Relationship Id="rId597" Type="http://schemas.openxmlformats.org/officeDocument/2006/relationships/customXml" Target="../ink/ink298.xml"/><Relationship Id="rId720" Type="http://schemas.openxmlformats.org/officeDocument/2006/relationships/image" Target="../media/image383.png"/><Relationship Id="rId818" Type="http://schemas.openxmlformats.org/officeDocument/2006/relationships/image" Target="../media/image432.png"/><Relationship Id="rId152" Type="http://schemas.openxmlformats.org/officeDocument/2006/relationships/image" Target="../media/image99.png"/><Relationship Id="rId457" Type="http://schemas.openxmlformats.org/officeDocument/2006/relationships/customXml" Target="../ink/ink228.xml"/><Relationship Id="rId664" Type="http://schemas.openxmlformats.org/officeDocument/2006/relationships/image" Target="../media/image355.png"/><Relationship Id="rId871" Type="http://schemas.openxmlformats.org/officeDocument/2006/relationships/customXml" Target="../ink/ink435.xml"/><Relationship Id="rId14" Type="http://schemas.openxmlformats.org/officeDocument/2006/relationships/image" Target="../media/image30.png"/><Relationship Id="rId56" Type="http://schemas.openxmlformats.org/officeDocument/2006/relationships/image" Target="../media/image51.png"/><Relationship Id="rId317" Type="http://schemas.openxmlformats.org/officeDocument/2006/relationships/customXml" Target="../ink/ink158.xml"/><Relationship Id="rId359" Type="http://schemas.openxmlformats.org/officeDocument/2006/relationships/customXml" Target="../ink/ink179.xml"/><Relationship Id="rId524" Type="http://schemas.openxmlformats.org/officeDocument/2006/relationships/image" Target="../media/image285.png"/><Relationship Id="rId566" Type="http://schemas.openxmlformats.org/officeDocument/2006/relationships/image" Target="../media/image306.png"/><Relationship Id="rId731" Type="http://schemas.openxmlformats.org/officeDocument/2006/relationships/customXml" Target="../ink/ink365.xml"/><Relationship Id="rId773" Type="http://schemas.openxmlformats.org/officeDocument/2006/relationships/customXml" Target="../ink/ink386.xml"/><Relationship Id="rId98" Type="http://schemas.openxmlformats.org/officeDocument/2006/relationships/image" Target="../media/image72.png"/><Relationship Id="rId121" Type="http://schemas.openxmlformats.org/officeDocument/2006/relationships/customXml" Target="../ink/ink60.xml"/><Relationship Id="rId163" Type="http://schemas.openxmlformats.org/officeDocument/2006/relationships/customXml" Target="../ink/ink81.xml"/><Relationship Id="rId219" Type="http://schemas.openxmlformats.org/officeDocument/2006/relationships/customXml" Target="../ink/ink109.xml"/><Relationship Id="rId370" Type="http://schemas.openxmlformats.org/officeDocument/2006/relationships/image" Target="../media/image208.png"/><Relationship Id="rId426" Type="http://schemas.openxmlformats.org/officeDocument/2006/relationships/image" Target="../media/image236.png"/><Relationship Id="rId633" Type="http://schemas.openxmlformats.org/officeDocument/2006/relationships/customXml" Target="../ink/ink316.xml"/><Relationship Id="rId829" Type="http://schemas.openxmlformats.org/officeDocument/2006/relationships/customXml" Target="../ink/ink414.xml"/><Relationship Id="rId230" Type="http://schemas.openxmlformats.org/officeDocument/2006/relationships/image" Target="../media/image138.png"/><Relationship Id="rId468" Type="http://schemas.openxmlformats.org/officeDocument/2006/relationships/image" Target="../media/image257.png"/><Relationship Id="rId675" Type="http://schemas.openxmlformats.org/officeDocument/2006/relationships/customXml" Target="../ink/ink337.xml"/><Relationship Id="rId840" Type="http://schemas.openxmlformats.org/officeDocument/2006/relationships/image" Target="../media/image443.png"/><Relationship Id="rId882" Type="http://schemas.openxmlformats.org/officeDocument/2006/relationships/image" Target="../media/image464.png"/><Relationship Id="rId25" Type="http://schemas.openxmlformats.org/officeDocument/2006/relationships/customXml" Target="../ink/ink12.xml"/><Relationship Id="rId67" Type="http://schemas.openxmlformats.org/officeDocument/2006/relationships/customXml" Target="../ink/ink33.xml"/><Relationship Id="rId272" Type="http://schemas.openxmlformats.org/officeDocument/2006/relationships/image" Target="../media/image159.png"/><Relationship Id="rId328" Type="http://schemas.openxmlformats.org/officeDocument/2006/relationships/image" Target="../media/image187.png"/><Relationship Id="rId535" Type="http://schemas.openxmlformats.org/officeDocument/2006/relationships/customXml" Target="../ink/ink267.xml"/><Relationship Id="rId577" Type="http://schemas.openxmlformats.org/officeDocument/2006/relationships/customXml" Target="../ink/ink288.xml"/><Relationship Id="rId700" Type="http://schemas.openxmlformats.org/officeDocument/2006/relationships/image" Target="../media/image373.png"/><Relationship Id="rId742" Type="http://schemas.openxmlformats.org/officeDocument/2006/relationships/image" Target="../media/image394.png"/><Relationship Id="rId132" Type="http://schemas.openxmlformats.org/officeDocument/2006/relationships/image" Target="../media/image89.png"/><Relationship Id="rId174" Type="http://schemas.openxmlformats.org/officeDocument/2006/relationships/image" Target="../media/image110.png"/><Relationship Id="rId381" Type="http://schemas.openxmlformats.org/officeDocument/2006/relationships/customXml" Target="../ink/ink190.xml"/><Relationship Id="rId602" Type="http://schemas.openxmlformats.org/officeDocument/2006/relationships/image" Target="../media/image324.png"/><Relationship Id="rId784" Type="http://schemas.openxmlformats.org/officeDocument/2006/relationships/image" Target="../media/image415.png"/><Relationship Id="rId241" Type="http://schemas.openxmlformats.org/officeDocument/2006/relationships/customXml" Target="../ink/ink120.xml"/><Relationship Id="rId437" Type="http://schemas.openxmlformats.org/officeDocument/2006/relationships/customXml" Target="../ink/ink218.xml"/><Relationship Id="rId479" Type="http://schemas.openxmlformats.org/officeDocument/2006/relationships/customXml" Target="../ink/ink239.xml"/><Relationship Id="rId644" Type="http://schemas.openxmlformats.org/officeDocument/2006/relationships/image" Target="../media/image345.png"/><Relationship Id="rId686" Type="http://schemas.openxmlformats.org/officeDocument/2006/relationships/image" Target="../media/image366.png"/><Relationship Id="rId851" Type="http://schemas.openxmlformats.org/officeDocument/2006/relationships/customXml" Target="../ink/ink425.xml"/><Relationship Id="rId893" Type="http://schemas.openxmlformats.org/officeDocument/2006/relationships/customXml" Target="../ink/ink446.xml"/><Relationship Id="rId36" Type="http://schemas.openxmlformats.org/officeDocument/2006/relationships/image" Target="../media/image41.png"/><Relationship Id="rId283" Type="http://schemas.openxmlformats.org/officeDocument/2006/relationships/customXml" Target="../ink/ink141.xml"/><Relationship Id="rId339" Type="http://schemas.openxmlformats.org/officeDocument/2006/relationships/customXml" Target="../ink/ink169.xml"/><Relationship Id="rId490" Type="http://schemas.openxmlformats.org/officeDocument/2006/relationships/image" Target="../media/image268.png"/><Relationship Id="rId504" Type="http://schemas.openxmlformats.org/officeDocument/2006/relationships/image" Target="../media/image275.png"/><Relationship Id="rId546" Type="http://schemas.openxmlformats.org/officeDocument/2006/relationships/image" Target="../media/image296.png"/><Relationship Id="rId711" Type="http://schemas.openxmlformats.org/officeDocument/2006/relationships/customXml" Target="../ink/ink355.xml"/><Relationship Id="rId753" Type="http://schemas.openxmlformats.org/officeDocument/2006/relationships/customXml" Target="../ink/ink376.xml"/><Relationship Id="rId78" Type="http://schemas.openxmlformats.org/officeDocument/2006/relationships/image" Target="../media/image62.png"/><Relationship Id="rId101" Type="http://schemas.openxmlformats.org/officeDocument/2006/relationships/customXml" Target="../ink/ink50.xml"/><Relationship Id="rId143" Type="http://schemas.openxmlformats.org/officeDocument/2006/relationships/customXml" Target="../ink/ink71.xml"/><Relationship Id="rId185" Type="http://schemas.openxmlformats.org/officeDocument/2006/relationships/customXml" Target="../ink/ink92.xml"/><Relationship Id="rId350" Type="http://schemas.openxmlformats.org/officeDocument/2006/relationships/image" Target="../media/image198.png"/><Relationship Id="rId406" Type="http://schemas.openxmlformats.org/officeDocument/2006/relationships/image" Target="../media/image226.png"/><Relationship Id="rId588" Type="http://schemas.openxmlformats.org/officeDocument/2006/relationships/image" Target="../media/image317.png"/><Relationship Id="rId795" Type="http://schemas.openxmlformats.org/officeDocument/2006/relationships/customXml" Target="../ink/ink397.xml"/><Relationship Id="rId809" Type="http://schemas.openxmlformats.org/officeDocument/2006/relationships/customXml" Target="../ink/ink404.xml"/><Relationship Id="rId9" Type="http://schemas.openxmlformats.org/officeDocument/2006/relationships/customXml" Target="../ink/ink4.xml"/><Relationship Id="rId210" Type="http://schemas.openxmlformats.org/officeDocument/2006/relationships/image" Target="../media/image128.png"/><Relationship Id="rId392" Type="http://schemas.openxmlformats.org/officeDocument/2006/relationships/image" Target="../media/image219.png"/><Relationship Id="rId448" Type="http://schemas.openxmlformats.org/officeDocument/2006/relationships/image" Target="../media/image247.png"/><Relationship Id="rId613" Type="http://schemas.openxmlformats.org/officeDocument/2006/relationships/customXml" Target="../ink/ink306.xml"/><Relationship Id="rId655" Type="http://schemas.openxmlformats.org/officeDocument/2006/relationships/customXml" Target="../ink/ink327.xml"/><Relationship Id="rId697" Type="http://schemas.openxmlformats.org/officeDocument/2006/relationships/customXml" Target="../ink/ink348.xml"/><Relationship Id="rId820" Type="http://schemas.openxmlformats.org/officeDocument/2006/relationships/image" Target="../media/image433.png"/><Relationship Id="rId862" Type="http://schemas.openxmlformats.org/officeDocument/2006/relationships/image" Target="../media/image454.png"/><Relationship Id="rId252" Type="http://schemas.openxmlformats.org/officeDocument/2006/relationships/image" Target="../media/image149.png"/><Relationship Id="rId294" Type="http://schemas.openxmlformats.org/officeDocument/2006/relationships/image" Target="../media/image170.png"/><Relationship Id="rId308" Type="http://schemas.openxmlformats.org/officeDocument/2006/relationships/image" Target="../media/image177.png"/><Relationship Id="rId515" Type="http://schemas.openxmlformats.org/officeDocument/2006/relationships/customXml" Target="../ink/ink257.xml"/><Relationship Id="rId722" Type="http://schemas.openxmlformats.org/officeDocument/2006/relationships/image" Target="../media/image384.png"/><Relationship Id="rId47" Type="http://schemas.openxmlformats.org/officeDocument/2006/relationships/customXml" Target="../ink/ink23.xml"/><Relationship Id="rId89" Type="http://schemas.openxmlformats.org/officeDocument/2006/relationships/customXml" Target="../ink/ink44.xml"/><Relationship Id="rId112" Type="http://schemas.openxmlformats.org/officeDocument/2006/relationships/image" Target="../media/image79.png"/><Relationship Id="rId154" Type="http://schemas.openxmlformats.org/officeDocument/2006/relationships/image" Target="../media/image100.png"/><Relationship Id="rId361" Type="http://schemas.openxmlformats.org/officeDocument/2006/relationships/customXml" Target="../ink/ink180.xml"/><Relationship Id="rId557" Type="http://schemas.openxmlformats.org/officeDocument/2006/relationships/customXml" Target="../ink/ink278.xml"/><Relationship Id="rId599" Type="http://schemas.openxmlformats.org/officeDocument/2006/relationships/customXml" Target="../ink/ink299.xml"/><Relationship Id="rId764" Type="http://schemas.openxmlformats.org/officeDocument/2006/relationships/image" Target="../media/image405.png"/><Relationship Id="rId196" Type="http://schemas.openxmlformats.org/officeDocument/2006/relationships/image" Target="../media/image121.png"/><Relationship Id="rId417" Type="http://schemas.openxmlformats.org/officeDocument/2006/relationships/customXml" Target="../ink/ink208.xml"/><Relationship Id="rId459" Type="http://schemas.openxmlformats.org/officeDocument/2006/relationships/customXml" Target="../ink/ink229.xml"/><Relationship Id="rId624" Type="http://schemas.openxmlformats.org/officeDocument/2006/relationships/image" Target="../media/image335.png"/><Relationship Id="rId666" Type="http://schemas.openxmlformats.org/officeDocument/2006/relationships/image" Target="../media/image356.png"/><Relationship Id="rId831" Type="http://schemas.openxmlformats.org/officeDocument/2006/relationships/customXml" Target="../ink/ink415.xml"/><Relationship Id="rId873" Type="http://schemas.openxmlformats.org/officeDocument/2006/relationships/customXml" Target="../ink/ink436.xml"/><Relationship Id="rId16" Type="http://schemas.openxmlformats.org/officeDocument/2006/relationships/image" Target="../media/image31.png"/><Relationship Id="rId221" Type="http://schemas.openxmlformats.org/officeDocument/2006/relationships/customXml" Target="../ink/ink110.xml"/><Relationship Id="rId263" Type="http://schemas.openxmlformats.org/officeDocument/2006/relationships/customXml" Target="../ink/ink131.xml"/><Relationship Id="rId319" Type="http://schemas.openxmlformats.org/officeDocument/2006/relationships/customXml" Target="../ink/ink159.xml"/><Relationship Id="rId470" Type="http://schemas.openxmlformats.org/officeDocument/2006/relationships/image" Target="../media/image258.png"/><Relationship Id="rId526" Type="http://schemas.openxmlformats.org/officeDocument/2006/relationships/image" Target="../media/image286.png"/><Relationship Id="rId58" Type="http://schemas.openxmlformats.org/officeDocument/2006/relationships/image" Target="../media/image52.png"/><Relationship Id="rId123" Type="http://schemas.openxmlformats.org/officeDocument/2006/relationships/customXml" Target="../ink/ink61.xml"/><Relationship Id="rId330" Type="http://schemas.openxmlformats.org/officeDocument/2006/relationships/image" Target="../media/image188.png"/><Relationship Id="rId568" Type="http://schemas.openxmlformats.org/officeDocument/2006/relationships/image" Target="../media/image307.png"/><Relationship Id="rId733" Type="http://schemas.openxmlformats.org/officeDocument/2006/relationships/customXml" Target="../ink/ink366.xml"/><Relationship Id="rId775" Type="http://schemas.openxmlformats.org/officeDocument/2006/relationships/customXml" Target="../ink/ink387.xml"/><Relationship Id="rId165" Type="http://schemas.openxmlformats.org/officeDocument/2006/relationships/customXml" Target="../ink/ink82.xml"/><Relationship Id="rId372" Type="http://schemas.openxmlformats.org/officeDocument/2006/relationships/image" Target="../media/image209.png"/><Relationship Id="rId428" Type="http://schemas.openxmlformats.org/officeDocument/2006/relationships/image" Target="../media/image237.png"/><Relationship Id="rId635" Type="http://schemas.openxmlformats.org/officeDocument/2006/relationships/customXml" Target="../ink/ink317.xml"/><Relationship Id="rId677" Type="http://schemas.openxmlformats.org/officeDocument/2006/relationships/customXml" Target="../ink/ink338.xml"/><Relationship Id="rId800" Type="http://schemas.openxmlformats.org/officeDocument/2006/relationships/image" Target="../media/image423.png"/><Relationship Id="rId842" Type="http://schemas.openxmlformats.org/officeDocument/2006/relationships/image" Target="../media/image444.png"/><Relationship Id="rId232" Type="http://schemas.openxmlformats.org/officeDocument/2006/relationships/image" Target="../media/image139.png"/><Relationship Id="rId274" Type="http://schemas.openxmlformats.org/officeDocument/2006/relationships/image" Target="../media/image160.png"/><Relationship Id="rId481" Type="http://schemas.openxmlformats.org/officeDocument/2006/relationships/customXml" Target="../ink/ink240.xml"/><Relationship Id="rId702" Type="http://schemas.openxmlformats.org/officeDocument/2006/relationships/image" Target="../media/image374.png"/><Relationship Id="rId884" Type="http://schemas.openxmlformats.org/officeDocument/2006/relationships/image" Target="../media/image465.png"/><Relationship Id="rId27" Type="http://schemas.openxmlformats.org/officeDocument/2006/relationships/customXml" Target="../ink/ink13.xml"/><Relationship Id="rId69" Type="http://schemas.openxmlformats.org/officeDocument/2006/relationships/customXml" Target="../ink/ink34.xml"/><Relationship Id="rId134" Type="http://schemas.openxmlformats.org/officeDocument/2006/relationships/image" Target="../media/image90.png"/><Relationship Id="rId537" Type="http://schemas.openxmlformats.org/officeDocument/2006/relationships/customXml" Target="../ink/ink268.xml"/><Relationship Id="rId579" Type="http://schemas.openxmlformats.org/officeDocument/2006/relationships/customXml" Target="../ink/ink289.xml"/><Relationship Id="rId744" Type="http://schemas.openxmlformats.org/officeDocument/2006/relationships/image" Target="../media/image395.png"/><Relationship Id="rId786" Type="http://schemas.openxmlformats.org/officeDocument/2006/relationships/image" Target="../media/image416.png"/><Relationship Id="rId80" Type="http://schemas.openxmlformats.org/officeDocument/2006/relationships/image" Target="../media/image63.png"/><Relationship Id="rId176" Type="http://schemas.openxmlformats.org/officeDocument/2006/relationships/image" Target="../media/image111.png"/><Relationship Id="rId341" Type="http://schemas.openxmlformats.org/officeDocument/2006/relationships/customXml" Target="../ink/ink170.xml"/><Relationship Id="rId383" Type="http://schemas.openxmlformats.org/officeDocument/2006/relationships/customXml" Target="../ink/ink191.xml"/><Relationship Id="rId439" Type="http://schemas.openxmlformats.org/officeDocument/2006/relationships/customXml" Target="../ink/ink219.xml"/><Relationship Id="rId590" Type="http://schemas.openxmlformats.org/officeDocument/2006/relationships/image" Target="../media/image318.png"/><Relationship Id="rId604" Type="http://schemas.openxmlformats.org/officeDocument/2006/relationships/image" Target="../media/image325.png"/><Relationship Id="rId646" Type="http://schemas.openxmlformats.org/officeDocument/2006/relationships/image" Target="../media/image346.png"/><Relationship Id="rId811" Type="http://schemas.openxmlformats.org/officeDocument/2006/relationships/customXml" Target="../ink/ink405.xml"/><Relationship Id="rId201" Type="http://schemas.openxmlformats.org/officeDocument/2006/relationships/customXml" Target="../ink/ink100.xml"/><Relationship Id="rId243" Type="http://schemas.openxmlformats.org/officeDocument/2006/relationships/customXml" Target="../ink/ink121.xml"/><Relationship Id="rId285" Type="http://schemas.openxmlformats.org/officeDocument/2006/relationships/customXml" Target="../ink/ink142.xml"/><Relationship Id="rId450" Type="http://schemas.openxmlformats.org/officeDocument/2006/relationships/image" Target="../media/image248.png"/><Relationship Id="rId506" Type="http://schemas.openxmlformats.org/officeDocument/2006/relationships/image" Target="../media/image276.png"/><Relationship Id="rId688" Type="http://schemas.openxmlformats.org/officeDocument/2006/relationships/image" Target="../media/image367.png"/><Relationship Id="rId853" Type="http://schemas.openxmlformats.org/officeDocument/2006/relationships/customXml" Target="../ink/ink426.xml"/><Relationship Id="rId895" Type="http://schemas.openxmlformats.org/officeDocument/2006/relationships/customXml" Target="../ink/ink447.xml"/><Relationship Id="rId38" Type="http://schemas.openxmlformats.org/officeDocument/2006/relationships/image" Target="../media/image42.png"/><Relationship Id="rId103" Type="http://schemas.openxmlformats.org/officeDocument/2006/relationships/customXml" Target="../ink/ink51.xml"/><Relationship Id="rId310" Type="http://schemas.openxmlformats.org/officeDocument/2006/relationships/image" Target="../media/image178.png"/><Relationship Id="rId492" Type="http://schemas.openxmlformats.org/officeDocument/2006/relationships/image" Target="../media/image269.png"/><Relationship Id="rId548" Type="http://schemas.openxmlformats.org/officeDocument/2006/relationships/image" Target="../media/image297.png"/><Relationship Id="rId713" Type="http://schemas.openxmlformats.org/officeDocument/2006/relationships/customXml" Target="../ink/ink356.xml"/><Relationship Id="rId755" Type="http://schemas.openxmlformats.org/officeDocument/2006/relationships/customXml" Target="../ink/ink377.xml"/><Relationship Id="rId797" Type="http://schemas.openxmlformats.org/officeDocument/2006/relationships/customXml" Target="../ink/ink398.xml"/><Relationship Id="rId91" Type="http://schemas.openxmlformats.org/officeDocument/2006/relationships/customXml" Target="../ink/ink45.xml"/><Relationship Id="rId145" Type="http://schemas.openxmlformats.org/officeDocument/2006/relationships/customXml" Target="../ink/ink72.xml"/><Relationship Id="rId187" Type="http://schemas.openxmlformats.org/officeDocument/2006/relationships/customXml" Target="../ink/ink93.xml"/><Relationship Id="rId352" Type="http://schemas.openxmlformats.org/officeDocument/2006/relationships/image" Target="../media/image199.png"/><Relationship Id="rId394" Type="http://schemas.openxmlformats.org/officeDocument/2006/relationships/image" Target="../media/image220.png"/><Relationship Id="rId408" Type="http://schemas.openxmlformats.org/officeDocument/2006/relationships/image" Target="../media/image227.png"/><Relationship Id="rId615" Type="http://schemas.openxmlformats.org/officeDocument/2006/relationships/customXml" Target="../ink/ink307.xml"/><Relationship Id="rId822" Type="http://schemas.openxmlformats.org/officeDocument/2006/relationships/image" Target="../media/image434.png"/><Relationship Id="rId212" Type="http://schemas.openxmlformats.org/officeDocument/2006/relationships/image" Target="../media/image129.png"/><Relationship Id="rId254" Type="http://schemas.openxmlformats.org/officeDocument/2006/relationships/image" Target="../media/image150.png"/><Relationship Id="rId657" Type="http://schemas.openxmlformats.org/officeDocument/2006/relationships/customXml" Target="../ink/ink328.xml"/><Relationship Id="rId699" Type="http://schemas.openxmlformats.org/officeDocument/2006/relationships/customXml" Target="../ink/ink349.xml"/><Relationship Id="rId864" Type="http://schemas.openxmlformats.org/officeDocument/2006/relationships/image" Target="../media/image455.png"/><Relationship Id="rId49" Type="http://schemas.openxmlformats.org/officeDocument/2006/relationships/customXml" Target="../ink/ink24.xml"/><Relationship Id="rId114" Type="http://schemas.openxmlformats.org/officeDocument/2006/relationships/image" Target="../media/image80.png"/><Relationship Id="rId296" Type="http://schemas.openxmlformats.org/officeDocument/2006/relationships/image" Target="../media/image171.png"/><Relationship Id="rId461" Type="http://schemas.openxmlformats.org/officeDocument/2006/relationships/customXml" Target="../ink/ink230.xml"/><Relationship Id="rId517" Type="http://schemas.openxmlformats.org/officeDocument/2006/relationships/customXml" Target="../ink/ink258.xml"/><Relationship Id="rId559" Type="http://schemas.openxmlformats.org/officeDocument/2006/relationships/customXml" Target="../ink/ink279.xml"/><Relationship Id="rId724" Type="http://schemas.openxmlformats.org/officeDocument/2006/relationships/image" Target="../media/image385.png"/><Relationship Id="rId766" Type="http://schemas.openxmlformats.org/officeDocument/2006/relationships/image" Target="../media/image406.png"/><Relationship Id="rId60" Type="http://schemas.openxmlformats.org/officeDocument/2006/relationships/image" Target="../media/image53.png"/><Relationship Id="rId156" Type="http://schemas.openxmlformats.org/officeDocument/2006/relationships/image" Target="../media/image101.png"/><Relationship Id="rId198" Type="http://schemas.openxmlformats.org/officeDocument/2006/relationships/image" Target="../media/image122.png"/><Relationship Id="rId321" Type="http://schemas.openxmlformats.org/officeDocument/2006/relationships/customXml" Target="../ink/ink160.xml"/><Relationship Id="rId363" Type="http://schemas.openxmlformats.org/officeDocument/2006/relationships/customXml" Target="../ink/ink181.xml"/><Relationship Id="rId419" Type="http://schemas.openxmlformats.org/officeDocument/2006/relationships/customXml" Target="../ink/ink209.xml"/><Relationship Id="rId570" Type="http://schemas.openxmlformats.org/officeDocument/2006/relationships/image" Target="../media/image308.png"/><Relationship Id="rId626" Type="http://schemas.openxmlformats.org/officeDocument/2006/relationships/image" Target="../media/image336.png"/><Relationship Id="rId223" Type="http://schemas.openxmlformats.org/officeDocument/2006/relationships/customXml" Target="../ink/ink111.xml"/><Relationship Id="rId430" Type="http://schemas.openxmlformats.org/officeDocument/2006/relationships/image" Target="../media/image238.png"/><Relationship Id="rId668" Type="http://schemas.openxmlformats.org/officeDocument/2006/relationships/image" Target="../media/image357.png"/><Relationship Id="rId833" Type="http://schemas.openxmlformats.org/officeDocument/2006/relationships/customXml" Target="../ink/ink416.xml"/><Relationship Id="rId875" Type="http://schemas.openxmlformats.org/officeDocument/2006/relationships/customXml" Target="../ink/ink437.xml"/><Relationship Id="rId18" Type="http://schemas.openxmlformats.org/officeDocument/2006/relationships/image" Target="../media/image32.png"/><Relationship Id="rId265" Type="http://schemas.openxmlformats.org/officeDocument/2006/relationships/customXml" Target="../ink/ink132.xml"/><Relationship Id="rId472" Type="http://schemas.openxmlformats.org/officeDocument/2006/relationships/image" Target="../media/image259.png"/><Relationship Id="rId528" Type="http://schemas.openxmlformats.org/officeDocument/2006/relationships/image" Target="../media/image287.png"/><Relationship Id="rId735" Type="http://schemas.openxmlformats.org/officeDocument/2006/relationships/customXml" Target="../ink/ink367.xml"/><Relationship Id="rId900" Type="http://schemas.openxmlformats.org/officeDocument/2006/relationships/customXml" Target="../ink/ink449.xml"/><Relationship Id="rId125" Type="http://schemas.openxmlformats.org/officeDocument/2006/relationships/customXml" Target="../ink/ink62.xml"/><Relationship Id="rId167" Type="http://schemas.openxmlformats.org/officeDocument/2006/relationships/customXml" Target="../ink/ink83.xml"/><Relationship Id="rId332" Type="http://schemas.openxmlformats.org/officeDocument/2006/relationships/image" Target="../media/image189.png"/><Relationship Id="rId374" Type="http://schemas.openxmlformats.org/officeDocument/2006/relationships/image" Target="../media/image210.png"/><Relationship Id="rId581" Type="http://schemas.openxmlformats.org/officeDocument/2006/relationships/customXml" Target="../ink/ink290.xml"/><Relationship Id="rId777" Type="http://schemas.openxmlformats.org/officeDocument/2006/relationships/customXml" Target="../ink/ink388.xml"/><Relationship Id="rId71" Type="http://schemas.openxmlformats.org/officeDocument/2006/relationships/customXml" Target="../ink/ink35.xml"/><Relationship Id="rId234" Type="http://schemas.openxmlformats.org/officeDocument/2006/relationships/image" Target="../media/image140.png"/><Relationship Id="rId637" Type="http://schemas.openxmlformats.org/officeDocument/2006/relationships/customXml" Target="../ink/ink318.xml"/><Relationship Id="rId679" Type="http://schemas.openxmlformats.org/officeDocument/2006/relationships/customXml" Target="../ink/ink339.xml"/><Relationship Id="rId802" Type="http://schemas.openxmlformats.org/officeDocument/2006/relationships/image" Target="../media/image424.png"/><Relationship Id="rId844" Type="http://schemas.openxmlformats.org/officeDocument/2006/relationships/image" Target="../media/image445.png"/><Relationship Id="rId886" Type="http://schemas.openxmlformats.org/officeDocument/2006/relationships/image" Target="../media/image466.png"/><Relationship Id="rId2" Type="http://schemas.openxmlformats.org/officeDocument/2006/relationships/image" Target="../media/image16.png"/><Relationship Id="rId29" Type="http://schemas.openxmlformats.org/officeDocument/2006/relationships/customXml" Target="../ink/ink14.xml"/><Relationship Id="rId276" Type="http://schemas.openxmlformats.org/officeDocument/2006/relationships/image" Target="../media/image161.png"/><Relationship Id="rId441" Type="http://schemas.openxmlformats.org/officeDocument/2006/relationships/customXml" Target="../ink/ink220.xml"/><Relationship Id="rId483" Type="http://schemas.openxmlformats.org/officeDocument/2006/relationships/customXml" Target="../ink/ink241.xml"/><Relationship Id="rId539" Type="http://schemas.openxmlformats.org/officeDocument/2006/relationships/customXml" Target="../ink/ink269.xml"/><Relationship Id="rId690" Type="http://schemas.openxmlformats.org/officeDocument/2006/relationships/image" Target="../media/image368.png"/><Relationship Id="rId704" Type="http://schemas.openxmlformats.org/officeDocument/2006/relationships/image" Target="../media/image375.png"/><Relationship Id="rId746" Type="http://schemas.openxmlformats.org/officeDocument/2006/relationships/image" Target="../media/image396.png"/><Relationship Id="rId40" Type="http://schemas.openxmlformats.org/officeDocument/2006/relationships/image" Target="../media/image43.png"/><Relationship Id="rId136" Type="http://schemas.openxmlformats.org/officeDocument/2006/relationships/image" Target="../media/image91.png"/><Relationship Id="rId178" Type="http://schemas.openxmlformats.org/officeDocument/2006/relationships/image" Target="../media/image112.png"/><Relationship Id="rId301" Type="http://schemas.openxmlformats.org/officeDocument/2006/relationships/customXml" Target="../ink/ink150.xml"/><Relationship Id="rId343" Type="http://schemas.openxmlformats.org/officeDocument/2006/relationships/customXml" Target="../ink/ink171.xml"/><Relationship Id="rId550" Type="http://schemas.openxmlformats.org/officeDocument/2006/relationships/image" Target="../media/image298.png"/><Relationship Id="rId788" Type="http://schemas.openxmlformats.org/officeDocument/2006/relationships/image" Target="../media/image417.png"/><Relationship Id="rId82" Type="http://schemas.openxmlformats.org/officeDocument/2006/relationships/image" Target="../media/image64.png"/><Relationship Id="rId203" Type="http://schemas.openxmlformats.org/officeDocument/2006/relationships/customXml" Target="../ink/ink101.xml"/><Relationship Id="rId385" Type="http://schemas.openxmlformats.org/officeDocument/2006/relationships/customXml" Target="../ink/ink192.xml"/><Relationship Id="rId592" Type="http://schemas.openxmlformats.org/officeDocument/2006/relationships/image" Target="../media/image319.png"/><Relationship Id="rId606" Type="http://schemas.openxmlformats.org/officeDocument/2006/relationships/image" Target="../media/image326.png"/><Relationship Id="rId648" Type="http://schemas.openxmlformats.org/officeDocument/2006/relationships/image" Target="../media/image347.png"/><Relationship Id="rId813" Type="http://schemas.openxmlformats.org/officeDocument/2006/relationships/customXml" Target="../ink/ink406.xml"/><Relationship Id="rId855" Type="http://schemas.openxmlformats.org/officeDocument/2006/relationships/customXml" Target="../ink/ink427.xml"/><Relationship Id="rId245" Type="http://schemas.openxmlformats.org/officeDocument/2006/relationships/customXml" Target="../ink/ink122.xml"/><Relationship Id="rId287" Type="http://schemas.openxmlformats.org/officeDocument/2006/relationships/customXml" Target="../ink/ink143.xml"/><Relationship Id="rId410" Type="http://schemas.openxmlformats.org/officeDocument/2006/relationships/image" Target="../media/image228.png"/><Relationship Id="rId452" Type="http://schemas.openxmlformats.org/officeDocument/2006/relationships/image" Target="../media/image249.png"/><Relationship Id="rId494" Type="http://schemas.openxmlformats.org/officeDocument/2006/relationships/image" Target="../media/image270.png"/><Relationship Id="rId508" Type="http://schemas.openxmlformats.org/officeDocument/2006/relationships/image" Target="../media/image277.png"/><Relationship Id="rId715" Type="http://schemas.openxmlformats.org/officeDocument/2006/relationships/customXml" Target="../ink/ink357.xml"/><Relationship Id="rId897" Type="http://schemas.openxmlformats.org/officeDocument/2006/relationships/customXml" Target="../ink/ink448.xml"/><Relationship Id="rId105" Type="http://schemas.openxmlformats.org/officeDocument/2006/relationships/customXml" Target="../ink/ink52.xml"/><Relationship Id="rId147" Type="http://schemas.openxmlformats.org/officeDocument/2006/relationships/customXml" Target="../ink/ink73.xml"/><Relationship Id="rId312" Type="http://schemas.openxmlformats.org/officeDocument/2006/relationships/image" Target="../media/image179.png"/><Relationship Id="rId354" Type="http://schemas.openxmlformats.org/officeDocument/2006/relationships/image" Target="../media/image200.png"/><Relationship Id="rId757" Type="http://schemas.openxmlformats.org/officeDocument/2006/relationships/customXml" Target="../ink/ink378.xml"/><Relationship Id="rId799" Type="http://schemas.openxmlformats.org/officeDocument/2006/relationships/customXml" Target="../ink/ink399.xml"/><Relationship Id="rId51" Type="http://schemas.openxmlformats.org/officeDocument/2006/relationships/customXml" Target="../ink/ink25.xml"/><Relationship Id="rId93" Type="http://schemas.openxmlformats.org/officeDocument/2006/relationships/customXml" Target="../ink/ink46.xml"/><Relationship Id="rId189" Type="http://schemas.openxmlformats.org/officeDocument/2006/relationships/customXml" Target="../ink/ink94.xml"/><Relationship Id="rId396" Type="http://schemas.openxmlformats.org/officeDocument/2006/relationships/image" Target="../media/image221.png"/><Relationship Id="rId561" Type="http://schemas.openxmlformats.org/officeDocument/2006/relationships/customXml" Target="../ink/ink280.xml"/><Relationship Id="rId617" Type="http://schemas.openxmlformats.org/officeDocument/2006/relationships/customXml" Target="../ink/ink308.xml"/><Relationship Id="rId659" Type="http://schemas.openxmlformats.org/officeDocument/2006/relationships/customXml" Target="../ink/ink329.xml"/><Relationship Id="rId824" Type="http://schemas.openxmlformats.org/officeDocument/2006/relationships/image" Target="../media/image435.png"/><Relationship Id="rId866" Type="http://schemas.openxmlformats.org/officeDocument/2006/relationships/image" Target="../media/image456.png"/><Relationship Id="rId214" Type="http://schemas.openxmlformats.org/officeDocument/2006/relationships/image" Target="../media/image130.png"/><Relationship Id="rId256" Type="http://schemas.openxmlformats.org/officeDocument/2006/relationships/image" Target="../media/image151.png"/><Relationship Id="rId298" Type="http://schemas.openxmlformats.org/officeDocument/2006/relationships/image" Target="../media/image172.png"/><Relationship Id="rId421" Type="http://schemas.openxmlformats.org/officeDocument/2006/relationships/customXml" Target="../ink/ink210.xml"/><Relationship Id="rId463" Type="http://schemas.openxmlformats.org/officeDocument/2006/relationships/customXml" Target="../ink/ink231.xml"/><Relationship Id="rId519" Type="http://schemas.openxmlformats.org/officeDocument/2006/relationships/customXml" Target="../ink/ink259.xml"/><Relationship Id="rId670" Type="http://schemas.openxmlformats.org/officeDocument/2006/relationships/image" Target="../media/image358.png"/><Relationship Id="rId116" Type="http://schemas.openxmlformats.org/officeDocument/2006/relationships/image" Target="../media/image81.png"/><Relationship Id="rId158" Type="http://schemas.openxmlformats.org/officeDocument/2006/relationships/image" Target="../media/image102.png"/><Relationship Id="rId323" Type="http://schemas.openxmlformats.org/officeDocument/2006/relationships/customXml" Target="../ink/ink161.xml"/><Relationship Id="rId530" Type="http://schemas.openxmlformats.org/officeDocument/2006/relationships/image" Target="../media/image288.png"/><Relationship Id="rId726" Type="http://schemas.openxmlformats.org/officeDocument/2006/relationships/image" Target="../media/image386.png"/><Relationship Id="rId768" Type="http://schemas.openxmlformats.org/officeDocument/2006/relationships/image" Target="../media/image407.png"/><Relationship Id="rId20" Type="http://schemas.openxmlformats.org/officeDocument/2006/relationships/image" Target="../media/image33.png"/><Relationship Id="rId62" Type="http://schemas.openxmlformats.org/officeDocument/2006/relationships/image" Target="../media/image54.png"/><Relationship Id="rId365" Type="http://schemas.openxmlformats.org/officeDocument/2006/relationships/customXml" Target="../ink/ink182.xml"/><Relationship Id="rId572" Type="http://schemas.openxmlformats.org/officeDocument/2006/relationships/image" Target="../media/image309.png"/><Relationship Id="rId628" Type="http://schemas.openxmlformats.org/officeDocument/2006/relationships/image" Target="../media/image337.png"/><Relationship Id="rId835" Type="http://schemas.openxmlformats.org/officeDocument/2006/relationships/customXml" Target="../ink/ink417.xml"/><Relationship Id="rId225" Type="http://schemas.openxmlformats.org/officeDocument/2006/relationships/customXml" Target="../ink/ink112.xml"/><Relationship Id="rId267" Type="http://schemas.openxmlformats.org/officeDocument/2006/relationships/customXml" Target="../ink/ink133.xml"/><Relationship Id="rId432" Type="http://schemas.openxmlformats.org/officeDocument/2006/relationships/image" Target="../media/image239.png"/><Relationship Id="rId474" Type="http://schemas.openxmlformats.org/officeDocument/2006/relationships/image" Target="../media/image260.png"/><Relationship Id="rId877" Type="http://schemas.openxmlformats.org/officeDocument/2006/relationships/customXml" Target="../ink/ink438.xml"/><Relationship Id="rId127" Type="http://schemas.openxmlformats.org/officeDocument/2006/relationships/customXml" Target="../ink/ink63.xml"/><Relationship Id="rId681" Type="http://schemas.openxmlformats.org/officeDocument/2006/relationships/customXml" Target="../ink/ink340.xml"/><Relationship Id="rId737" Type="http://schemas.openxmlformats.org/officeDocument/2006/relationships/customXml" Target="../ink/ink368.xml"/><Relationship Id="rId779" Type="http://schemas.openxmlformats.org/officeDocument/2006/relationships/customXml" Target="../ink/ink389.xml"/><Relationship Id="rId902" Type="http://schemas.openxmlformats.org/officeDocument/2006/relationships/customXml" Target="../ink/ink450.xml"/><Relationship Id="rId31" Type="http://schemas.openxmlformats.org/officeDocument/2006/relationships/customXml" Target="../ink/ink15.xml"/><Relationship Id="rId73" Type="http://schemas.openxmlformats.org/officeDocument/2006/relationships/customXml" Target="../ink/ink36.xml"/><Relationship Id="rId169" Type="http://schemas.openxmlformats.org/officeDocument/2006/relationships/customXml" Target="../ink/ink84.xml"/><Relationship Id="rId334" Type="http://schemas.openxmlformats.org/officeDocument/2006/relationships/image" Target="../media/image190.png"/><Relationship Id="rId376" Type="http://schemas.openxmlformats.org/officeDocument/2006/relationships/image" Target="../media/image211.png"/><Relationship Id="rId541" Type="http://schemas.openxmlformats.org/officeDocument/2006/relationships/customXml" Target="../ink/ink270.xml"/><Relationship Id="rId583" Type="http://schemas.openxmlformats.org/officeDocument/2006/relationships/customXml" Target="../ink/ink291.xml"/><Relationship Id="rId639" Type="http://schemas.openxmlformats.org/officeDocument/2006/relationships/customXml" Target="../ink/ink319.xml"/><Relationship Id="rId790" Type="http://schemas.openxmlformats.org/officeDocument/2006/relationships/image" Target="../media/image418.png"/><Relationship Id="rId804" Type="http://schemas.openxmlformats.org/officeDocument/2006/relationships/image" Target="../media/image425.png"/><Relationship Id="rId4" Type="http://schemas.openxmlformats.org/officeDocument/2006/relationships/image" Target="../media/image17.png"/><Relationship Id="rId180" Type="http://schemas.openxmlformats.org/officeDocument/2006/relationships/image" Target="../media/image113.png"/><Relationship Id="rId236" Type="http://schemas.openxmlformats.org/officeDocument/2006/relationships/image" Target="../media/image141.png"/><Relationship Id="rId278" Type="http://schemas.openxmlformats.org/officeDocument/2006/relationships/image" Target="../media/image162.png"/><Relationship Id="rId401" Type="http://schemas.openxmlformats.org/officeDocument/2006/relationships/customXml" Target="../ink/ink200.xml"/><Relationship Id="rId443" Type="http://schemas.openxmlformats.org/officeDocument/2006/relationships/customXml" Target="../ink/ink221.xml"/><Relationship Id="rId650" Type="http://schemas.openxmlformats.org/officeDocument/2006/relationships/image" Target="../media/image348.png"/><Relationship Id="rId846" Type="http://schemas.openxmlformats.org/officeDocument/2006/relationships/image" Target="../media/image446.png"/><Relationship Id="rId888" Type="http://schemas.openxmlformats.org/officeDocument/2006/relationships/image" Target="../media/image467.png"/><Relationship Id="rId303" Type="http://schemas.openxmlformats.org/officeDocument/2006/relationships/customXml" Target="../ink/ink151.xml"/><Relationship Id="rId485" Type="http://schemas.openxmlformats.org/officeDocument/2006/relationships/customXml" Target="../ink/ink242.xml"/><Relationship Id="rId692" Type="http://schemas.openxmlformats.org/officeDocument/2006/relationships/image" Target="../media/image369.png"/><Relationship Id="rId706" Type="http://schemas.openxmlformats.org/officeDocument/2006/relationships/image" Target="../media/image376.png"/><Relationship Id="rId748" Type="http://schemas.openxmlformats.org/officeDocument/2006/relationships/image" Target="../media/image397.png"/><Relationship Id="rId42" Type="http://schemas.openxmlformats.org/officeDocument/2006/relationships/image" Target="../media/image44.png"/><Relationship Id="rId84" Type="http://schemas.openxmlformats.org/officeDocument/2006/relationships/image" Target="../media/image65.png"/><Relationship Id="rId138" Type="http://schemas.openxmlformats.org/officeDocument/2006/relationships/image" Target="../media/image92.png"/><Relationship Id="rId345" Type="http://schemas.openxmlformats.org/officeDocument/2006/relationships/customXml" Target="../ink/ink172.xml"/><Relationship Id="rId387" Type="http://schemas.openxmlformats.org/officeDocument/2006/relationships/customXml" Target="../ink/ink193.xml"/><Relationship Id="rId510" Type="http://schemas.openxmlformats.org/officeDocument/2006/relationships/image" Target="../media/image278.png"/><Relationship Id="rId552" Type="http://schemas.openxmlformats.org/officeDocument/2006/relationships/image" Target="../media/image299.png"/><Relationship Id="rId594" Type="http://schemas.openxmlformats.org/officeDocument/2006/relationships/image" Target="../media/image320.png"/><Relationship Id="rId608" Type="http://schemas.openxmlformats.org/officeDocument/2006/relationships/image" Target="../media/image327.png"/><Relationship Id="rId815" Type="http://schemas.openxmlformats.org/officeDocument/2006/relationships/customXml" Target="../ink/ink407.xml"/><Relationship Id="rId191" Type="http://schemas.openxmlformats.org/officeDocument/2006/relationships/customXml" Target="../ink/ink95.xml"/><Relationship Id="rId205" Type="http://schemas.openxmlformats.org/officeDocument/2006/relationships/customXml" Target="../ink/ink102.xml"/><Relationship Id="rId247" Type="http://schemas.openxmlformats.org/officeDocument/2006/relationships/customXml" Target="../ink/ink123.xml"/><Relationship Id="rId412" Type="http://schemas.openxmlformats.org/officeDocument/2006/relationships/image" Target="../media/image229.png"/><Relationship Id="rId857" Type="http://schemas.openxmlformats.org/officeDocument/2006/relationships/customXml" Target="../ink/ink428.xml"/><Relationship Id="rId899" Type="http://schemas.openxmlformats.org/officeDocument/2006/relationships/image" Target="../media/image473.png"/><Relationship Id="rId107" Type="http://schemas.openxmlformats.org/officeDocument/2006/relationships/customXml" Target="../ink/ink53.xml"/><Relationship Id="rId289" Type="http://schemas.openxmlformats.org/officeDocument/2006/relationships/customXml" Target="../ink/ink144.xml"/><Relationship Id="rId454" Type="http://schemas.openxmlformats.org/officeDocument/2006/relationships/image" Target="../media/image250.png"/><Relationship Id="rId496" Type="http://schemas.openxmlformats.org/officeDocument/2006/relationships/image" Target="../media/image271.png"/><Relationship Id="rId661" Type="http://schemas.openxmlformats.org/officeDocument/2006/relationships/customXml" Target="../ink/ink330.xml"/><Relationship Id="rId717" Type="http://schemas.openxmlformats.org/officeDocument/2006/relationships/customXml" Target="../ink/ink358.xml"/><Relationship Id="rId759" Type="http://schemas.openxmlformats.org/officeDocument/2006/relationships/customXml" Target="../ink/ink379.xml"/><Relationship Id="rId11" Type="http://schemas.openxmlformats.org/officeDocument/2006/relationships/customXml" Target="../ink/ink5.xml"/><Relationship Id="rId53" Type="http://schemas.openxmlformats.org/officeDocument/2006/relationships/customXml" Target="../ink/ink26.xml"/><Relationship Id="rId149" Type="http://schemas.openxmlformats.org/officeDocument/2006/relationships/customXml" Target="../ink/ink74.xml"/><Relationship Id="rId314" Type="http://schemas.openxmlformats.org/officeDocument/2006/relationships/image" Target="../media/image180.png"/><Relationship Id="rId356" Type="http://schemas.openxmlformats.org/officeDocument/2006/relationships/image" Target="../media/image201.png"/><Relationship Id="rId398" Type="http://schemas.openxmlformats.org/officeDocument/2006/relationships/image" Target="../media/image222.png"/><Relationship Id="rId521" Type="http://schemas.openxmlformats.org/officeDocument/2006/relationships/customXml" Target="../ink/ink260.xml"/><Relationship Id="rId563" Type="http://schemas.openxmlformats.org/officeDocument/2006/relationships/customXml" Target="../ink/ink281.xml"/><Relationship Id="rId619" Type="http://schemas.openxmlformats.org/officeDocument/2006/relationships/customXml" Target="../ink/ink309.xml"/><Relationship Id="rId770" Type="http://schemas.openxmlformats.org/officeDocument/2006/relationships/image" Target="../media/image408.png"/><Relationship Id="rId95" Type="http://schemas.openxmlformats.org/officeDocument/2006/relationships/customXml" Target="../ink/ink47.xml"/><Relationship Id="rId160" Type="http://schemas.openxmlformats.org/officeDocument/2006/relationships/image" Target="../media/image103.png"/><Relationship Id="rId216" Type="http://schemas.openxmlformats.org/officeDocument/2006/relationships/image" Target="../media/image131.png"/><Relationship Id="rId423" Type="http://schemas.openxmlformats.org/officeDocument/2006/relationships/customXml" Target="../ink/ink211.xml"/><Relationship Id="rId826" Type="http://schemas.openxmlformats.org/officeDocument/2006/relationships/image" Target="../media/image436.png"/><Relationship Id="rId868" Type="http://schemas.openxmlformats.org/officeDocument/2006/relationships/image" Target="../media/image457.png"/><Relationship Id="rId258" Type="http://schemas.openxmlformats.org/officeDocument/2006/relationships/image" Target="../media/image152.png"/><Relationship Id="rId465" Type="http://schemas.openxmlformats.org/officeDocument/2006/relationships/customXml" Target="../ink/ink232.xml"/><Relationship Id="rId630" Type="http://schemas.openxmlformats.org/officeDocument/2006/relationships/image" Target="../media/image338.png"/><Relationship Id="rId672" Type="http://schemas.openxmlformats.org/officeDocument/2006/relationships/image" Target="../media/image359.png"/><Relationship Id="rId728" Type="http://schemas.openxmlformats.org/officeDocument/2006/relationships/image" Target="../media/image387.png"/><Relationship Id="rId22" Type="http://schemas.openxmlformats.org/officeDocument/2006/relationships/image" Target="../media/image34.png"/><Relationship Id="rId64" Type="http://schemas.openxmlformats.org/officeDocument/2006/relationships/image" Target="../media/image55.png"/><Relationship Id="rId118" Type="http://schemas.openxmlformats.org/officeDocument/2006/relationships/image" Target="../media/image82.png"/><Relationship Id="rId325" Type="http://schemas.openxmlformats.org/officeDocument/2006/relationships/customXml" Target="../ink/ink162.xml"/><Relationship Id="rId367" Type="http://schemas.openxmlformats.org/officeDocument/2006/relationships/customXml" Target="../ink/ink183.xml"/><Relationship Id="rId532" Type="http://schemas.openxmlformats.org/officeDocument/2006/relationships/image" Target="../media/image289.png"/><Relationship Id="rId574" Type="http://schemas.openxmlformats.org/officeDocument/2006/relationships/image" Target="../media/image310.png"/><Relationship Id="rId171" Type="http://schemas.openxmlformats.org/officeDocument/2006/relationships/customXml" Target="../ink/ink85.xml"/><Relationship Id="rId227" Type="http://schemas.openxmlformats.org/officeDocument/2006/relationships/customXml" Target="../ink/ink113.xml"/><Relationship Id="rId781" Type="http://schemas.openxmlformats.org/officeDocument/2006/relationships/customXml" Target="../ink/ink390.xml"/><Relationship Id="rId837" Type="http://schemas.openxmlformats.org/officeDocument/2006/relationships/customXml" Target="../ink/ink418.xml"/><Relationship Id="rId879" Type="http://schemas.openxmlformats.org/officeDocument/2006/relationships/customXml" Target="../ink/ink439.xml"/><Relationship Id="rId269" Type="http://schemas.openxmlformats.org/officeDocument/2006/relationships/customXml" Target="../ink/ink134.xml"/><Relationship Id="rId434" Type="http://schemas.openxmlformats.org/officeDocument/2006/relationships/image" Target="../media/image240.png"/><Relationship Id="rId476" Type="http://schemas.openxmlformats.org/officeDocument/2006/relationships/image" Target="../media/image261.png"/><Relationship Id="rId641" Type="http://schemas.openxmlformats.org/officeDocument/2006/relationships/customXml" Target="../ink/ink320.xml"/><Relationship Id="rId683" Type="http://schemas.openxmlformats.org/officeDocument/2006/relationships/customXml" Target="../ink/ink341.xml"/><Relationship Id="rId739" Type="http://schemas.openxmlformats.org/officeDocument/2006/relationships/customXml" Target="../ink/ink369.xml"/><Relationship Id="rId890" Type="http://schemas.openxmlformats.org/officeDocument/2006/relationships/image" Target="../media/image468.png"/><Relationship Id="rId904" Type="http://schemas.openxmlformats.org/officeDocument/2006/relationships/customXml" Target="../ink/ink451.xml"/><Relationship Id="rId33" Type="http://schemas.openxmlformats.org/officeDocument/2006/relationships/customXml" Target="../ink/ink16.xml"/><Relationship Id="rId129" Type="http://schemas.openxmlformats.org/officeDocument/2006/relationships/customXml" Target="../ink/ink64.xml"/><Relationship Id="rId280" Type="http://schemas.openxmlformats.org/officeDocument/2006/relationships/image" Target="../media/image163.png"/><Relationship Id="rId336" Type="http://schemas.openxmlformats.org/officeDocument/2006/relationships/image" Target="../media/image191.png"/><Relationship Id="rId501" Type="http://schemas.openxmlformats.org/officeDocument/2006/relationships/customXml" Target="../ink/ink250.xml"/><Relationship Id="rId543" Type="http://schemas.openxmlformats.org/officeDocument/2006/relationships/customXml" Target="../ink/ink271.xml"/><Relationship Id="rId75" Type="http://schemas.openxmlformats.org/officeDocument/2006/relationships/customXml" Target="../ink/ink37.xml"/><Relationship Id="rId140" Type="http://schemas.openxmlformats.org/officeDocument/2006/relationships/image" Target="../media/image93.png"/><Relationship Id="rId182" Type="http://schemas.openxmlformats.org/officeDocument/2006/relationships/image" Target="../media/image114.png"/><Relationship Id="rId378" Type="http://schemas.openxmlformats.org/officeDocument/2006/relationships/image" Target="../media/image212.png"/><Relationship Id="rId403" Type="http://schemas.openxmlformats.org/officeDocument/2006/relationships/customXml" Target="../ink/ink201.xml"/><Relationship Id="rId585" Type="http://schemas.openxmlformats.org/officeDocument/2006/relationships/customXml" Target="../ink/ink292.xml"/><Relationship Id="rId750" Type="http://schemas.openxmlformats.org/officeDocument/2006/relationships/image" Target="../media/image398.png"/><Relationship Id="rId792" Type="http://schemas.openxmlformats.org/officeDocument/2006/relationships/image" Target="../media/image419.png"/><Relationship Id="rId806" Type="http://schemas.openxmlformats.org/officeDocument/2006/relationships/image" Target="../media/image426.png"/><Relationship Id="rId848" Type="http://schemas.openxmlformats.org/officeDocument/2006/relationships/image" Target="../media/image447.png"/><Relationship Id="rId6" Type="http://schemas.openxmlformats.org/officeDocument/2006/relationships/image" Target="../media/image18.png"/><Relationship Id="rId238" Type="http://schemas.openxmlformats.org/officeDocument/2006/relationships/image" Target="../media/image142.png"/><Relationship Id="rId445" Type="http://schemas.openxmlformats.org/officeDocument/2006/relationships/customXml" Target="../ink/ink222.xml"/><Relationship Id="rId487" Type="http://schemas.openxmlformats.org/officeDocument/2006/relationships/customXml" Target="../ink/ink243.xml"/><Relationship Id="rId610" Type="http://schemas.openxmlformats.org/officeDocument/2006/relationships/image" Target="../media/image328.png"/><Relationship Id="rId652" Type="http://schemas.openxmlformats.org/officeDocument/2006/relationships/image" Target="../media/image349.png"/><Relationship Id="rId694" Type="http://schemas.openxmlformats.org/officeDocument/2006/relationships/image" Target="../media/image370.png"/><Relationship Id="rId708" Type="http://schemas.openxmlformats.org/officeDocument/2006/relationships/image" Target="../media/image377.png"/><Relationship Id="rId291" Type="http://schemas.openxmlformats.org/officeDocument/2006/relationships/customXml" Target="../ink/ink145.xml"/><Relationship Id="rId305" Type="http://schemas.openxmlformats.org/officeDocument/2006/relationships/customXml" Target="../ink/ink152.xml"/><Relationship Id="rId347" Type="http://schemas.openxmlformats.org/officeDocument/2006/relationships/customXml" Target="../ink/ink173.xml"/><Relationship Id="rId512" Type="http://schemas.openxmlformats.org/officeDocument/2006/relationships/image" Target="../media/image279.png"/><Relationship Id="rId44" Type="http://schemas.openxmlformats.org/officeDocument/2006/relationships/image" Target="../media/image45.png"/><Relationship Id="rId86" Type="http://schemas.openxmlformats.org/officeDocument/2006/relationships/image" Target="../media/image66.png"/><Relationship Id="rId151" Type="http://schemas.openxmlformats.org/officeDocument/2006/relationships/customXml" Target="../ink/ink75.xml"/><Relationship Id="rId389" Type="http://schemas.openxmlformats.org/officeDocument/2006/relationships/customXml" Target="../ink/ink194.xml"/><Relationship Id="rId554" Type="http://schemas.openxmlformats.org/officeDocument/2006/relationships/image" Target="../media/image300.png"/><Relationship Id="rId596" Type="http://schemas.openxmlformats.org/officeDocument/2006/relationships/image" Target="../media/image321.png"/><Relationship Id="rId761" Type="http://schemas.openxmlformats.org/officeDocument/2006/relationships/customXml" Target="../ink/ink380.xml"/><Relationship Id="rId817" Type="http://schemas.openxmlformats.org/officeDocument/2006/relationships/customXml" Target="../ink/ink408.xml"/><Relationship Id="rId859" Type="http://schemas.openxmlformats.org/officeDocument/2006/relationships/customXml" Target="../ink/ink429.xml"/><Relationship Id="rId193" Type="http://schemas.openxmlformats.org/officeDocument/2006/relationships/customXml" Target="../ink/ink96.xml"/><Relationship Id="rId207" Type="http://schemas.openxmlformats.org/officeDocument/2006/relationships/customXml" Target="../ink/ink103.xml"/><Relationship Id="rId249" Type="http://schemas.openxmlformats.org/officeDocument/2006/relationships/customXml" Target="../ink/ink124.xml"/><Relationship Id="rId414" Type="http://schemas.openxmlformats.org/officeDocument/2006/relationships/image" Target="../media/image230.png"/><Relationship Id="rId456" Type="http://schemas.openxmlformats.org/officeDocument/2006/relationships/image" Target="../media/image251.png"/><Relationship Id="rId498" Type="http://schemas.openxmlformats.org/officeDocument/2006/relationships/image" Target="../media/image272.png"/><Relationship Id="rId621" Type="http://schemas.openxmlformats.org/officeDocument/2006/relationships/customXml" Target="../ink/ink310.xml"/><Relationship Id="rId663" Type="http://schemas.openxmlformats.org/officeDocument/2006/relationships/customXml" Target="../ink/ink331.xml"/><Relationship Id="rId870" Type="http://schemas.openxmlformats.org/officeDocument/2006/relationships/image" Target="../media/image458.png"/><Relationship Id="rId13" Type="http://schemas.openxmlformats.org/officeDocument/2006/relationships/customXml" Target="../ink/ink6.xml"/><Relationship Id="rId109" Type="http://schemas.openxmlformats.org/officeDocument/2006/relationships/customXml" Target="../ink/ink54.xml"/><Relationship Id="rId260" Type="http://schemas.openxmlformats.org/officeDocument/2006/relationships/image" Target="../media/image153.png"/><Relationship Id="rId316" Type="http://schemas.openxmlformats.org/officeDocument/2006/relationships/image" Target="../media/image181.png"/><Relationship Id="rId523" Type="http://schemas.openxmlformats.org/officeDocument/2006/relationships/customXml" Target="../ink/ink261.xml"/><Relationship Id="rId719" Type="http://schemas.openxmlformats.org/officeDocument/2006/relationships/customXml" Target="../ink/ink359.xml"/><Relationship Id="rId55" Type="http://schemas.openxmlformats.org/officeDocument/2006/relationships/customXml" Target="../ink/ink27.xml"/><Relationship Id="rId97" Type="http://schemas.openxmlformats.org/officeDocument/2006/relationships/customXml" Target="../ink/ink48.xml"/><Relationship Id="rId120" Type="http://schemas.openxmlformats.org/officeDocument/2006/relationships/image" Target="../media/image83.png"/><Relationship Id="rId358" Type="http://schemas.openxmlformats.org/officeDocument/2006/relationships/image" Target="../media/image202.png"/><Relationship Id="rId565" Type="http://schemas.openxmlformats.org/officeDocument/2006/relationships/customXml" Target="../ink/ink282.xml"/><Relationship Id="rId730" Type="http://schemas.openxmlformats.org/officeDocument/2006/relationships/image" Target="../media/image388.png"/><Relationship Id="rId772" Type="http://schemas.openxmlformats.org/officeDocument/2006/relationships/image" Target="../media/image409.png"/><Relationship Id="rId828" Type="http://schemas.openxmlformats.org/officeDocument/2006/relationships/image" Target="../media/image437.png"/><Relationship Id="rId162" Type="http://schemas.openxmlformats.org/officeDocument/2006/relationships/image" Target="../media/image104.png"/><Relationship Id="rId218" Type="http://schemas.openxmlformats.org/officeDocument/2006/relationships/image" Target="../media/image132.png"/><Relationship Id="rId425" Type="http://schemas.openxmlformats.org/officeDocument/2006/relationships/customXml" Target="../ink/ink212.xml"/><Relationship Id="rId467" Type="http://schemas.openxmlformats.org/officeDocument/2006/relationships/customXml" Target="../ink/ink233.xml"/><Relationship Id="rId632" Type="http://schemas.openxmlformats.org/officeDocument/2006/relationships/image" Target="../media/image339.png"/><Relationship Id="rId271" Type="http://schemas.openxmlformats.org/officeDocument/2006/relationships/customXml" Target="../ink/ink135.xml"/><Relationship Id="rId674" Type="http://schemas.openxmlformats.org/officeDocument/2006/relationships/image" Target="../media/image360.png"/><Relationship Id="rId881" Type="http://schemas.openxmlformats.org/officeDocument/2006/relationships/customXml" Target="../ink/ink440.xml"/><Relationship Id="rId24" Type="http://schemas.openxmlformats.org/officeDocument/2006/relationships/image" Target="../media/image35.png"/><Relationship Id="rId66" Type="http://schemas.openxmlformats.org/officeDocument/2006/relationships/image" Target="../media/image56.png"/><Relationship Id="rId131" Type="http://schemas.openxmlformats.org/officeDocument/2006/relationships/customXml" Target="../ink/ink65.xml"/><Relationship Id="rId327" Type="http://schemas.openxmlformats.org/officeDocument/2006/relationships/customXml" Target="../ink/ink163.xml"/><Relationship Id="rId369" Type="http://schemas.openxmlformats.org/officeDocument/2006/relationships/customXml" Target="../ink/ink184.xml"/><Relationship Id="rId534" Type="http://schemas.openxmlformats.org/officeDocument/2006/relationships/image" Target="../media/image290.png"/><Relationship Id="rId576" Type="http://schemas.openxmlformats.org/officeDocument/2006/relationships/image" Target="../media/image311.png"/><Relationship Id="rId741" Type="http://schemas.openxmlformats.org/officeDocument/2006/relationships/customXml" Target="../ink/ink370.xml"/><Relationship Id="rId783" Type="http://schemas.openxmlformats.org/officeDocument/2006/relationships/customXml" Target="../ink/ink391.xml"/><Relationship Id="rId839" Type="http://schemas.openxmlformats.org/officeDocument/2006/relationships/customXml" Target="../ink/ink419.xml"/><Relationship Id="rId173" Type="http://schemas.openxmlformats.org/officeDocument/2006/relationships/customXml" Target="../ink/ink86.xml"/><Relationship Id="rId229" Type="http://schemas.openxmlformats.org/officeDocument/2006/relationships/customXml" Target="../ink/ink114.xml"/><Relationship Id="rId380" Type="http://schemas.openxmlformats.org/officeDocument/2006/relationships/image" Target="../media/image213.png"/><Relationship Id="rId436" Type="http://schemas.openxmlformats.org/officeDocument/2006/relationships/image" Target="../media/image241.png"/><Relationship Id="rId601" Type="http://schemas.openxmlformats.org/officeDocument/2006/relationships/customXml" Target="../ink/ink300.xml"/><Relationship Id="rId643" Type="http://schemas.openxmlformats.org/officeDocument/2006/relationships/customXml" Target="../ink/ink321.xml"/><Relationship Id="rId240" Type="http://schemas.openxmlformats.org/officeDocument/2006/relationships/image" Target="../media/image143.png"/><Relationship Id="rId478" Type="http://schemas.openxmlformats.org/officeDocument/2006/relationships/image" Target="../media/image262.png"/><Relationship Id="rId685" Type="http://schemas.openxmlformats.org/officeDocument/2006/relationships/customXml" Target="../ink/ink342.xml"/><Relationship Id="rId850" Type="http://schemas.openxmlformats.org/officeDocument/2006/relationships/image" Target="../media/image448.png"/><Relationship Id="rId892" Type="http://schemas.openxmlformats.org/officeDocument/2006/relationships/image" Target="../media/image469.png"/><Relationship Id="rId35" Type="http://schemas.openxmlformats.org/officeDocument/2006/relationships/customXml" Target="../ink/ink17.xml"/><Relationship Id="rId77" Type="http://schemas.openxmlformats.org/officeDocument/2006/relationships/customXml" Target="../ink/ink38.xml"/><Relationship Id="rId100" Type="http://schemas.openxmlformats.org/officeDocument/2006/relationships/image" Target="../media/image73.png"/><Relationship Id="rId282" Type="http://schemas.openxmlformats.org/officeDocument/2006/relationships/image" Target="../media/image164.png"/><Relationship Id="rId338" Type="http://schemas.openxmlformats.org/officeDocument/2006/relationships/image" Target="../media/image192.png"/><Relationship Id="rId503" Type="http://schemas.openxmlformats.org/officeDocument/2006/relationships/customXml" Target="../ink/ink251.xml"/><Relationship Id="rId545" Type="http://schemas.openxmlformats.org/officeDocument/2006/relationships/customXml" Target="../ink/ink272.xml"/><Relationship Id="rId587" Type="http://schemas.openxmlformats.org/officeDocument/2006/relationships/customXml" Target="../ink/ink293.xml"/><Relationship Id="rId710" Type="http://schemas.openxmlformats.org/officeDocument/2006/relationships/image" Target="../media/image378.png"/><Relationship Id="rId752" Type="http://schemas.openxmlformats.org/officeDocument/2006/relationships/image" Target="../media/image399.png"/><Relationship Id="rId808" Type="http://schemas.openxmlformats.org/officeDocument/2006/relationships/image" Target="../media/image427.png"/><Relationship Id="rId8" Type="http://schemas.openxmlformats.org/officeDocument/2006/relationships/image" Target="../media/image19.png"/><Relationship Id="rId142" Type="http://schemas.openxmlformats.org/officeDocument/2006/relationships/image" Target="../media/image94.png"/><Relationship Id="rId184" Type="http://schemas.openxmlformats.org/officeDocument/2006/relationships/image" Target="../media/image115.png"/><Relationship Id="rId391" Type="http://schemas.openxmlformats.org/officeDocument/2006/relationships/customXml" Target="../ink/ink195.xml"/><Relationship Id="rId405" Type="http://schemas.openxmlformats.org/officeDocument/2006/relationships/customXml" Target="../ink/ink202.xml"/><Relationship Id="rId447" Type="http://schemas.openxmlformats.org/officeDocument/2006/relationships/customXml" Target="../ink/ink223.xml"/><Relationship Id="rId612" Type="http://schemas.openxmlformats.org/officeDocument/2006/relationships/image" Target="../media/image329.png"/><Relationship Id="rId794" Type="http://schemas.openxmlformats.org/officeDocument/2006/relationships/image" Target="../media/image420.png"/><Relationship Id="rId251" Type="http://schemas.openxmlformats.org/officeDocument/2006/relationships/customXml" Target="../ink/ink125.xml"/><Relationship Id="rId489" Type="http://schemas.openxmlformats.org/officeDocument/2006/relationships/customXml" Target="../ink/ink244.xml"/><Relationship Id="rId654" Type="http://schemas.openxmlformats.org/officeDocument/2006/relationships/image" Target="../media/image350.png"/><Relationship Id="rId696" Type="http://schemas.openxmlformats.org/officeDocument/2006/relationships/image" Target="../media/image371.png"/><Relationship Id="rId861" Type="http://schemas.openxmlformats.org/officeDocument/2006/relationships/customXml" Target="../ink/ink430.xml"/><Relationship Id="rId46" Type="http://schemas.openxmlformats.org/officeDocument/2006/relationships/image" Target="../media/image46.png"/><Relationship Id="rId293" Type="http://schemas.openxmlformats.org/officeDocument/2006/relationships/customXml" Target="../ink/ink146.xml"/><Relationship Id="rId307" Type="http://schemas.openxmlformats.org/officeDocument/2006/relationships/customXml" Target="../ink/ink153.xml"/><Relationship Id="rId349" Type="http://schemas.openxmlformats.org/officeDocument/2006/relationships/customXml" Target="../ink/ink174.xml"/><Relationship Id="rId514" Type="http://schemas.openxmlformats.org/officeDocument/2006/relationships/image" Target="../media/image280.png"/><Relationship Id="rId556" Type="http://schemas.openxmlformats.org/officeDocument/2006/relationships/image" Target="../media/image301.png"/><Relationship Id="rId721" Type="http://schemas.openxmlformats.org/officeDocument/2006/relationships/customXml" Target="../ink/ink360.xml"/><Relationship Id="rId763" Type="http://schemas.openxmlformats.org/officeDocument/2006/relationships/customXml" Target="../ink/ink381.xml"/><Relationship Id="rId88" Type="http://schemas.openxmlformats.org/officeDocument/2006/relationships/image" Target="../media/image67.png"/><Relationship Id="rId111" Type="http://schemas.openxmlformats.org/officeDocument/2006/relationships/customXml" Target="../ink/ink55.xml"/><Relationship Id="rId153" Type="http://schemas.openxmlformats.org/officeDocument/2006/relationships/customXml" Target="../ink/ink76.xml"/><Relationship Id="rId195" Type="http://schemas.openxmlformats.org/officeDocument/2006/relationships/customXml" Target="../ink/ink97.xml"/><Relationship Id="rId209" Type="http://schemas.openxmlformats.org/officeDocument/2006/relationships/customXml" Target="../ink/ink104.xml"/><Relationship Id="rId360" Type="http://schemas.openxmlformats.org/officeDocument/2006/relationships/image" Target="../media/image203.png"/><Relationship Id="rId416" Type="http://schemas.openxmlformats.org/officeDocument/2006/relationships/image" Target="../media/image231.png"/><Relationship Id="rId598" Type="http://schemas.openxmlformats.org/officeDocument/2006/relationships/image" Target="../media/image322.png"/><Relationship Id="rId819" Type="http://schemas.openxmlformats.org/officeDocument/2006/relationships/customXml" Target="../ink/ink409.xml"/><Relationship Id="rId220" Type="http://schemas.openxmlformats.org/officeDocument/2006/relationships/image" Target="../media/image133.png"/><Relationship Id="rId458" Type="http://schemas.openxmlformats.org/officeDocument/2006/relationships/image" Target="../media/image252.png"/><Relationship Id="rId623" Type="http://schemas.openxmlformats.org/officeDocument/2006/relationships/customXml" Target="../ink/ink311.xml"/><Relationship Id="rId665" Type="http://schemas.openxmlformats.org/officeDocument/2006/relationships/customXml" Target="../ink/ink332.xml"/><Relationship Id="rId830" Type="http://schemas.openxmlformats.org/officeDocument/2006/relationships/image" Target="../media/image438.png"/><Relationship Id="rId872" Type="http://schemas.openxmlformats.org/officeDocument/2006/relationships/image" Target="../media/image459.png"/><Relationship Id="rId15" Type="http://schemas.openxmlformats.org/officeDocument/2006/relationships/customXml" Target="../ink/ink7.xml"/><Relationship Id="rId57" Type="http://schemas.openxmlformats.org/officeDocument/2006/relationships/customXml" Target="../ink/ink28.xml"/><Relationship Id="rId262" Type="http://schemas.openxmlformats.org/officeDocument/2006/relationships/image" Target="../media/image154.png"/><Relationship Id="rId318" Type="http://schemas.openxmlformats.org/officeDocument/2006/relationships/image" Target="../media/image182.png"/><Relationship Id="rId525" Type="http://schemas.openxmlformats.org/officeDocument/2006/relationships/customXml" Target="../ink/ink262.xml"/><Relationship Id="rId567" Type="http://schemas.openxmlformats.org/officeDocument/2006/relationships/customXml" Target="../ink/ink283.xml"/><Relationship Id="rId732" Type="http://schemas.openxmlformats.org/officeDocument/2006/relationships/image" Target="../media/image389.png"/><Relationship Id="rId99" Type="http://schemas.openxmlformats.org/officeDocument/2006/relationships/customXml" Target="../ink/ink49.xml"/><Relationship Id="rId122" Type="http://schemas.openxmlformats.org/officeDocument/2006/relationships/image" Target="../media/image84.png"/><Relationship Id="rId164" Type="http://schemas.openxmlformats.org/officeDocument/2006/relationships/image" Target="../media/image105.png"/><Relationship Id="rId371" Type="http://schemas.openxmlformats.org/officeDocument/2006/relationships/customXml" Target="../ink/ink185.xml"/><Relationship Id="rId774" Type="http://schemas.openxmlformats.org/officeDocument/2006/relationships/image" Target="../media/image410.png"/><Relationship Id="rId427" Type="http://schemas.openxmlformats.org/officeDocument/2006/relationships/customXml" Target="../ink/ink213.xml"/><Relationship Id="rId469" Type="http://schemas.openxmlformats.org/officeDocument/2006/relationships/customXml" Target="../ink/ink234.xml"/><Relationship Id="rId634" Type="http://schemas.openxmlformats.org/officeDocument/2006/relationships/image" Target="../media/image340.png"/><Relationship Id="rId676" Type="http://schemas.openxmlformats.org/officeDocument/2006/relationships/image" Target="../media/image361.png"/><Relationship Id="rId841" Type="http://schemas.openxmlformats.org/officeDocument/2006/relationships/customXml" Target="../ink/ink420.xml"/><Relationship Id="rId883" Type="http://schemas.openxmlformats.org/officeDocument/2006/relationships/customXml" Target="../ink/ink441.xml"/><Relationship Id="rId26" Type="http://schemas.openxmlformats.org/officeDocument/2006/relationships/image" Target="../media/image36.png"/><Relationship Id="rId231" Type="http://schemas.openxmlformats.org/officeDocument/2006/relationships/customXml" Target="../ink/ink115.xml"/><Relationship Id="rId273" Type="http://schemas.openxmlformats.org/officeDocument/2006/relationships/customXml" Target="../ink/ink136.xml"/><Relationship Id="rId329" Type="http://schemas.openxmlformats.org/officeDocument/2006/relationships/customXml" Target="../ink/ink164.xml"/><Relationship Id="rId480" Type="http://schemas.openxmlformats.org/officeDocument/2006/relationships/image" Target="../media/image263.png"/><Relationship Id="rId536" Type="http://schemas.openxmlformats.org/officeDocument/2006/relationships/image" Target="../media/image291.png"/><Relationship Id="rId701" Type="http://schemas.openxmlformats.org/officeDocument/2006/relationships/customXml" Target="../ink/ink350.xml"/><Relationship Id="rId68" Type="http://schemas.openxmlformats.org/officeDocument/2006/relationships/image" Target="../media/image57.png"/><Relationship Id="rId133" Type="http://schemas.openxmlformats.org/officeDocument/2006/relationships/customXml" Target="../ink/ink66.xml"/><Relationship Id="rId175" Type="http://schemas.openxmlformats.org/officeDocument/2006/relationships/customXml" Target="../ink/ink87.xml"/><Relationship Id="rId340" Type="http://schemas.openxmlformats.org/officeDocument/2006/relationships/image" Target="../media/image193.png"/><Relationship Id="rId578" Type="http://schemas.openxmlformats.org/officeDocument/2006/relationships/image" Target="../media/image312.png"/><Relationship Id="rId743" Type="http://schemas.openxmlformats.org/officeDocument/2006/relationships/customXml" Target="../ink/ink371.xml"/><Relationship Id="rId785" Type="http://schemas.openxmlformats.org/officeDocument/2006/relationships/customXml" Target="../ink/ink392.xml"/><Relationship Id="rId200" Type="http://schemas.openxmlformats.org/officeDocument/2006/relationships/image" Target="../media/image123.png"/><Relationship Id="rId382" Type="http://schemas.openxmlformats.org/officeDocument/2006/relationships/image" Target="../media/image214.png"/><Relationship Id="rId438" Type="http://schemas.openxmlformats.org/officeDocument/2006/relationships/image" Target="../media/image242.png"/><Relationship Id="rId603" Type="http://schemas.openxmlformats.org/officeDocument/2006/relationships/customXml" Target="../ink/ink301.xml"/><Relationship Id="rId645" Type="http://schemas.openxmlformats.org/officeDocument/2006/relationships/customXml" Target="../ink/ink322.xml"/><Relationship Id="rId687" Type="http://schemas.openxmlformats.org/officeDocument/2006/relationships/customXml" Target="../ink/ink343.xml"/><Relationship Id="rId810" Type="http://schemas.openxmlformats.org/officeDocument/2006/relationships/image" Target="../media/image428.png"/><Relationship Id="rId852" Type="http://schemas.openxmlformats.org/officeDocument/2006/relationships/image" Target="../media/image449.png"/><Relationship Id="rId242" Type="http://schemas.openxmlformats.org/officeDocument/2006/relationships/image" Target="../media/image144.png"/><Relationship Id="rId284" Type="http://schemas.openxmlformats.org/officeDocument/2006/relationships/image" Target="../media/image165.png"/><Relationship Id="rId491" Type="http://schemas.openxmlformats.org/officeDocument/2006/relationships/customXml" Target="../ink/ink245.xml"/><Relationship Id="rId505" Type="http://schemas.openxmlformats.org/officeDocument/2006/relationships/customXml" Target="../ink/ink252.xml"/><Relationship Id="rId712" Type="http://schemas.openxmlformats.org/officeDocument/2006/relationships/image" Target="../media/image379.png"/><Relationship Id="rId894" Type="http://schemas.openxmlformats.org/officeDocument/2006/relationships/image" Target="../media/image470.png"/><Relationship Id="rId37" Type="http://schemas.openxmlformats.org/officeDocument/2006/relationships/customXml" Target="../ink/ink18.xml"/><Relationship Id="rId79" Type="http://schemas.openxmlformats.org/officeDocument/2006/relationships/customXml" Target="../ink/ink39.xml"/><Relationship Id="rId102" Type="http://schemas.openxmlformats.org/officeDocument/2006/relationships/image" Target="../media/image74.png"/><Relationship Id="rId144" Type="http://schemas.openxmlformats.org/officeDocument/2006/relationships/image" Target="../media/image95.png"/><Relationship Id="rId547" Type="http://schemas.openxmlformats.org/officeDocument/2006/relationships/customXml" Target="../ink/ink273.xml"/><Relationship Id="rId589" Type="http://schemas.openxmlformats.org/officeDocument/2006/relationships/customXml" Target="../ink/ink294.xml"/><Relationship Id="rId754" Type="http://schemas.openxmlformats.org/officeDocument/2006/relationships/image" Target="../media/image400.png"/><Relationship Id="rId796" Type="http://schemas.openxmlformats.org/officeDocument/2006/relationships/image" Target="../media/image421.png"/><Relationship Id="rId90" Type="http://schemas.openxmlformats.org/officeDocument/2006/relationships/image" Target="../media/image68.png"/><Relationship Id="rId186" Type="http://schemas.openxmlformats.org/officeDocument/2006/relationships/image" Target="../media/image116.png"/><Relationship Id="rId351" Type="http://schemas.openxmlformats.org/officeDocument/2006/relationships/customXml" Target="../ink/ink175.xml"/><Relationship Id="rId393" Type="http://schemas.openxmlformats.org/officeDocument/2006/relationships/customXml" Target="../ink/ink196.xml"/><Relationship Id="rId407" Type="http://schemas.openxmlformats.org/officeDocument/2006/relationships/customXml" Target="../ink/ink203.xml"/><Relationship Id="rId449" Type="http://schemas.openxmlformats.org/officeDocument/2006/relationships/customXml" Target="../ink/ink224.xml"/><Relationship Id="rId614" Type="http://schemas.openxmlformats.org/officeDocument/2006/relationships/image" Target="../media/image330.png"/><Relationship Id="rId656" Type="http://schemas.openxmlformats.org/officeDocument/2006/relationships/image" Target="../media/image351.png"/><Relationship Id="rId821" Type="http://schemas.openxmlformats.org/officeDocument/2006/relationships/customXml" Target="../ink/ink410.xml"/><Relationship Id="rId863" Type="http://schemas.openxmlformats.org/officeDocument/2006/relationships/customXml" Target="../ink/ink431.xml"/><Relationship Id="rId211" Type="http://schemas.openxmlformats.org/officeDocument/2006/relationships/customXml" Target="../ink/ink105.xml"/><Relationship Id="rId253" Type="http://schemas.openxmlformats.org/officeDocument/2006/relationships/customXml" Target="../ink/ink126.xml"/><Relationship Id="rId295" Type="http://schemas.openxmlformats.org/officeDocument/2006/relationships/customXml" Target="../ink/ink147.xml"/><Relationship Id="rId309" Type="http://schemas.openxmlformats.org/officeDocument/2006/relationships/customXml" Target="../ink/ink154.xml"/><Relationship Id="rId460" Type="http://schemas.openxmlformats.org/officeDocument/2006/relationships/image" Target="../media/image253.png"/><Relationship Id="rId516" Type="http://schemas.openxmlformats.org/officeDocument/2006/relationships/image" Target="../media/image281.png"/><Relationship Id="rId698" Type="http://schemas.openxmlformats.org/officeDocument/2006/relationships/image" Target="../media/image372.png"/><Relationship Id="rId48" Type="http://schemas.openxmlformats.org/officeDocument/2006/relationships/image" Target="../media/image47.png"/><Relationship Id="rId113" Type="http://schemas.openxmlformats.org/officeDocument/2006/relationships/customXml" Target="../ink/ink56.xml"/><Relationship Id="rId320" Type="http://schemas.openxmlformats.org/officeDocument/2006/relationships/image" Target="../media/image183.png"/><Relationship Id="rId558" Type="http://schemas.openxmlformats.org/officeDocument/2006/relationships/image" Target="../media/image302.png"/><Relationship Id="rId723" Type="http://schemas.openxmlformats.org/officeDocument/2006/relationships/customXml" Target="../ink/ink361.xml"/><Relationship Id="rId765" Type="http://schemas.openxmlformats.org/officeDocument/2006/relationships/customXml" Target="../ink/ink382.xml"/><Relationship Id="rId155" Type="http://schemas.openxmlformats.org/officeDocument/2006/relationships/customXml" Target="../ink/ink77.xml"/><Relationship Id="rId197" Type="http://schemas.openxmlformats.org/officeDocument/2006/relationships/customXml" Target="../ink/ink98.xml"/><Relationship Id="rId362" Type="http://schemas.openxmlformats.org/officeDocument/2006/relationships/image" Target="../media/image204.png"/><Relationship Id="rId418" Type="http://schemas.openxmlformats.org/officeDocument/2006/relationships/image" Target="../media/image232.png"/><Relationship Id="rId625" Type="http://schemas.openxmlformats.org/officeDocument/2006/relationships/customXml" Target="../ink/ink312.xml"/><Relationship Id="rId832" Type="http://schemas.openxmlformats.org/officeDocument/2006/relationships/image" Target="../media/image439.png"/><Relationship Id="rId222" Type="http://schemas.openxmlformats.org/officeDocument/2006/relationships/image" Target="../media/image134.png"/><Relationship Id="rId264" Type="http://schemas.openxmlformats.org/officeDocument/2006/relationships/image" Target="../media/image155.png"/><Relationship Id="rId471" Type="http://schemas.openxmlformats.org/officeDocument/2006/relationships/customXml" Target="../ink/ink235.xml"/><Relationship Id="rId667" Type="http://schemas.openxmlformats.org/officeDocument/2006/relationships/customXml" Target="../ink/ink333.xml"/><Relationship Id="rId874" Type="http://schemas.openxmlformats.org/officeDocument/2006/relationships/image" Target="../media/image460.png"/><Relationship Id="rId17" Type="http://schemas.openxmlformats.org/officeDocument/2006/relationships/customXml" Target="../ink/ink8.xml"/><Relationship Id="rId59" Type="http://schemas.openxmlformats.org/officeDocument/2006/relationships/customXml" Target="../ink/ink29.xml"/><Relationship Id="rId124" Type="http://schemas.openxmlformats.org/officeDocument/2006/relationships/image" Target="../media/image85.png"/><Relationship Id="rId527" Type="http://schemas.openxmlformats.org/officeDocument/2006/relationships/customXml" Target="../ink/ink263.xml"/><Relationship Id="rId569" Type="http://schemas.openxmlformats.org/officeDocument/2006/relationships/customXml" Target="../ink/ink284.xml"/><Relationship Id="rId734" Type="http://schemas.openxmlformats.org/officeDocument/2006/relationships/image" Target="../media/image390.png"/><Relationship Id="rId776" Type="http://schemas.openxmlformats.org/officeDocument/2006/relationships/image" Target="../media/image411.png"/><Relationship Id="rId70" Type="http://schemas.openxmlformats.org/officeDocument/2006/relationships/image" Target="../media/image58.png"/><Relationship Id="rId166" Type="http://schemas.openxmlformats.org/officeDocument/2006/relationships/image" Target="../media/image106.png"/><Relationship Id="rId331" Type="http://schemas.openxmlformats.org/officeDocument/2006/relationships/customXml" Target="../ink/ink165.xml"/><Relationship Id="rId373" Type="http://schemas.openxmlformats.org/officeDocument/2006/relationships/customXml" Target="../ink/ink186.xml"/><Relationship Id="rId429" Type="http://schemas.openxmlformats.org/officeDocument/2006/relationships/customXml" Target="../ink/ink214.xml"/><Relationship Id="rId580" Type="http://schemas.openxmlformats.org/officeDocument/2006/relationships/image" Target="../media/image313.png"/><Relationship Id="rId636" Type="http://schemas.openxmlformats.org/officeDocument/2006/relationships/image" Target="../media/image341.png"/><Relationship Id="rId801" Type="http://schemas.openxmlformats.org/officeDocument/2006/relationships/customXml" Target="../ink/ink400.xml"/><Relationship Id="rId1" Type="http://schemas.openxmlformats.org/officeDocument/2006/relationships/slideLayout" Target="../slideLayouts/slideLayout1.xml"/><Relationship Id="rId233" Type="http://schemas.openxmlformats.org/officeDocument/2006/relationships/customXml" Target="../ink/ink116.xml"/><Relationship Id="rId440" Type="http://schemas.openxmlformats.org/officeDocument/2006/relationships/image" Target="../media/image243.png"/><Relationship Id="rId678" Type="http://schemas.openxmlformats.org/officeDocument/2006/relationships/image" Target="../media/image362.png"/><Relationship Id="rId843" Type="http://schemas.openxmlformats.org/officeDocument/2006/relationships/customXml" Target="../ink/ink421.xml"/><Relationship Id="rId885" Type="http://schemas.openxmlformats.org/officeDocument/2006/relationships/customXml" Target="../ink/ink442.xml"/><Relationship Id="rId28" Type="http://schemas.openxmlformats.org/officeDocument/2006/relationships/image" Target="../media/image37.png"/><Relationship Id="rId275" Type="http://schemas.openxmlformats.org/officeDocument/2006/relationships/customXml" Target="../ink/ink137.xml"/><Relationship Id="rId300" Type="http://schemas.openxmlformats.org/officeDocument/2006/relationships/image" Target="../media/image173.png"/><Relationship Id="rId482" Type="http://schemas.openxmlformats.org/officeDocument/2006/relationships/image" Target="../media/image264.png"/><Relationship Id="rId538" Type="http://schemas.openxmlformats.org/officeDocument/2006/relationships/image" Target="../media/image292.png"/><Relationship Id="rId703" Type="http://schemas.openxmlformats.org/officeDocument/2006/relationships/customXml" Target="../ink/ink351.xml"/><Relationship Id="rId745" Type="http://schemas.openxmlformats.org/officeDocument/2006/relationships/customXml" Target="../ink/ink372.xml"/><Relationship Id="rId81" Type="http://schemas.openxmlformats.org/officeDocument/2006/relationships/customXml" Target="../ink/ink40.xml"/><Relationship Id="rId135" Type="http://schemas.openxmlformats.org/officeDocument/2006/relationships/customXml" Target="../ink/ink67.xml"/><Relationship Id="rId177" Type="http://schemas.openxmlformats.org/officeDocument/2006/relationships/customXml" Target="../ink/ink88.xml"/><Relationship Id="rId342" Type="http://schemas.openxmlformats.org/officeDocument/2006/relationships/image" Target="../media/image194.png"/><Relationship Id="rId384" Type="http://schemas.openxmlformats.org/officeDocument/2006/relationships/image" Target="../media/image215.png"/><Relationship Id="rId591" Type="http://schemas.openxmlformats.org/officeDocument/2006/relationships/customXml" Target="../ink/ink295.xml"/><Relationship Id="rId605" Type="http://schemas.openxmlformats.org/officeDocument/2006/relationships/customXml" Target="../ink/ink302.xml"/><Relationship Id="rId787" Type="http://schemas.openxmlformats.org/officeDocument/2006/relationships/customXml" Target="../ink/ink393.xml"/><Relationship Id="rId812" Type="http://schemas.openxmlformats.org/officeDocument/2006/relationships/image" Target="../media/image429.png"/><Relationship Id="rId202" Type="http://schemas.openxmlformats.org/officeDocument/2006/relationships/image" Target="../media/image124.png"/><Relationship Id="rId244" Type="http://schemas.openxmlformats.org/officeDocument/2006/relationships/image" Target="../media/image145.png"/><Relationship Id="rId647" Type="http://schemas.openxmlformats.org/officeDocument/2006/relationships/customXml" Target="../ink/ink323.xml"/><Relationship Id="rId689" Type="http://schemas.openxmlformats.org/officeDocument/2006/relationships/customXml" Target="../ink/ink344.xml"/><Relationship Id="rId854" Type="http://schemas.openxmlformats.org/officeDocument/2006/relationships/image" Target="../media/image450.png"/><Relationship Id="rId896" Type="http://schemas.openxmlformats.org/officeDocument/2006/relationships/image" Target="../media/image471.png"/><Relationship Id="rId39" Type="http://schemas.openxmlformats.org/officeDocument/2006/relationships/customXml" Target="../ink/ink19.xml"/><Relationship Id="rId286" Type="http://schemas.openxmlformats.org/officeDocument/2006/relationships/image" Target="../media/image166.png"/><Relationship Id="rId451" Type="http://schemas.openxmlformats.org/officeDocument/2006/relationships/customXml" Target="../ink/ink225.xml"/><Relationship Id="rId493" Type="http://schemas.openxmlformats.org/officeDocument/2006/relationships/customXml" Target="../ink/ink246.xml"/><Relationship Id="rId507" Type="http://schemas.openxmlformats.org/officeDocument/2006/relationships/customXml" Target="../ink/ink253.xml"/><Relationship Id="rId549" Type="http://schemas.openxmlformats.org/officeDocument/2006/relationships/customXml" Target="../ink/ink274.xml"/><Relationship Id="rId714" Type="http://schemas.openxmlformats.org/officeDocument/2006/relationships/image" Target="../media/image380.png"/><Relationship Id="rId756" Type="http://schemas.openxmlformats.org/officeDocument/2006/relationships/image" Target="../media/image401.png"/><Relationship Id="rId50" Type="http://schemas.openxmlformats.org/officeDocument/2006/relationships/image" Target="../media/image48.png"/><Relationship Id="rId104" Type="http://schemas.openxmlformats.org/officeDocument/2006/relationships/image" Target="../media/image75.png"/><Relationship Id="rId146" Type="http://schemas.openxmlformats.org/officeDocument/2006/relationships/image" Target="../media/image96.png"/><Relationship Id="rId188" Type="http://schemas.openxmlformats.org/officeDocument/2006/relationships/image" Target="../media/image117.png"/><Relationship Id="rId311" Type="http://schemas.openxmlformats.org/officeDocument/2006/relationships/customXml" Target="../ink/ink155.xml"/><Relationship Id="rId353" Type="http://schemas.openxmlformats.org/officeDocument/2006/relationships/customXml" Target="../ink/ink176.xml"/><Relationship Id="rId395" Type="http://schemas.openxmlformats.org/officeDocument/2006/relationships/customXml" Target="../ink/ink197.xml"/><Relationship Id="rId409" Type="http://schemas.openxmlformats.org/officeDocument/2006/relationships/customXml" Target="../ink/ink204.xml"/><Relationship Id="rId560" Type="http://schemas.openxmlformats.org/officeDocument/2006/relationships/image" Target="../media/image303.png"/><Relationship Id="rId798" Type="http://schemas.openxmlformats.org/officeDocument/2006/relationships/image" Target="../media/image422.png"/><Relationship Id="rId92" Type="http://schemas.openxmlformats.org/officeDocument/2006/relationships/image" Target="../media/image69.png"/><Relationship Id="rId213" Type="http://schemas.openxmlformats.org/officeDocument/2006/relationships/customXml" Target="../ink/ink106.xml"/><Relationship Id="rId420" Type="http://schemas.openxmlformats.org/officeDocument/2006/relationships/image" Target="../media/image233.png"/><Relationship Id="rId616" Type="http://schemas.openxmlformats.org/officeDocument/2006/relationships/image" Target="../media/image331.png"/><Relationship Id="rId658" Type="http://schemas.openxmlformats.org/officeDocument/2006/relationships/image" Target="../media/image352.png"/><Relationship Id="rId823" Type="http://schemas.openxmlformats.org/officeDocument/2006/relationships/customXml" Target="../ink/ink411.xml"/><Relationship Id="rId865" Type="http://schemas.openxmlformats.org/officeDocument/2006/relationships/customXml" Target="../ink/ink432.xml"/><Relationship Id="rId255" Type="http://schemas.openxmlformats.org/officeDocument/2006/relationships/customXml" Target="../ink/ink127.xml"/><Relationship Id="rId297" Type="http://schemas.openxmlformats.org/officeDocument/2006/relationships/customXml" Target="../ink/ink148.xml"/><Relationship Id="rId462" Type="http://schemas.openxmlformats.org/officeDocument/2006/relationships/image" Target="../media/image254.png"/><Relationship Id="rId518" Type="http://schemas.openxmlformats.org/officeDocument/2006/relationships/image" Target="../media/image282.png"/><Relationship Id="rId725" Type="http://schemas.openxmlformats.org/officeDocument/2006/relationships/customXml" Target="../ink/ink362.xml"/><Relationship Id="rId115" Type="http://schemas.openxmlformats.org/officeDocument/2006/relationships/customXml" Target="../ink/ink57.xml"/><Relationship Id="rId157" Type="http://schemas.openxmlformats.org/officeDocument/2006/relationships/customXml" Target="../ink/ink78.xml"/><Relationship Id="rId322" Type="http://schemas.openxmlformats.org/officeDocument/2006/relationships/image" Target="../media/image184.png"/><Relationship Id="rId364" Type="http://schemas.openxmlformats.org/officeDocument/2006/relationships/image" Target="../media/image205.png"/><Relationship Id="rId767" Type="http://schemas.openxmlformats.org/officeDocument/2006/relationships/customXml" Target="../ink/ink383.xml"/><Relationship Id="rId61" Type="http://schemas.openxmlformats.org/officeDocument/2006/relationships/customXml" Target="../ink/ink30.xml"/><Relationship Id="rId199" Type="http://schemas.openxmlformats.org/officeDocument/2006/relationships/customXml" Target="../ink/ink99.xml"/><Relationship Id="rId571" Type="http://schemas.openxmlformats.org/officeDocument/2006/relationships/customXml" Target="../ink/ink285.xml"/><Relationship Id="rId627" Type="http://schemas.openxmlformats.org/officeDocument/2006/relationships/customXml" Target="../ink/ink313.xml"/><Relationship Id="rId669" Type="http://schemas.openxmlformats.org/officeDocument/2006/relationships/customXml" Target="../ink/ink334.xml"/><Relationship Id="rId834" Type="http://schemas.openxmlformats.org/officeDocument/2006/relationships/image" Target="../media/image440.png"/><Relationship Id="rId876" Type="http://schemas.openxmlformats.org/officeDocument/2006/relationships/image" Target="../media/image461.png"/><Relationship Id="rId19" Type="http://schemas.openxmlformats.org/officeDocument/2006/relationships/customXml" Target="../ink/ink9.xml"/><Relationship Id="rId224" Type="http://schemas.openxmlformats.org/officeDocument/2006/relationships/image" Target="../media/image135.png"/><Relationship Id="rId266" Type="http://schemas.openxmlformats.org/officeDocument/2006/relationships/image" Target="../media/image156.png"/><Relationship Id="rId431" Type="http://schemas.openxmlformats.org/officeDocument/2006/relationships/customXml" Target="../ink/ink215.xml"/><Relationship Id="rId473" Type="http://schemas.openxmlformats.org/officeDocument/2006/relationships/customXml" Target="../ink/ink236.xml"/><Relationship Id="rId529" Type="http://schemas.openxmlformats.org/officeDocument/2006/relationships/customXml" Target="../ink/ink264.xml"/><Relationship Id="rId680" Type="http://schemas.openxmlformats.org/officeDocument/2006/relationships/image" Target="../media/image363.png"/><Relationship Id="rId736" Type="http://schemas.openxmlformats.org/officeDocument/2006/relationships/image" Target="../media/image391.png"/><Relationship Id="rId901" Type="http://schemas.openxmlformats.org/officeDocument/2006/relationships/image" Target="../media/image474.png"/><Relationship Id="rId30" Type="http://schemas.openxmlformats.org/officeDocument/2006/relationships/image" Target="../media/image38.png"/><Relationship Id="rId126" Type="http://schemas.openxmlformats.org/officeDocument/2006/relationships/image" Target="../media/image86.png"/><Relationship Id="rId168" Type="http://schemas.openxmlformats.org/officeDocument/2006/relationships/image" Target="../media/image107.png"/><Relationship Id="rId333" Type="http://schemas.openxmlformats.org/officeDocument/2006/relationships/customXml" Target="../ink/ink166.xml"/><Relationship Id="rId540" Type="http://schemas.openxmlformats.org/officeDocument/2006/relationships/image" Target="../media/image293.png"/><Relationship Id="rId778" Type="http://schemas.openxmlformats.org/officeDocument/2006/relationships/image" Target="../media/image412.png"/><Relationship Id="rId72" Type="http://schemas.openxmlformats.org/officeDocument/2006/relationships/image" Target="../media/image59.png"/><Relationship Id="rId375" Type="http://schemas.openxmlformats.org/officeDocument/2006/relationships/customXml" Target="../ink/ink187.xml"/><Relationship Id="rId582" Type="http://schemas.openxmlformats.org/officeDocument/2006/relationships/image" Target="../media/image314.png"/><Relationship Id="rId638" Type="http://schemas.openxmlformats.org/officeDocument/2006/relationships/image" Target="../media/image342.png"/><Relationship Id="rId803" Type="http://schemas.openxmlformats.org/officeDocument/2006/relationships/customXml" Target="../ink/ink401.xml"/><Relationship Id="rId845" Type="http://schemas.openxmlformats.org/officeDocument/2006/relationships/customXml" Target="../ink/ink422.xml"/><Relationship Id="rId3" Type="http://schemas.openxmlformats.org/officeDocument/2006/relationships/customXml" Target="../ink/ink1.xml"/><Relationship Id="rId235" Type="http://schemas.openxmlformats.org/officeDocument/2006/relationships/customXml" Target="../ink/ink117.xml"/><Relationship Id="rId277" Type="http://schemas.openxmlformats.org/officeDocument/2006/relationships/customXml" Target="../ink/ink138.xml"/><Relationship Id="rId400" Type="http://schemas.openxmlformats.org/officeDocument/2006/relationships/image" Target="../media/image223.png"/><Relationship Id="rId442" Type="http://schemas.openxmlformats.org/officeDocument/2006/relationships/image" Target="../media/image244.png"/><Relationship Id="rId484" Type="http://schemas.openxmlformats.org/officeDocument/2006/relationships/image" Target="../media/image265.png"/><Relationship Id="rId705" Type="http://schemas.openxmlformats.org/officeDocument/2006/relationships/customXml" Target="../ink/ink352.xml"/><Relationship Id="rId887" Type="http://schemas.openxmlformats.org/officeDocument/2006/relationships/customXml" Target="../ink/ink443.xml"/><Relationship Id="rId137" Type="http://schemas.openxmlformats.org/officeDocument/2006/relationships/customXml" Target="../ink/ink68.xml"/><Relationship Id="rId302" Type="http://schemas.openxmlformats.org/officeDocument/2006/relationships/image" Target="../media/image174.png"/><Relationship Id="rId344" Type="http://schemas.openxmlformats.org/officeDocument/2006/relationships/image" Target="../media/image195.png"/><Relationship Id="rId691" Type="http://schemas.openxmlformats.org/officeDocument/2006/relationships/customXml" Target="../ink/ink345.xml"/><Relationship Id="rId747" Type="http://schemas.openxmlformats.org/officeDocument/2006/relationships/customXml" Target="../ink/ink373.xml"/><Relationship Id="rId789" Type="http://schemas.openxmlformats.org/officeDocument/2006/relationships/customXml" Target="../ink/ink394.xml"/><Relationship Id="rId41" Type="http://schemas.openxmlformats.org/officeDocument/2006/relationships/customXml" Target="../ink/ink20.xml"/><Relationship Id="rId83" Type="http://schemas.openxmlformats.org/officeDocument/2006/relationships/customXml" Target="../ink/ink41.xml"/><Relationship Id="rId179" Type="http://schemas.openxmlformats.org/officeDocument/2006/relationships/customXml" Target="../ink/ink89.xml"/><Relationship Id="rId386" Type="http://schemas.openxmlformats.org/officeDocument/2006/relationships/image" Target="../media/image216.png"/><Relationship Id="rId551" Type="http://schemas.openxmlformats.org/officeDocument/2006/relationships/customXml" Target="../ink/ink275.xml"/><Relationship Id="rId593" Type="http://schemas.openxmlformats.org/officeDocument/2006/relationships/customXml" Target="../ink/ink296.xml"/><Relationship Id="rId607" Type="http://schemas.openxmlformats.org/officeDocument/2006/relationships/customXml" Target="../ink/ink303.xml"/><Relationship Id="rId649" Type="http://schemas.openxmlformats.org/officeDocument/2006/relationships/customXml" Target="../ink/ink324.xml"/><Relationship Id="rId814" Type="http://schemas.openxmlformats.org/officeDocument/2006/relationships/image" Target="../media/image430.png"/><Relationship Id="rId856" Type="http://schemas.openxmlformats.org/officeDocument/2006/relationships/image" Target="../media/image451.png"/><Relationship Id="rId190" Type="http://schemas.openxmlformats.org/officeDocument/2006/relationships/image" Target="../media/image118.png"/><Relationship Id="rId204" Type="http://schemas.openxmlformats.org/officeDocument/2006/relationships/image" Target="../media/image125.png"/><Relationship Id="rId246" Type="http://schemas.openxmlformats.org/officeDocument/2006/relationships/image" Target="../media/image146.png"/><Relationship Id="rId288" Type="http://schemas.openxmlformats.org/officeDocument/2006/relationships/image" Target="../media/image167.png"/><Relationship Id="rId411" Type="http://schemas.openxmlformats.org/officeDocument/2006/relationships/customXml" Target="../ink/ink205.xml"/><Relationship Id="rId453" Type="http://schemas.openxmlformats.org/officeDocument/2006/relationships/customXml" Target="../ink/ink226.xml"/><Relationship Id="rId509" Type="http://schemas.openxmlformats.org/officeDocument/2006/relationships/customXml" Target="../ink/ink254.xml"/><Relationship Id="rId660" Type="http://schemas.openxmlformats.org/officeDocument/2006/relationships/image" Target="../media/image353.png"/><Relationship Id="rId898" Type="http://schemas.openxmlformats.org/officeDocument/2006/relationships/image" Target="../media/image472.png"/><Relationship Id="rId106" Type="http://schemas.openxmlformats.org/officeDocument/2006/relationships/image" Target="../media/image76.png"/><Relationship Id="rId313" Type="http://schemas.openxmlformats.org/officeDocument/2006/relationships/customXml" Target="../ink/ink156.xml"/><Relationship Id="rId495" Type="http://schemas.openxmlformats.org/officeDocument/2006/relationships/customXml" Target="../ink/ink247.xml"/><Relationship Id="rId716" Type="http://schemas.openxmlformats.org/officeDocument/2006/relationships/image" Target="../media/image381.png"/><Relationship Id="rId758" Type="http://schemas.openxmlformats.org/officeDocument/2006/relationships/image" Target="../media/image402.png"/><Relationship Id="rId10" Type="http://schemas.openxmlformats.org/officeDocument/2006/relationships/image" Target="../media/image20.png"/><Relationship Id="rId52" Type="http://schemas.openxmlformats.org/officeDocument/2006/relationships/image" Target="../media/image49.png"/><Relationship Id="rId94" Type="http://schemas.openxmlformats.org/officeDocument/2006/relationships/image" Target="../media/image70.png"/><Relationship Id="rId148" Type="http://schemas.openxmlformats.org/officeDocument/2006/relationships/image" Target="../media/image97.png"/><Relationship Id="rId355" Type="http://schemas.openxmlformats.org/officeDocument/2006/relationships/customXml" Target="../ink/ink177.xml"/><Relationship Id="rId397" Type="http://schemas.openxmlformats.org/officeDocument/2006/relationships/customXml" Target="../ink/ink198.xml"/><Relationship Id="rId520" Type="http://schemas.openxmlformats.org/officeDocument/2006/relationships/image" Target="../media/image283.png"/><Relationship Id="rId562" Type="http://schemas.openxmlformats.org/officeDocument/2006/relationships/image" Target="../media/image304.png"/><Relationship Id="rId618" Type="http://schemas.openxmlformats.org/officeDocument/2006/relationships/image" Target="../media/image332.png"/><Relationship Id="rId825" Type="http://schemas.openxmlformats.org/officeDocument/2006/relationships/customXml" Target="../ink/ink412.xml"/><Relationship Id="rId215" Type="http://schemas.openxmlformats.org/officeDocument/2006/relationships/customXml" Target="../ink/ink107.xml"/><Relationship Id="rId257" Type="http://schemas.openxmlformats.org/officeDocument/2006/relationships/customXml" Target="../ink/ink128.xml"/><Relationship Id="rId422" Type="http://schemas.openxmlformats.org/officeDocument/2006/relationships/image" Target="../media/image234.png"/><Relationship Id="rId464" Type="http://schemas.openxmlformats.org/officeDocument/2006/relationships/image" Target="../media/image255.png"/><Relationship Id="rId867" Type="http://schemas.openxmlformats.org/officeDocument/2006/relationships/customXml" Target="../ink/ink433.xml"/><Relationship Id="rId299" Type="http://schemas.openxmlformats.org/officeDocument/2006/relationships/customXml" Target="../ink/ink149.xml"/><Relationship Id="rId727" Type="http://schemas.openxmlformats.org/officeDocument/2006/relationships/customXml" Target="../ink/ink363.xml"/><Relationship Id="rId63" Type="http://schemas.openxmlformats.org/officeDocument/2006/relationships/customXml" Target="../ink/ink31.xml"/><Relationship Id="rId159" Type="http://schemas.openxmlformats.org/officeDocument/2006/relationships/customXml" Target="../ink/ink79.xml"/><Relationship Id="rId366" Type="http://schemas.openxmlformats.org/officeDocument/2006/relationships/image" Target="../media/image206.png"/><Relationship Id="rId573" Type="http://schemas.openxmlformats.org/officeDocument/2006/relationships/customXml" Target="../ink/ink286.xml"/><Relationship Id="rId780" Type="http://schemas.openxmlformats.org/officeDocument/2006/relationships/image" Target="../media/image413.png"/><Relationship Id="rId226" Type="http://schemas.openxmlformats.org/officeDocument/2006/relationships/image" Target="../media/image136.png"/><Relationship Id="rId433" Type="http://schemas.openxmlformats.org/officeDocument/2006/relationships/customXml" Target="../ink/ink216.xml"/><Relationship Id="rId878" Type="http://schemas.openxmlformats.org/officeDocument/2006/relationships/image" Target="../media/image462.png"/><Relationship Id="rId640" Type="http://schemas.openxmlformats.org/officeDocument/2006/relationships/image" Target="../media/image343.png"/><Relationship Id="rId738" Type="http://schemas.openxmlformats.org/officeDocument/2006/relationships/image" Target="../media/image392.png"/><Relationship Id="rId74" Type="http://schemas.openxmlformats.org/officeDocument/2006/relationships/image" Target="../media/image60.png"/><Relationship Id="rId377" Type="http://schemas.openxmlformats.org/officeDocument/2006/relationships/customXml" Target="../ink/ink188.xml"/><Relationship Id="rId500" Type="http://schemas.openxmlformats.org/officeDocument/2006/relationships/image" Target="../media/image273.png"/><Relationship Id="rId584" Type="http://schemas.openxmlformats.org/officeDocument/2006/relationships/image" Target="../media/image315.png"/><Relationship Id="rId805" Type="http://schemas.openxmlformats.org/officeDocument/2006/relationships/customXml" Target="../ink/ink402.xml"/><Relationship Id="rId5" Type="http://schemas.openxmlformats.org/officeDocument/2006/relationships/customXml" Target="../ink/ink2.xml"/><Relationship Id="rId237" Type="http://schemas.openxmlformats.org/officeDocument/2006/relationships/customXml" Target="../ink/ink118.xml"/><Relationship Id="rId791" Type="http://schemas.openxmlformats.org/officeDocument/2006/relationships/customXml" Target="../ink/ink395.xml"/><Relationship Id="rId889" Type="http://schemas.openxmlformats.org/officeDocument/2006/relationships/customXml" Target="../ink/ink444.xml"/><Relationship Id="rId444" Type="http://schemas.openxmlformats.org/officeDocument/2006/relationships/image" Target="../media/image245.png"/><Relationship Id="rId651" Type="http://schemas.openxmlformats.org/officeDocument/2006/relationships/customXml" Target="../ink/ink325.xml"/><Relationship Id="rId749" Type="http://schemas.openxmlformats.org/officeDocument/2006/relationships/customXml" Target="../ink/ink374.xml"/><Relationship Id="rId290" Type="http://schemas.openxmlformats.org/officeDocument/2006/relationships/image" Target="../media/image168.png"/><Relationship Id="rId304" Type="http://schemas.openxmlformats.org/officeDocument/2006/relationships/image" Target="../media/image175.png"/><Relationship Id="rId388" Type="http://schemas.openxmlformats.org/officeDocument/2006/relationships/image" Target="../media/image217.png"/><Relationship Id="rId511" Type="http://schemas.openxmlformats.org/officeDocument/2006/relationships/customXml" Target="../ink/ink255.xml"/><Relationship Id="rId609" Type="http://schemas.openxmlformats.org/officeDocument/2006/relationships/customXml" Target="../ink/ink304.xml"/><Relationship Id="rId85" Type="http://schemas.openxmlformats.org/officeDocument/2006/relationships/customXml" Target="../ink/ink42.xml"/><Relationship Id="rId150" Type="http://schemas.openxmlformats.org/officeDocument/2006/relationships/image" Target="../media/image98.png"/><Relationship Id="rId595" Type="http://schemas.openxmlformats.org/officeDocument/2006/relationships/customXml" Target="../ink/ink297.xml"/><Relationship Id="rId816" Type="http://schemas.openxmlformats.org/officeDocument/2006/relationships/image" Target="../media/image431.png"/><Relationship Id="rId248" Type="http://schemas.openxmlformats.org/officeDocument/2006/relationships/image" Target="../media/image147.png"/><Relationship Id="rId455" Type="http://schemas.openxmlformats.org/officeDocument/2006/relationships/customXml" Target="../ink/ink227.xml"/><Relationship Id="rId662" Type="http://schemas.openxmlformats.org/officeDocument/2006/relationships/image" Target="../media/image354.png"/><Relationship Id="rId12" Type="http://schemas.openxmlformats.org/officeDocument/2006/relationships/image" Target="../media/image29.png"/><Relationship Id="rId108" Type="http://schemas.openxmlformats.org/officeDocument/2006/relationships/image" Target="../media/image77.png"/><Relationship Id="rId315" Type="http://schemas.openxmlformats.org/officeDocument/2006/relationships/customXml" Target="../ink/ink157.xml"/><Relationship Id="rId522" Type="http://schemas.openxmlformats.org/officeDocument/2006/relationships/image" Target="../media/image284.png"/><Relationship Id="rId96" Type="http://schemas.openxmlformats.org/officeDocument/2006/relationships/image" Target="../media/image71.png"/><Relationship Id="rId161" Type="http://schemas.openxmlformats.org/officeDocument/2006/relationships/customXml" Target="../ink/ink80.xml"/><Relationship Id="rId399" Type="http://schemas.openxmlformats.org/officeDocument/2006/relationships/customXml" Target="../ink/ink199.xml"/><Relationship Id="rId827" Type="http://schemas.openxmlformats.org/officeDocument/2006/relationships/customXml" Target="../ink/ink413.xml"/><Relationship Id="rId259" Type="http://schemas.openxmlformats.org/officeDocument/2006/relationships/customXml" Target="../ink/ink129.xml"/><Relationship Id="rId466" Type="http://schemas.openxmlformats.org/officeDocument/2006/relationships/image" Target="../media/image256.png"/><Relationship Id="rId673" Type="http://schemas.openxmlformats.org/officeDocument/2006/relationships/customXml" Target="../ink/ink336.xml"/><Relationship Id="rId880" Type="http://schemas.openxmlformats.org/officeDocument/2006/relationships/image" Target="../media/image463.png"/><Relationship Id="rId23" Type="http://schemas.openxmlformats.org/officeDocument/2006/relationships/customXml" Target="../ink/ink11.xml"/><Relationship Id="rId119" Type="http://schemas.openxmlformats.org/officeDocument/2006/relationships/customXml" Target="../ink/ink59.xml"/><Relationship Id="rId326" Type="http://schemas.openxmlformats.org/officeDocument/2006/relationships/image" Target="../media/image186.png"/><Relationship Id="rId533" Type="http://schemas.openxmlformats.org/officeDocument/2006/relationships/customXml" Target="../ink/ink266.xml"/><Relationship Id="rId740" Type="http://schemas.openxmlformats.org/officeDocument/2006/relationships/image" Target="../media/image393.png"/><Relationship Id="rId838" Type="http://schemas.openxmlformats.org/officeDocument/2006/relationships/image" Target="../media/image442.png"/><Relationship Id="rId172" Type="http://schemas.openxmlformats.org/officeDocument/2006/relationships/image" Target="../media/image109.png"/><Relationship Id="rId477" Type="http://schemas.openxmlformats.org/officeDocument/2006/relationships/customXml" Target="../ink/ink238.xml"/><Relationship Id="rId600" Type="http://schemas.openxmlformats.org/officeDocument/2006/relationships/image" Target="../media/image323.png"/><Relationship Id="rId684" Type="http://schemas.openxmlformats.org/officeDocument/2006/relationships/image" Target="../media/image365.png"/><Relationship Id="rId337" Type="http://schemas.openxmlformats.org/officeDocument/2006/relationships/customXml" Target="../ink/ink168.xml"/><Relationship Id="rId891" Type="http://schemas.openxmlformats.org/officeDocument/2006/relationships/customXml" Target="../ink/ink445.xml"/><Relationship Id="rId905" Type="http://schemas.openxmlformats.org/officeDocument/2006/relationships/image" Target="../media/image476.png"/><Relationship Id="rId34" Type="http://schemas.openxmlformats.org/officeDocument/2006/relationships/image" Target="../media/image40.png"/><Relationship Id="rId544" Type="http://schemas.openxmlformats.org/officeDocument/2006/relationships/image" Target="../media/image295.png"/><Relationship Id="rId751" Type="http://schemas.openxmlformats.org/officeDocument/2006/relationships/customXml" Target="../ink/ink375.xml"/><Relationship Id="rId849" Type="http://schemas.openxmlformats.org/officeDocument/2006/relationships/customXml" Target="../ink/ink424.xml"/><Relationship Id="rId183" Type="http://schemas.openxmlformats.org/officeDocument/2006/relationships/customXml" Target="../ink/ink91.xml"/><Relationship Id="rId390" Type="http://schemas.openxmlformats.org/officeDocument/2006/relationships/image" Target="../media/image218.png"/><Relationship Id="rId404" Type="http://schemas.openxmlformats.org/officeDocument/2006/relationships/image" Target="../media/image225.png"/><Relationship Id="rId611" Type="http://schemas.openxmlformats.org/officeDocument/2006/relationships/customXml" Target="../ink/ink305.xml"/><Relationship Id="rId250" Type="http://schemas.openxmlformats.org/officeDocument/2006/relationships/image" Target="../media/image148.png"/><Relationship Id="rId488" Type="http://schemas.openxmlformats.org/officeDocument/2006/relationships/image" Target="../media/image267.png"/><Relationship Id="rId695" Type="http://schemas.openxmlformats.org/officeDocument/2006/relationships/customXml" Target="../ink/ink347.xml"/><Relationship Id="rId709" Type="http://schemas.openxmlformats.org/officeDocument/2006/relationships/customXml" Target="../ink/ink354.xml"/><Relationship Id="rId45" Type="http://schemas.openxmlformats.org/officeDocument/2006/relationships/customXml" Target="../ink/ink22.xml"/><Relationship Id="rId110" Type="http://schemas.openxmlformats.org/officeDocument/2006/relationships/image" Target="../media/image78.png"/><Relationship Id="rId348" Type="http://schemas.openxmlformats.org/officeDocument/2006/relationships/image" Target="../media/image197.png"/><Relationship Id="rId555" Type="http://schemas.openxmlformats.org/officeDocument/2006/relationships/customXml" Target="../ink/ink277.xml"/><Relationship Id="rId762" Type="http://schemas.openxmlformats.org/officeDocument/2006/relationships/image" Target="../media/image404.png"/><Relationship Id="rId194" Type="http://schemas.openxmlformats.org/officeDocument/2006/relationships/image" Target="../media/image120.png"/><Relationship Id="rId208" Type="http://schemas.openxmlformats.org/officeDocument/2006/relationships/image" Target="../media/image127.png"/><Relationship Id="rId415" Type="http://schemas.openxmlformats.org/officeDocument/2006/relationships/customXml" Target="../ink/ink207.xml"/><Relationship Id="rId622" Type="http://schemas.openxmlformats.org/officeDocument/2006/relationships/image" Target="../media/image334.png"/><Relationship Id="rId261" Type="http://schemas.openxmlformats.org/officeDocument/2006/relationships/customXml" Target="../ink/ink130.xml"/><Relationship Id="rId499" Type="http://schemas.openxmlformats.org/officeDocument/2006/relationships/customXml" Target="../ink/ink2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3728" y="1124744"/>
            <a:ext cx="67687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 </a:t>
            </a:r>
          </a:p>
          <a:p>
            <a:pPr algn="ctr"/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Solve the following equations: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11761" y="2234054"/>
                <a:ext cx="6241213" cy="958660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+8=11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23=4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+9=19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1=4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1" y="2234054"/>
                <a:ext cx="6241213" cy="95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11760" y="3406443"/>
                <a:ext cx="6241213" cy="958660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−25=5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6−2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=11−7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−42=2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406443"/>
                <a:ext cx="6241213" cy="95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411760" y="4558572"/>
                <a:ext cx="6241213" cy="958660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2(5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+2)=4(2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+6)=4(5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+3)=3(3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3(5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−1)=2(7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558572"/>
                <a:ext cx="6241213" cy="958660"/>
              </a:xfrm>
              <a:prstGeom prst="rect">
                <a:avLst/>
              </a:prstGeom>
              <a:blipFill>
                <a:blip r:embed="rId4"/>
                <a:stretch>
                  <a:fillRect b="-1765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88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12413" y="1177341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11761" y="2018030"/>
                <a:ext cx="6241213" cy="958660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1" y="2018030"/>
                <a:ext cx="6241213" cy="95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11760" y="3190419"/>
                <a:ext cx="6241213" cy="958660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90419"/>
                <a:ext cx="6241213" cy="95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411760" y="4342548"/>
                <a:ext cx="6241213" cy="958660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342548"/>
                <a:ext cx="6241213" cy="95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68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66189" y="1946991"/>
            <a:ext cx="4025899" cy="431800"/>
            <a:chOff x="2483768" y="1988840"/>
            <a:chExt cx="4026893" cy="432048"/>
          </a:xfrm>
        </p:grpSpPr>
        <p:sp>
          <p:nvSpPr>
            <p:cNvPr id="23" name="Oval 22"/>
            <p:cNvSpPr/>
            <p:nvPr/>
          </p:nvSpPr>
          <p:spPr>
            <a:xfrm>
              <a:off x="2483768" y="1988840"/>
              <a:ext cx="477955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961723" y="2204864"/>
              <a:ext cx="354893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076773" y="2907864"/>
            <a:ext cx="4108454" cy="431800"/>
            <a:chOff x="2525712" y="2996952"/>
            <a:chExt cx="4107706" cy="432048"/>
          </a:xfrm>
        </p:grpSpPr>
        <p:sp>
          <p:nvSpPr>
            <p:cNvPr id="21" name="Oval 20"/>
            <p:cNvSpPr/>
            <p:nvPr/>
          </p:nvSpPr>
          <p:spPr>
            <a:xfrm>
              <a:off x="6155667" y="2996952"/>
              <a:ext cx="477751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2525712" y="3224094"/>
              <a:ext cx="401406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55776" y="3838267"/>
            <a:ext cx="4027483" cy="431800"/>
            <a:chOff x="2561331" y="4077072"/>
            <a:chExt cx="4026893" cy="432048"/>
          </a:xfrm>
        </p:grpSpPr>
        <p:sp>
          <p:nvSpPr>
            <p:cNvPr id="19" name="Oval 18"/>
            <p:cNvSpPr/>
            <p:nvPr/>
          </p:nvSpPr>
          <p:spPr>
            <a:xfrm>
              <a:off x="2561331" y="4077072"/>
              <a:ext cx="477767" cy="432048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039098" y="4293096"/>
              <a:ext cx="3549126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125613" y="4725392"/>
            <a:ext cx="4092575" cy="431800"/>
            <a:chOff x="2542128" y="5157192"/>
            <a:chExt cx="4091290" cy="432048"/>
          </a:xfrm>
        </p:grpSpPr>
        <p:sp>
          <p:nvSpPr>
            <p:cNvPr id="17" name="Oval 16"/>
            <p:cNvSpPr/>
            <p:nvPr/>
          </p:nvSpPr>
          <p:spPr>
            <a:xfrm>
              <a:off x="6155730" y="5157192"/>
              <a:ext cx="477688" cy="432048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2542128" y="5373216"/>
              <a:ext cx="3648516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569358" y="2380817"/>
                <a:ext cx="6662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358" y="2380817"/>
                <a:ext cx="666272" cy="400110"/>
              </a:xfrm>
              <a:prstGeom prst="rect">
                <a:avLst/>
              </a:prstGeom>
              <a:blipFill>
                <a:blip r:embed="rId2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458663" y="2380818"/>
                <a:ext cx="33166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greater than or equal to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663" y="2380818"/>
                <a:ext cx="3316677" cy="400110"/>
              </a:xfrm>
              <a:prstGeom prst="rect">
                <a:avLst/>
              </a:prstGeom>
              <a:blipFill>
                <a:blip r:embed="rId3"/>
                <a:stretch>
                  <a:fillRect t="-7692" r="-1103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608845" y="3316921"/>
                <a:ext cx="6662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845" y="3316921"/>
                <a:ext cx="666272" cy="400110"/>
              </a:xfrm>
              <a:prstGeom prst="rect">
                <a:avLst/>
              </a:prstGeom>
              <a:blipFill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602790" y="3316922"/>
                <a:ext cx="29624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less than or equal to</a:t>
                </a: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790" y="3316922"/>
                <a:ext cx="2962414" cy="400110"/>
              </a:xfrm>
              <a:prstGeom prst="rect">
                <a:avLst/>
              </a:prstGeom>
              <a:blipFill>
                <a:blip r:embed="rId5"/>
                <a:stretch>
                  <a:fillRect t="-6061" r="-1235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502233" y="4253025"/>
                <a:ext cx="6662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233" y="4253025"/>
                <a:ext cx="666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391538" y="4253026"/>
                <a:ext cx="20358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greater than</a:t>
                </a: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538" y="4253026"/>
                <a:ext cx="2035878" cy="400110"/>
              </a:xfrm>
              <a:prstGeom prst="rect">
                <a:avLst/>
              </a:prstGeom>
              <a:blipFill>
                <a:blip r:embed="rId7"/>
                <a:stretch>
                  <a:fillRect t="-7692" r="-2096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194863" y="5085183"/>
                <a:ext cx="6662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863" y="5085183"/>
                <a:ext cx="666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084168" y="5085184"/>
                <a:ext cx="16816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less than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085184"/>
                <a:ext cx="1681614" cy="400110"/>
              </a:xfrm>
              <a:prstGeom prst="rect">
                <a:avLst/>
              </a:prstGeom>
              <a:blipFill>
                <a:blip r:embed="rId9"/>
                <a:stretch>
                  <a:fillRect t="-6061" r="-2899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3A4D266-DBE6-4841-8436-E77663224C65}"/>
              </a:ext>
            </a:extLst>
          </p:cNvPr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can plot inequalities on number lines…</a:t>
            </a:r>
          </a:p>
        </p:txBody>
      </p:sp>
    </p:spTree>
    <p:extLst>
      <p:ext uri="{BB962C8B-B14F-4D97-AF65-F5344CB8AC3E}">
        <p14:creationId xmlns:p14="http://schemas.microsoft.com/office/powerpoint/2010/main" val="400239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45901"/>
            <a:ext cx="5606008" cy="5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Oval 40"/>
          <p:cNvSpPr/>
          <p:nvPr/>
        </p:nvSpPr>
        <p:spPr bwMode="auto">
          <a:xfrm>
            <a:off x="6654924" y="4149080"/>
            <a:ext cx="216024" cy="21602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43" name="Straight Arrow Connector 42"/>
          <p:cNvCxnSpPr>
            <a:stCxn id="41" idx="6"/>
          </p:cNvCxnSpPr>
          <p:nvPr/>
        </p:nvCxnSpPr>
        <p:spPr bwMode="auto">
          <a:xfrm>
            <a:off x="6870948" y="4257092"/>
            <a:ext cx="1296144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9F002F6-D1F7-48E0-9AB3-54721B6D7CBD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912768" cy="2863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	Solve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+1≥7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b)	Show your solution on a number line.</a:t>
                </a:r>
              </a:p>
              <a:p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acc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</a:t>
                </a:r>
                <a:r>
                  <a:rPr lang="en-GB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acc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9F002F6-D1F7-48E0-9AB3-54721B6D7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2863028"/>
              </a:xfrm>
              <a:prstGeom prst="rect">
                <a:avLst/>
              </a:prstGeom>
              <a:blipFill>
                <a:blip r:embed="rId3"/>
                <a:stretch>
                  <a:fillRect l="-970" t="-1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65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 bwMode="auto">
          <a:xfrm>
            <a:off x="6898536" y="4505570"/>
            <a:ext cx="216024" cy="216024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2555776" y="4613582"/>
            <a:ext cx="4342761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872831"/>
            <a:ext cx="5656590" cy="57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2B5049-5C84-49AF-A25B-DC6E5D7086F6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912768" cy="3170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	Solve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&lt;18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b)	Show your solution on a number line.</a:t>
                </a:r>
              </a:p>
              <a:p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d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𝟏𝟖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𝟏𝟖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acc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acc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 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2B5049-5C84-49AF-A25B-DC6E5D708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3170804"/>
              </a:xfrm>
              <a:prstGeom prst="rect">
                <a:avLst/>
              </a:prstGeom>
              <a:blipFill>
                <a:blip r:embed="rId3"/>
                <a:stretch>
                  <a:fillRect l="-970" t="-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75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 bwMode="auto">
          <a:xfrm>
            <a:off x="4717663" y="4796076"/>
            <a:ext cx="216024" cy="216024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2483769" y="4905285"/>
            <a:ext cx="232693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88855"/>
            <a:ext cx="5656590" cy="57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94AFD54-E51A-44FF-8BEA-9E935A7E24DF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912768" cy="3786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	Solve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b)	Show your solution on a number line.</a:t>
                </a:r>
              </a:p>
              <a:p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d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𝟏𝟔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𝟏𝟔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𝟏𝟔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   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acc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acc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     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94AFD54-E51A-44FF-8BEA-9E935A7E2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3786358"/>
              </a:xfrm>
              <a:prstGeom prst="rect">
                <a:avLst/>
              </a:prstGeom>
              <a:blipFill>
                <a:blip r:embed="rId3"/>
                <a:stretch>
                  <a:fillRect l="-970" t="-8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93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68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095127"/>
            <a:ext cx="8784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2197AF-D76D-40D4-8C86-06E73A762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12" y="1529408"/>
            <a:ext cx="8172176" cy="5328592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FB54B48-BF92-40AB-B728-782657A3EC87}"/>
              </a:ext>
            </a:extLst>
          </p:cNvPr>
          <p:cNvGrpSpPr/>
          <p:nvPr/>
        </p:nvGrpSpPr>
        <p:grpSpPr>
          <a:xfrm>
            <a:off x="1621785" y="1717958"/>
            <a:ext cx="158040" cy="70560"/>
            <a:chOff x="1621785" y="1717958"/>
            <a:chExt cx="158040" cy="70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EA8FC8D-B2BA-4861-ADBD-3E30E8A8309F}"/>
                    </a:ext>
                  </a:extLst>
                </p14:cNvPr>
                <p14:cNvContentPartPr/>
                <p14:nvPr/>
              </p14:nvContentPartPr>
              <p14:xfrm>
                <a:off x="1621785" y="1766918"/>
                <a:ext cx="47160" cy="46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EA8FC8D-B2BA-4861-ADBD-3E30E8A8309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617465" y="1762598"/>
                  <a:ext cx="55800" cy="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58ADC77-48F3-4713-B04D-1AE370CF7D44}"/>
                    </a:ext>
                  </a:extLst>
                </p14:cNvPr>
                <p14:cNvContentPartPr/>
                <p14:nvPr/>
              </p14:nvContentPartPr>
              <p14:xfrm>
                <a:off x="1724385" y="1718318"/>
                <a:ext cx="48600" cy="43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58ADC77-48F3-4713-B04D-1AE370CF7D4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720065" y="1713998"/>
                  <a:ext cx="5724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BC322EC4-DFA1-4566-8CE6-0B633EDB84A9}"/>
                    </a:ext>
                  </a:extLst>
                </p14:cNvPr>
                <p14:cNvContentPartPr/>
                <p14:nvPr/>
              </p14:nvContentPartPr>
              <p14:xfrm>
                <a:off x="1729065" y="1717958"/>
                <a:ext cx="50760" cy="705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BC322EC4-DFA1-4566-8CE6-0B633EDB84A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724745" y="1713638"/>
                  <a:ext cx="59400" cy="7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F2BD60-E4DE-4DF2-ABAA-9434CE8A9F44}"/>
              </a:ext>
            </a:extLst>
          </p:cNvPr>
          <p:cNvGrpSpPr/>
          <p:nvPr/>
        </p:nvGrpSpPr>
        <p:grpSpPr>
          <a:xfrm>
            <a:off x="1970265" y="1714358"/>
            <a:ext cx="150480" cy="68400"/>
            <a:chOff x="1970265" y="1714358"/>
            <a:chExt cx="150480" cy="68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49A4A1F-F2EC-419A-B13D-A1A3C726CFF5}"/>
                    </a:ext>
                  </a:extLst>
                </p14:cNvPr>
                <p14:cNvContentPartPr/>
                <p14:nvPr/>
              </p14:nvContentPartPr>
              <p14:xfrm>
                <a:off x="1970265" y="1756478"/>
                <a:ext cx="69120" cy="86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49A4A1F-F2EC-419A-B13D-A1A3C726CFF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965945" y="1752158"/>
                  <a:ext cx="77760" cy="1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2233CAC-4BC7-45C6-A304-CA2136D1EA00}"/>
                    </a:ext>
                  </a:extLst>
                </p14:cNvPr>
                <p14:cNvContentPartPr/>
                <p14:nvPr/>
              </p14:nvContentPartPr>
              <p14:xfrm>
                <a:off x="2075745" y="1714358"/>
                <a:ext cx="42120" cy="46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2233CAC-4BC7-45C6-A304-CA2136D1EA0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071425" y="1710038"/>
                  <a:ext cx="50760" cy="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3E1DF4D-A161-4E7A-918E-112E48E0D7CE}"/>
                    </a:ext>
                  </a:extLst>
                </p14:cNvPr>
                <p14:cNvContentPartPr/>
                <p14:nvPr/>
              </p14:nvContentPartPr>
              <p14:xfrm>
                <a:off x="2075745" y="1715798"/>
                <a:ext cx="45000" cy="669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3E1DF4D-A161-4E7A-918E-112E48E0D7CE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71425" y="1711478"/>
                  <a:ext cx="53640" cy="75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01E1A71-44F9-4319-951C-AB4FC7B9EA8D}"/>
              </a:ext>
            </a:extLst>
          </p:cNvPr>
          <p:cNvGrpSpPr/>
          <p:nvPr/>
        </p:nvGrpSpPr>
        <p:grpSpPr>
          <a:xfrm>
            <a:off x="1701345" y="1837118"/>
            <a:ext cx="355680" cy="71640"/>
            <a:chOff x="1701345" y="1837118"/>
            <a:chExt cx="355680" cy="71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9B7047B-6899-44E5-8F5E-3B84C3B0CDA9}"/>
                    </a:ext>
                  </a:extLst>
                </p14:cNvPr>
                <p14:cNvContentPartPr/>
                <p14:nvPr/>
              </p14:nvContentPartPr>
              <p14:xfrm>
                <a:off x="1701345" y="1865558"/>
                <a:ext cx="40680" cy="432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9B7047B-6899-44E5-8F5E-3B84C3B0CDA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697025" y="1861238"/>
                  <a:ext cx="4932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159DD57-A6F4-484E-95FA-F0B287CE88CA}"/>
                    </a:ext>
                  </a:extLst>
                </p14:cNvPr>
                <p14:cNvContentPartPr/>
                <p14:nvPr/>
              </p14:nvContentPartPr>
              <p14:xfrm>
                <a:off x="1746705" y="1866998"/>
                <a:ext cx="30960" cy="363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159DD57-A6F4-484E-95FA-F0B287CE88C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742385" y="1862678"/>
                  <a:ext cx="3960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C676DE4-ED28-458A-8249-BC3CFBA7276D}"/>
                    </a:ext>
                  </a:extLst>
                </p14:cNvPr>
                <p14:cNvContentPartPr/>
                <p14:nvPr/>
              </p14:nvContentPartPr>
              <p14:xfrm>
                <a:off x="1876665" y="1837838"/>
                <a:ext cx="49680" cy="378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C676DE4-ED28-458A-8249-BC3CFBA7276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872345" y="1833518"/>
                  <a:ext cx="5832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A83371E-E2C0-4FA4-9228-7FCA01146540}"/>
                    </a:ext>
                  </a:extLst>
                </p14:cNvPr>
                <p14:cNvContentPartPr/>
                <p14:nvPr/>
              </p14:nvContentPartPr>
              <p14:xfrm>
                <a:off x="1878825" y="1881398"/>
                <a:ext cx="50400" cy="266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A83371E-E2C0-4FA4-9228-7FCA0114654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874505" y="1877078"/>
                  <a:ext cx="5904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C0B4186-2904-4B28-9F2C-4D6F8E1CBADE}"/>
                    </a:ext>
                  </a:extLst>
                </p14:cNvPr>
                <p14:cNvContentPartPr/>
                <p14:nvPr/>
              </p14:nvContentPartPr>
              <p14:xfrm>
                <a:off x="2000145" y="1837118"/>
                <a:ext cx="56880" cy="716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C0B4186-2904-4B28-9F2C-4D6F8E1CBAD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995825" y="1832798"/>
                  <a:ext cx="65520" cy="8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D843467-A17D-4CBC-9728-4C3BC1C6F0C5}"/>
              </a:ext>
            </a:extLst>
          </p:cNvPr>
          <p:cNvGrpSpPr/>
          <p:nvPr/>
        </p:nvGrpSpPr>
        <p:grpSpPr>
          <a:xfrm>
            <a:off x="1873785" y="2526518"/>
            <a:ext cx="630000" cy="53280"/>
            <a:chOff x="1873785" y="2526518"/>
            <a:chExt cx="630000" cy="53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4E1CECB-AE88-4C1A-A19D-8FC15BFA91F5}"/>
                    </a:ext>
                  </a:extLst>
                </p14:cNvPr>
                <p14:cNvContentPartPr/>
                <p14:nvPr/>
              </p14:nvContentPartPr>
              <p14:xfrm>
                <a:off x="1873785" y="2526518"/>
                <a:ext cx="70560" cy="532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4E1CECB-AE88-4C1A-A19D-8FC15BFA91F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869465" y="2522198"/>
                  <a:ext cx="7920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401E992-0501-43B4-93AE-25301C907E26}"/>
                    </a:ext>
                  </a:extLst>
                </p14:cNvPr>
                <p14:cNvContentPartPr/>
                <p14:nvPr/>
              </p14:nvContentPartPr>
              <p14:xfrm>
                <a:off x="1898625" y="2558918"/>
                <a:ext cx="29520" cy="115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401E992-0501-43B4-93AE-25301C907E2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894305" y="2554598"/>
                  <a:ext cx="3816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EDE31CC-A976-43E4-B417-1004E16E0006}"/>
                    </a:ext>
                  </a:extLst>
                </p14:cNvPr>
                <p14:cNvContentPartPr/>
                <p14:nvPr/>
              </p14:nvContentPartPr>
              <p14:xfrm>
                <a:off x="1942905" y="2560358"/>
                <a:ext cx="2880" cy="21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EDE31CC-A976-43E4-B417-1004E16E000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938585" y="2556038"/>
                  <a:ext cx="1152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461FAFD-77BE-465D-B5AD-258AF3491B29}"/>
                    </a:ext>
                  </a:extLst>
                </p14:cNvPr>
                <p14:cNvContentPartPr/>
                <p14:nvPr/>
              </p14:nvContentPartPr>
              <p14:xfrm>
                <a:off x="1903305" y="2558198"/>
                <a:ext cx="36000" cy="68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461FAFD-77BE-465D-B5AD-258AF3491B29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898985" y="2553878"/>
                  <a:ext cx="4464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DD97449-36F8-46C7-99AE-A6C0C13A6F12}"/>
                    </a:ext>
                  </a:extLst>
                </p14:cNvPr>
                <p14:cNvContentPartPr/>
                <p14:nvPr/>
              </p14:nvContentPartPr>
              <p14:xfrm>
                <a:off x="1936425" y="2551718"/>
                <a:ext cx="546480" cy="54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DD97449-36F8-46C7-99AE-A6C0C13A6F12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932105" y="2547398"/>
                  <a:ext cx="555120" cy="1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370E6B3-E458-4433-9E70-674DDFBCD500}"/>
                    </a:ext>
                  </a:extLst>
                </p14:cNvPr>
                <p14:cNvContentPartPr/>
                <p14:nvPr/>
              </p14:nvContentPartPr>
              <p14:xfrm>
                <a:off x="2453745" y="2530478"/>
                <a:ext cx="50040" cy="38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370E6B3-E458-4433-9E70-674DDFBCD500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449425" y="2526158"/>
                  <a:ext cx="58680" cy="4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20" name="Group 4119">
            <a:extLst>
              <a:ext uri="{FF2B5EF4-FFF2-40B4-BE49-F238E27FC236}">
                <a16:creationId xmlns:a16="http://schemas.microsoft.com/office/drawing/2014/main" id="{1CC1A7CA-1270-44BA-B5C5-3AFD7D311BA4}"/>
              </a:ext>
            </a:extLst>
          </p:cNvPr>
          <p:cNvGrpSpPr/>
          <p:nvPr/>
        </p:nvGrpSpPr>
        <p:grpSpPr>
          <a:xfrm>
            <a:off x="3571967" y="1709910"/>
            <a:ext cx="675360" cy="396360"/>
            <a:chOff x="3571967" y="1709910"/>
            <a:chExt cx="675360" cy="39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169D3950-EEC6-42E4-AD90-8DD159095FF7}"/>
                    </a:ext>
                  </a:extLst>
                </p14:cNvPr>
                <p14:cNvContentPartPr/>
                <p14:nvPr/>
              </p14:nvContentPartPr>
              <p14:xfrm>
                <a:off x="3571967" y="1755270"/>
                <a:ext cx="70920" cy="54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169D3950-EEC6-42E4-AD90-8DD159095FF7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567647" y="1750950"/>
                  <a:ext cx="79560" cy="1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320F49D-E8ED-4834-A1D2-A7C675341980}"/>
                    </a:ext>
                  </a:extLst>
                </p14:cNvPr>
                <p14:cNvContentPartPr/>
                <p14:nvPr/>
              </p14:nvContentPartPr>
              <p14:xfrm>
                <a:off x="3682847" y="1710990"/>
                <a:ext cx="53640" cy="471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320F49D-E8ED-4834-A1D2-A7C675341980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678527" y="1706670"/>
                  <a:ext cx="6228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7C78B2C-9E64-48D5-AC2D-6738977549DD}"/>
                    </a:ext>
                  </a:extLst>
                </p14:cNvPr>
                <p14:cNvContentPartPr/>
                <p14:nvPr/>
              </p14:nvContentPartPr>
              <p14:xfrm>
                <a:off x="3715247" y="1745550"/>
                <a:ext cx="2160" cy="316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7C78B2C-9E64-48D5-AC2D-6738977549D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710927" y="1741230"/>
                  <a:ext cx="1080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A37AC8C-9791-4753-8067-70127F1ACA9B}"/>
                    </a:ext>
                  </a:extLst>
                </p14:cNvPr>
                <p14:cNvContentPartPr/>
                <p14:nvPr/>
              </p14:nvContentPartPr>
              <p14:xfrm>
                <a:off x="3773927" y="1709910"/>
                <a:ext cx="54720" cy="684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A37AC8C-9791-4753-8067-70127F1ACA9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769607" y="1705590"/>
                  <a:ext cx="6336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8A49649-EB2E-4305-90CE-1C70CB735A2E}"/>
                    </a:ext>
                  </a:extLst>
                </p14:cNvPr>
                <p14:cNvContentPartPr/>
                <p14:nvPr/>
              </p14:nvContentPartPr>
              <p14:xfrm>
                <a:off x="3988127" y="1751310"/>
                <a:ext cx="43200" cy="46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8A49649-EB2E-4305-90CE-1C70CB735A2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983807" y="1746990"/>
                  <a:ext cx="51840" cy="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096" name="Ink 4095">
                  <a:extLst>
                    <a:ext uri="{FF2B5EF4-FFF2-40B4-BE49-F238E27FC236}">
                      <a16:creationId xmlns:a16="http://schemas.microsoft.com/office/drawing/2014/main" id="{7654007F-BB0A-4DAA-BD66-6CF6F5519413}"/>
                    </a:ext>
                  </a:extLst>
                </p14:cNvPr>
                <p14:cNvContentPartPr/>
                <p14:nvPr/>
              </p14:nvContentPartPr>
              <p14:xfrm>
                <a:off x="4052567" y="1714590"/>
                <a:ext cx="58680" cy="40680"/>
              </p14:xfrm>
            </p:contentPart>
          </mc:Choice>
          <mc:Fallback>
            <p:pic>
              <p:nvPicPr>
                <p:cNvPr id="4096" name="Ink 4095">
                  <a:extLst>
                    <a:ext uri="{FF2B5EF4-FFF2-40B4-BE49-F238E27FC236}">
                      <a16:creationId xmlns:a16="http://schemas.microsoft.com/office/drawing/2014/main" id="{7654007F-BB0A-4DAA-BD66-6CF6F5519413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048247" y="1710270"/>
                  <a:ext cx="6732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097" name="Ink 4096">
                  <a:extLst>
                    <a:ext uri="{FF2B5EF4-FFF2-40B4-BE49-F238E27FC236}">
                      <a16:creationId xmlns:a16="http://schemas.microsoft.com/office/drawing/2014/main" id="{8A4E48D9-61F5-4BAA-978C-6E5026C4CDED}"/>
                    </a:ext>
                  </a:extLst>
                </p14:cNvPr>
                <p14:cNvContentPartPr/>
                <p14:nvPr/>
              </p14:nvContentPartPr>
              <p14:xfrm>
                <a:off x="4084607" y="1728990"/>
                <a:ext cx="3960" cy="44640"/>
              </p14:xfrm>
            </p:contentPart>
          </mc:Choice>
          <mc:Fallback>
            <p:pic>
              <p:nvPicPr>
                <p:cNvPr id="4097" name="Ink 4096">
                  <a:extLst>
                    <a:ext uri="{FF2B5EF4-FFF2-40B4-BE49-F238E27FC236}">
                      <a16:creationId xmlns:a16="http://schemas.microsoft.com/office/drawing/2014/main" id="{8A4E48D9-61F5-4BAA-978C-6E5026C4CDED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080287" y="1724670"/>
                  <a:ext cx="126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099" name="Ink 4098">
                  <a:extLst>
                    <a:ext uri="{FF2B5EF4-FFF2-40B4-BE49-F238E27FC236}">
                      <a16:creationId xmlns:a16="http://schemas.microsoft.com/office/drawing/2014/main" id="{9E3EEA5F-D0CF-49A5-B22D-D83209968830}"/>
                    </a:ext>
                  </a:extLst>
                </p14:cNvPr>
                <p14:cNvContentPartPr/>
                <p14:nvPr/>
              </p14:nvContentPartPr>
              <p14:xfrm>
                <a:off x="4139687" y="1712070"/>
                <a:ext cx="33840" cy="66960"/>
              </p14:xfrm>
            </p:contentPart>
          </mc:Choice>
          <mc:Fallback>
            <p:pic>
              <p:nvPicPr>
                <p:cNvPr id="4099" name="Ink 4098">
                  <a:extLst>
                    <a:ext uri="{FF2B5EF4-FFF2-40B4-BE49-F238E27FC236}">
                      <a16:creationId xmlns:a16="http://schemas.microsoft.com/office/drawing/2014/main" id="{9E3EEA5F-D0CF-49A5-B22D-D8320996883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135367" y="1707750"/>
                  <a:ext cx="4248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4100" name="Ink 4099">
                  <a:extLst>
                    <a:ext uri="{FF2B5EF4-FFF2-40B4-BE49-F238E27FC236}">
                      <a16:creationId xmlns:a16="http://schemas.microsoft.com/office/drawing/2014/main" id="{77057EBB-99F5-4528-8CE0-6D37259BC38D}"/>
                    </a:ext>
                  </a:extLst>
                </p14:cNvPr>
                <p14:cNvContentPartPr/>
                <p14:nvPr/>
              </p14:nvContentPartPr>
              <p14:xfrm>
                <a:off x="3642527" y="1847790"/>
                <a:ext cx="6840" cy="51120"/>
              </p14:xfrm>
            </p:contentPart>
          </mc:Choice>
          <mc:Fallback>
            <p:pic>
              <p:nvPicPr>
                <p:cNvPr id="4100" name="Ink 4099">
                  <a:extLst>
                    <a:ext uri="{FF2B5EF4-FFF2-40B4-BE49-F238E27FC236}">
                      <a16:creationId xmlns:a16="http://schemas.microsoft.com/office/drawing/2014/main" id="{77057EBB-99F5-4528-8CE0-6D37259BC38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638207" y="1843470"/>
                  <a:ext cx="154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4101" name="Ink 4100">
                  <a:extLst>
                    <a:ext uri="{FF2B5EF4-FFF2-40B4-BE49-F238E27FC236}">
                      <a16:creationId xmlns:a16="http://schemas.microsoft.com/office/drawing/2014/main" id="{D7C5DF17-9852-48A0-8562-C31D4810CC26}"/>
                    </a:ext>
                  </a:extLst>
                </p14:cNvPr>
                <p14:cNvContentPartPr/>
                <p14:nvPr/>
              </p14:nvContentPartPr>
              <p14:xfrm>
                <a:off x="3666647" y="1842030"/>
                <a:ext cx="69840" cy="48960"/>
              </p14:xfrm>
            </p:contentPart>
          </mc:Choice>
          <mc:Fallback>
            <p:pic>
              <p:nvPicPr>
                <p:cNvPr id="4101" name="Ink 4100">
                  <a:extLst>
                    <a:ext uri="{FF2B5EF4-FFF2-40B4-BE49-F238E27FC236}">
                      <a16:creationId xmlns:a16="http://schemas.microsoft.com/office/drawing/2014/main" id="{D7C5DF17-9852-48A0-8562-C31D4810CC2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662327" y="1837710"/>
                  <a:ext cx="7848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102" name="Ink 4101">
                  <a:extLst>
                    <a:ext uri="{FF2B5EF4-FFF2-40B4-BE49-F238E27FC236}">
                      <a16:creationId xmlns:a16="http://schemas.microsoft.com/office/drawing/2014/main" id="{C02675E9-4C69-43AD-9AE2-BFF81AD592F9}"/>
                    </a:ext>
                  </a:extLst>
                </p14:cNvPr>
                <p14:cNvContentPartPr/>
                <p14:nvPr/>
              </p14:nvContentPartPr>
              <p14:xfrm>
                <a:off x="3763127" y="1852470"/>
                <a:ext cx="35640" cy="32400"/>
              </p14:xfrm>
            </p:contentPart>
          </mc:Choice>
          <mc:Fallback>
            <p:pic>
              <p:nvPicPr>
                <p:cNvPr id="4102" name="Ink 4101">
                  <a:extLst>
                    <a:ext uri="{FF2B5EF4-FFF2-40B4-BE49-F238E27FC236}">
                      <a16:creationId xmlns:a16="http://schemas.microsoft.com/office/drawing/2014/main" id="{C02675E9-4C69-43AD-9AE2-BFF81AD592F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3758807" y="1848150"/>
                  <a:ext cx="4428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103" name="Ink 4102">
                  <a:extLst>
                    <a:ext uri="{FF2B5EF4-FFF2-40B4-BE49-F238E27FC236}">
                      <a16:creationId xmlns:a16="http://schemas.microsoft.com/office/drawing/2014/main" id="{0D29E715-DD51-4A4B-8F73-107DBFD21512}"/>
                    </a:ext>
                  </a:extLst>
                </p14:cNvPr>
                <p14:cNvContentPartPr/>
                <p14:nvPr/>
              </p14:nvContentPartPr>
              <p14:xfrm>
                <a:off x="3804887" y="1851750"/>
                <a:ext cx="28080" cy="29160"/>
              </p14:xfrm>
            </p:contentPart>
          </mc:Choice>
          <mc:Fallback>
            <p:pic>
              <p:nvPicPr>
                <p:cNvPr id="4103" name="Ink 4102">
                  <a:extLst>
                    <a:ext uri="{FF2B5EF4-FFF2-40B4-BE49-F238E27FC236}">
                      <a16:creationId xmlns:a16="http://schemas.microsoft.com/office/drawing/2014/main" id="{0D29E715-DD51-4A4B-8F73-107DBFD2151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3800567" y="1847430"/>
                  <a:ext cx="367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104" name="Ink 4103">
                  <a:extLst>
                    <a:ext uri="{FF2B5EF4-FFF2-40B4-BE49-F238E27FC236}">
                      <a16:creationId xmlns:a16="http://schemas.microsoft.com/office/drawing/2014/main" id="{B0053F37-41F3-4936-8D21-8E684B252ADE}"/>
                    </a:ext>
                  </a:extLst>
                </p14:cNvPr>
                <p14:cNvContentPartPr/>
                <p14:nvPr/>
              </p14:nvContentPartPr>
              <p14:xfrm>
                <a:off x="3896687" y="1825110"/>
                <a:ext cx="57240" cy="59400"/>
              </p14:xfrm>
            </p:contentPart>
          </mc:Choice>
          <mc:Fallback>
            <p:pic>
              <p:nvPicPr>
                <p:cNvPr id="4104" name="Ink 4103">
                  <a:extLst>
                    <a:ext uri="{FF2B5EF4-FFF2-40B4-BE49-F238E27FC236}">
                      <a16:creationId xmlns:a16="http://schemas.microsoft.com/office/drawing/2014/main" id="{B0053F37-41F3-4936-8D21-8E684B252ADE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3892367" y="1820790"/>
                  <a:ext cx="6588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106" name="Ink 4105">
                  <a:extLst>
                    <a:ext uri="{FF2B5EF4-FFF2-40B4-BE49-F238E27FC236}">
                      <a16:creationId xmlns:a16="http://schemas.microsoft.com/office/drawing/2014/main" id="{F9D354E6-6E62-42DE-9874-031631F7473B}"/>
                    </a:ext>
                  </a:extLst>
                </p14:cNvPr>
                <p14:cNvContentPartPr/>
                <p14:nvPr/>
              </p14:nvContentPartPr>
              <p14:xfrm>
                <a:off x="4009727" y="1853910"/>
                <a:ext cx="36720" cy="6120"/>
              </p14:xfrm>
            </p:contentPart>
          </mc:Choice>
          <mc:Fallback>
            <p:pic>
              <p:nvPicPr>
                <p:cNvPr id="4106" name="Ink 4105">
                  <a:extLst>
                    <a:ext uri="{FF2B5EF4-FFF2-40B4-BE49-F238E27FC236}">
                      <a16:creationId xmlns:a16="http://schemas.microsoft.com/office/drawing/2014/main" id="{F9D354E6-6E62-42DE-9874-031631F7473B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005407" y="1849590"/>
                  <a:ext cx="4536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107" name="Ink 4106">
                  <a:extLst>
                    <a:ext uri="{FF2B5EF4-FFF2-40B4-BE49-F238E27FC236}">
                      <a16:creationId xmlns:a16="http://schemas.microsoft.com/office/drawing/2014/main" id="{EA2104CC-7C41-4F2B-90CE-154401F7C42E}"/>
                    </a:ext>
                  </a:extLst>
                </p14:cNvPr>
                <p14:cNvContentPartPr/>
                <p14:nvPr/>
              </p14:nvContentPartPr>
              <p14:xfrm>
                <a:off x="4096847" y="1825470"/>
                <a:ext cx="50760" cy="55800"/>
              </p14:xfrm>
            </p:contentPart>
          </mc:Choice>
          <mc:Fallback>
            <p:pic>
              <p:nvPicPr>
                <p:cNvPr id="4107" name="Ink 4106">
                  <a:extLst>
                    <a:ext uri="{FF2B5EF4-FFF2-40B4-BE49-F238E27FC236}">
                      <a16:creationId xmlns:a16="http://schemas.microsoft.com/office/drawing/2014/main" id="{EA2104CC-7C41-4F2B-90CE-154401F7C42E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092527" y="1821150"/>
                  <a:ext cx="5940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108" name="Ink 4107">
                  <a:extLst>
                    <a:ext uri="{FF2B5EF4-FFF2-40B4-BE49-F238E27FC236}">
                      <a16:creationId xmlns:a16="http://schemas.microsoft.com/office/drawing/2014/main" id="{21DAAFC4-793A-43A3-BFD2-1061AB641978}"/>
                    </a:ext>
                  </a:extLst>
                </p14:cNvPr>
                <p14:cNvContentPartPr/>
                <p14:nvPr/>
              </p14:nvContentPartPr>
              <p14:xfrm>
                <a:off x="4161647" y="1828710"/>
                <a:ext cx="85680" cy="44280"/>
              </p14:xfrm>
            </p:contentPart>
          </mc:Choice>
          <mc:Fallback>
            <p:pic>
              <p:nvPicPr>
                <p:cNvPr id="4108" name="Ink 4107">
                  <a:extLst>
                    <a:ext uri="{FF2B5EF4-FFF2-40B4-BE49-F238E27FC236}">
                      <a16:creationId xmlns:a16="http://schemas.microsoft.com/office/drawing/2014/main" id="{21DAAFC4-793A-43A3-BFD2-1061AB64197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157327" y="1824390"/>
                  <a:ext cx="943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109" name="Ink 4108">
                  <a:extLst>
                    <a:ext uri="{FF2B5EF4-FFF2-40B4-BE49-F238E27FC236}">
                      <a16:creationId xmlns:a16="http://schemas.microsoft.com/office/drawing/2014/main" id="{37A89FA3-9B7F-4934-A665-9C1CAC71FAEF}"/>
                    </a:ext>
                  </a:extLst>
                </p14:cNvPr>
                <p14:cNvContentPartPr/>
                <p14:nvPr/>
              </p14:nvContentPartPr>
              <p14:xfrm>
                <a:off x="4026647" y="1906470"/>
                <a:ext cx="213480" cy="5760"/>
              </p14:xfrm>
            </p:contentPart>
          </mc:Choice>
          <mc:Fallback>
            <p:pic>
              <p:nvPicPr>
                <p:cNvPr id="4109" name="Ink 4108">
                  <a:extLst>
                    <a:ext uri="{FF2B5EF4-FFF2-40B4-BE49-F238E27FC236}">
                      <a16:creationId xmlns:a16="http://schemas.microsoft.com/office/drawing/2014/main" id="{37A89FA3-9B7F-4934-A665-9C1CAC71FAEF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022327" y="1902150"/>
                  <a:ext cx="222120" cy="1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110" name="Ink 4109">
                  <a:extLst>
                    <a:ext uri="{FF2B5EF4-FFF2-40B4-BE49-F238E27FC236}">
                      <a16:creationId xmlns:a16="http://schemas.microsoft.com/office/drawing/2014/main" id="{3FFEECC8-266C-4F2B-82AC-1B6BCA2293E1}"/>
                    </a:ext>
                  </a:extLst>
                </p14:cNvPr>
                <p14:cNvContentPartPr/>
                <p14:nvPr/>
              </p14:nvContentPartPr>
              <p14:xfrm>
                <a:off x="4096847" y="1940670"/>
                <a:ext cx="10080" cy="46800"/>
              </p14:xfrm>
            </p:contentPart>
          </mc:Choice>
          <mc:Fallback>
            <p:pic>
              <p:nvPicPr>
                <p:cNvPr id="4110" name="Ink 4109">
                  <a:extLst>
                    <a:ext uri="{FF2B5EF4-FFF2-40B4-BE49-F238E27FC236}">
                      <a16:creationId xmlns:a16="http://schemas.microsoft.com/office/drawing/2014/main" id="{3FFEECC8-266C-4F2B-82AC-1B6BCA2293E1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4092527" y="1936350"/>
                  <a:ext cx="1872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4111" name="Ink 4110">
                  <a:extLst>
                    <a:ext uri="{FF2B5EF4-FFF2-40B4-BE49-F238E27FC236}">
                      <a16:creationId xmlns:a16="http://schemas.microsoft.com/office/drawing/2014/main" id="{2B3269A8-FAB3-4FFD-B6F0-28908D15AD4E}"/>
                    </a:ext>
                  </a:extLst>
                </p14:cNvPr>
                <p14:cNvContentPartPr/>
                <p14:nvPr/>
              </p14:nvContentPartPr>
              <p14:xfrm>
                <a:off x="4140047" y="1942830"/>
                <a:ext cx="68040" cy="39960"/>
              </p14:xfrm>
            </p:contentPart>
          </mc:Choice>
          <mc:Fallback>
            <p:pic>
              <p:nvPicPr>
                <p:cNvPr id="4111" name="Ink 4110">
                  <a:extLst>
                    <a:ext uri="{FF2B5EF4-FFF2-40B4-BE49-F238E27FC236}">
                      <a16:creationId xmlns:a16="http://schemas.microsoft.com/office/drawing/2014/main" id="{2B3269A8-FAB3-4FFD-B6F0-28908D15AD4E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135727" y="1938510"/>
                  <a:ext cx="7668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4112" name="Ink 4111">
                  <a:extLst>
                    <a:ext uri="{FF2B5EF4-FFF2-40B4-BE49-F238E27FC236}">
                      <a16:creationId xmlns:a16="http://schemas.microsoft.com/office/drawing/2014/main" id="{6ED7B087-F4CE-46BE-BA83-1A558B35F241}"/>
                    </a:ext>
                  </a:extLst>
                </p14:cNvPr>
                <p14:cNvContentPartPr/>
                <p14:nvPr/>
              </p14:nvContentPartPr>
              <p14:xfrm>
                <a:off x="3632807" y="1921950"/>
                <a:ext cx="164520" cy="10440"/>
              </p14:xfrm>
            </p:contentPart>
          </mc:Choice>
          <mc:Fallback>
            <p:pic>
              <p:nvPicPr>
                <p:cNvPr id="4112" name="Ink 4111">
                  <a:extLst>
                    <a:ext uri="{FF2B5EF4-FFF2-40B4-BE49-F238E27FC236}">
                      <a16:creationId xmlns:a16="http://schemas.microsoft.com/office/drawing/2014/main" id="{6ED7B087-F4CE-46BE-BA83-1A558B35F241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3628487" y="1917630"/>
                  <a:ext cx="17316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4113" name="Ink 4112">
                  <a:extLst>
                    <a:ext uri="{FF2B5EF4-FFF2-40B4-BE49-F238E27FC236}">
                      <a16:creationId xmlns:a16="http://schemas.microsoft.com/office/drawing/2014/main" id="{F709C705-CA7C-4CA8-BAC0-FFFCA3CF2DDE}"/>
                    </a:ext>
                  </a:extLst>
                </p14:cNvPr>
                <p14:cNvContentPartPr/>
                <p14:nvPr/>
              </p14:nvContentPartPr>
              <p14:xfrm>
                <a:off x="3709127" y="1954350"/>
                <a:ext cx="3600" cy="47880"/>
              </p14:xfrm>
            </p:contentPart>
          </mc:Choice>
          <mc:Fallback>
            <p:pic>
              <p:nvPicPr>
                <p:cNvPr id="4113" name="Ink 4112">
                  <a:extLst>
                    <a:ext uri="{FF2B5EF4-FFF2-40B4-BE49-F238E27FC236}">
                      <a16:creationId xmlns:a16="http://schemas.microsoft.com/office/drawing/2014/main" id="{F709C705-CA7C-4CA8-BAC0-FFFCA3CF2DDE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704807" y="1950030"/>
                  <a:ext cx="1224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4114" name="Ink 4113">
                  <a:extLst>
                    <a:ext uri="{FF2B5EF4-FFF2-40B4-BE49-F238E27FC236}">
                      <a16:creationId xmlns:a16="http://schemas.microsoft.com/office/drawing/2014/main" id="{D2C6F83D-EF9A-4B82-94EE-6469CD8701E6}"/>
                    </a:ext>
                  </a:extLst>
                </p14:cNvPr>
                <p14:cNvContentPartPr/>
                <p14:nvPr/>
              </p14:nvContentPartPr>
              <p14:xfrm>
                <a:off x="3737567" y="1961190"/>
                <a:ext cx="79920" cy="39600"/>
              </p14:xfrm>
            </p:contentPart>
          </mc:Choice>
          <mc:Fallback>
            <p:pic>
              <p:nvPicPr>
                <p:cNvPr id="4114" name="Ink 4113">
                  <a:extLst>
                    <a:ext uri="{FF2B5EF4-FFF2-40B4-BE49-F238E27FC236}">
                      <a16:creationId xmlns:a16="http://schemas.microsoft.com/office/drawing/2014/main" id="{D2C6F83D-EF9A-4B82-94EE-6469CD8701E6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733247" y="1956870"/>
                  <a:ext cx="885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4115" name="Ink 4114">
                  <a:extLst>
                    <a:ext uri="{FF2B5EF4-FFF2-40B4-BE49-F238E27FC236}">
                      <a16:creationId xmlns:a16="http://schemas.microsoft.com/office/drawing/2014/main" id="{6D7E1B45-CD28-475E-9C0D-3C536543D0C9}"/>
                    </a:ext>
                  </a:extLst>
                </p14:cNvPr>
                <p14:cNvContentPartPr/>
                <p14:nvPr/>
              </p14:nvContentPartPr>
              <p14:xfrm>
                <a:off x="3757007" y="2058390"/>
                <a:ext cx="54720" cy="39960"/>
              </p14:xfrm>
            </p:contentPart>
          </mc:Choice>
          <mc:Fallback>
            <p:pic>
              <p:nvPicPr>
                <p:cNvPr id="4115" name="Ink 4114">
                  <a:extLst>
                    <a:ext uri="{FF2B5EF4-FFF2-40B4-BE49-F238E27FC236}">
                      <a16:creationId xmlns:a16="http://schemas.microsoft.com/office/drawing/2014/main" id="{6D7E1B45-CD28-475E-9C0D-3C536543D0C9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752687" y="2054070"/>
                  <a:ext cx="6336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4116" name="Ink 4115">
                  <a:extLst>
                    <a:ext uri="{FF2B5EF4-FFF2-40B4-BE49-F238E27FC236}">
                      <a16:creationId xmlns:a16="http://schemas.microsoft.com/office/drawing/2014/main" id="{38C59E4B-6590-4E70-AB29-7CBFED556803}"/>
                    </a:ext>
                  </a:extLst>
                </p14:cNvPr>
                <p14:cNvContentPartPr/>
                <p14:nvPr/>
              </p14:nvContentPartPr>
              <p14:xfrm>
                <a:off x="3809927" y="2062350"/>
                <a:ext cx="43920" cy="33840"/>
              </p14:xfrm>
            </p:contentPart>
          </mc:Choice>
          <mc:Fallback>
            <p:pic>
              <p:nvPicPr>
                <p:cNvPr id="4116" name="Ink 4115">
                  <a:extLst>
                    <a:ext uri="{FF2B5EF4-FFF2-40B4-BE49-F238E27FC236}">
                      <a16:creationId xmlns:a16="http://schemas.microsoft.com/office/drawing/2014/main" id="{38C59E4B-6590-4E70-AB29-7CBFED556803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805607" y="2058030"/>
                  <a:ext cx="525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4117" name="Ink 4116">
                  <a:extLst>
                    <a:ext uri="{FF2B5EF4-FFF2-40B4-BE49-F238E27FC236}">
                      <a16:creationId xmlns:a16="http://schemas.microsoft.com/office/drawing/2014/main" id="{7406EF63-7577-4F29-93DC-62A26C5AD4B3}"/>
                    </a:ext>
                  </a:extLst>
                </p14:cNvPr>
                <p14:cNvContentPartPr/>
                <p14:nvPr/>
              </p14:nvContentPartPr>
              <p14:xfrm>
                <a:off x="3905327" y="2029590"/>
                <a:ext cx="51840" cy="54000"/>
              </p14:xfrm>
            </p:contentPart>
          </mc:Choice>
          <mc:Fallback>
            <p:pic>
              <p:nvPicPr>
                <p:cNvPr id="4117" name="Ink 4116">
                  <a:extLst>
                    <a:ext uri="{FF2B5EF4-FFF2-40B4-BE49-F238E27FC236}">
                      <a16:creationId xmlns:a16="http://schemas.microsoft.com/office/drawing/2014/main" id="{7406EF63-7577-4F29-93DC-62A26C5AD4B3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901007" y="2025270"/>
                  <a:ext cx="6048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4118" name="Ink 4117">
                  <a:extLst>
                    <a:ext uri="{FF2B5EF4-FFF2-40B4-BE49-F238E27FC236}">
                      <a16:creationId xmlns:a16="http://schemas.microsoft.com/office/drawing/2014/main" id="{1CA2A872-EBD3-4FAC-9BB3-91340C59E1D3}"/>
                    </a:ext>
                  </a:extLst>
                </p14:cNvPr>
                <p14:cNvContentPartPr/>
                <p14:nvPr/>
              </p14:nvContentPartPr>
              <p14:xfrm>
                <a:off x="4024847" y="2063430"/>
                <a:ext cx="46440" cy="1440"/>
              </p14:xfrm>
            </p:contentPart>
          </mc:Choice>
          <mc:Fallback>
            <p:pic>
              <p:nvPicPr>
                <p:cNvPr id="4118" name="Ink 4117">
                  <a:extLst>
                    <a:ext uri="{FF2B5EF4-FFF2-40B4-BE49-F238E27FC236}">
                      <a16:creationId xmlns:a16="http://schemas.microsoft.com/office/drawing/2014/main" id="{1CA2A872-EBD3-4FAC-9BB3-91340C59E1D3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4020527" y="2059110"/>
                  <a:ext cx="55080" cy="1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4119" name="Ink 4118">
                  <a:extLst>
                    <a:ext uri="{FF2B5EF4-FFF2-40B4-BE49-F238E27FC236}">
                      <a16:creationId xmlns:a16="http://schemas.microsoft.com/office/drawing/2014/main" id="{6BEC389A-4FBA-4A86-8228-938D17DED708}"/>
                    </a:ext>
                  </a:extLst>
                </p14:cNvPr>
                <p14:cNvContentPartPr/>
                <p14:nvPr/>
              </p14:nvContentPartPr>
              <p14:xfrm>
                <a:off x="4099727" y="2034630"/>
                <a:ext cx="48600" cy="71640"/>
              </p14:xfrm>
            </p:contentPart>
          </mc:Choice>
          <mc:Fallback>
            <p:pic>
              <p:nvPicPr>
                <p:cNvPr id="4119" name="Ink 4118">
                  <a:extLst>
                    <a:ext uri="{FF2B5EF4-FFF2-40B4-BE49-F238E27FC236}">
                      <a16:creationId xmlns:a16="http://schemas.microsoft.com/office/drawing/2014/main" id="{6BEC389A-4FBA-4A86-8228-938D17DED708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4095407" y="2030310"/>
                  <a:ext cx="57240" cy="80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4121" name="Ink 4120">
                <a:extLst>
                  <a:ext uri="{FF2B5EF4-FFF2-40B4-BE49-F238E27FC236}">
                    <a16:creationId xmlns:a16="http://schemas.microsoft.com/office/drawing/2014/main" id="{D661C1F7-AABC-4D7B-A199-949B9E2A90F4}"/>
                  </a:ext>
                </a:extLst>
              </p14:cNvPr>
              <p14:cNvContentPartPr/>
              <p14:nvPr/>
            </p14:nvContentPartPr>
            <p14:xfrm>
              <a:off x="3592487" y="2549790"/>
              <a:ext cx="84240" cy="55440"/>
            </p14:xfrm>
          </p:contentPart>
        </mc:Choice>
        <mc:Fallback>
          <p:pic>
            <p:nvPicPr>
              <p:cNvPr id="4121" name="Ink 4120">
                <a:extLst>
                  <a:ext uri="{FF2B5EF4-FFF2-40B4-BE49-F238E27FC236}">
                    <a16:creationId xmlns:a16="http://schemas.microsoft.com/office/drawing/2014/main" id="{D661C1F7-AABC-4D7B-A199-949B9E2A90F4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3588167" y="2545470"/>
                <a:ext cx="92880" cy="6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4126" name="Group 4125">
            <a:extLst>
              <a:ext uri="{FF2B5EF4-FFF2-40B4-BE49-F238E27FC236}">
                <a16:creationId xmlns:a16="http://schemas.microsoft.com/office/drawing/2014/main" id="{4C07904F-048B-4E1B-B6DA-E50178883966}"/>
              </a:ext>
            </a:extLst>
          </p:cNvPr>
          <p:cNvGrpSpPr/>
          <p:nvPr/>
        </p:nvGrpSpPr>
        <p:grpSpPr>
          <a:xfrm>
            <a:off x="3026567" y="2555550"/>
            <a:ext cx="560160" cy="65160"/>
            <a:chOff x="3026567" y="2555550"/>
            <a:chExt cx="560160" cy="6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4124" name="Ink 4123">
                  <a:extLst>
                    <a:ext uri="{FF2B5EF4-FFF2-40B4-BE49-F238E27FC236}">
                      <a16:creationId xmlns:a16="http://schemas.microsoft.com/office/drawing/2014/main" id="{96BCE40C-DF35-42DB-AFB2-6D93DE85EC81}"/>
                    </a:ext>
                  </a:extLst>
                </p14:cNvPr>
                <p14:cNvContentPartPr/>
                <p14:nvPr/>
              </p14:nvContentPartPr>
              <p14:xfrm>
                <a:off x="3040247" y="2584710"/>
                <a:ext cx="546480" cy="16560"/>
              </p14:xfrm>
            </p:contentPart>
          </mc:Choice>
          <mc:Fallback>
            <p:pic>
              <p:nvPicPr>
                <p:cNvPr id="4124" name="Ink 4123">
                  <a:extLst>
                    <a:ext uri="{FF2B5EF4-FFF2-40B4-BE49-F238E27FC236}">
                      <a16:creationId xmlns:a16="http://schemas.microsoft.com/office/drawing/2014/main" id="{96BCE40C-DF35-42DB-AFB2-6D93DE85EC81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035927" y="2580390"/>
                  <a:ext cx="5551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4125" name="Ink 4124">
                  <a:extLst>
                    <a:ext uri="{FF2B5EF4-FFF2-40B4-BE49-F238E27FC236}">
                      <a16:creationId xmlns:a16="http://schemas.microsoft.com/office/drawing/2014/main" id="{FE5BCF36-8200-4DDC-91A2-B700E98CA963}"/>
                    </a:ext>
                  </a:extLst>
                </p14:cNvPr>
                <p14:cNvContentPartPr/>
                <p14:nvPr/>
              </p14:nvContentPartPr>
              <p14:xfrm>
                <a:off x="3026567" y="2555550"/>
                <a:ext cx="67680" cy="65160"/>
              </p14:xfrm>
            </p:contentPart>
          </mc:Choice>
          <mc:Fallback>
            <p:pic>
              <p:nvPicPr>
                <p:cNvPr id="4125" name="Ink 4124">
                  <a:extLst>
                    <a:ext uri="{FF2B5EF4-FFF2-40B4-BE49-F238E27FC236}">
                      <a16:creationId xmlns:a16="http://schemas.microsoft.com/office/drawing/2014/main" id="{FE5BCF36-8200-4DDC-91A2-B700E98CA963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022247" y="2551230"/>
                  <a:ext cx="76320" cy="7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53" name="Group 4152">
            <a:extLst>
              <a:ext uri="{FF2B5EF4-FFF2-40B4-BE49-F238E27FC236}">
                <a16:creationId xmlns:a16="http://schemas.microsoft.com/office/drawing/2014/main" id="{47D5A047-1354-4122-8163-0CBA3D4B361B}"/>
              </a:ext>
            </a:extLst>
          </p:cNvPr>
          <p:cNvGrpSpPr/>
          <p:nvPr/>
        </p:nvGrpSpPr>
        <p:grpSpPr>
          <a:xfrm>
            <a:off x="5540359" y="1724691"/>
            <a:ext cx="510480" cy="463680"/>
            <a:chOff x="5540359" y="1724691"/>
            <a:chExt cx="510480" cy="463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4127" name="Ink 4126">
                  <a:extLst>
                    <a:ext uri="{FF2B5EF4-FFF2-40B4-BE49-F238E27FC236}">
                      <a16:creationId xmlns:a16="http://schemas.microsoft.com/office/drawing/2014/main" id="{03F2271B-B04D-499D-844A-2556E49052E8}"/>
                    </a:ext>
                  </a:extLst>
                </p14:cNvPr>
                <p14:cNvContentPartPr/>
                <p14:nvPr/>
              </p14:nvContentPartPr>
              <p14:xfrm>
                <a:off x="5540359" y="1769331"/>
                <a:ext cx="77400" cy="11160"/>
              </p14:xfrm>
            </p:contentPart>
          </mc:Choice>
          <mc:Fallback>
            <p:pic>
              <p:nvPicPr>
                <p:cNvPr id="4127" name="Ink 4126">
                  <a:extLst>
                    <a:ext uri="{FF2B5EF4-FFF2-40B4-BE49-F238E27FC236}">
                      <a16:creationId xmlns:a16="http://schemas.microsoft.com/office/drawing/2014/main" id="{03F2271B-B04D-499D-844A-2556E49052E8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5536039" y="1765011"/>
                  <a:ext cx="8604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4128" name="Ink 4127">
                  <a:extLst>
                    <a:ext uri="{FF2B5EF4-FFF2-40B4-BE49-F238E27FC236}">
                      <a16:creationId xmlns:a16="http://schemas.microsoft.com/office/drawing/2014/main" id="{61C49CB8-1E20-417E-A981-8E83E1CD7B66}"/>
                    </a:ext>
                  </a:extLst>
                </p14:cNvPr>
                <p14:cNvContentPartPr/>
                <p14:nvPr/>
              </p14:nvContentPartPr>
              <p14:xfrm>
                <a:off x="5667079" y="1730811"/>
                <a:ext cx="42120" cy="1080"/>
              </p14:xfrm>
            </p:contentPart>
          </mc:Choice>
          <mc:Fallback>
            <p:pic>
              <p:nvPicPr>
                <p:cNvPr id="4128" name="Ink 4127">
                  <a:extLst>
                    <a:ext uri="{FF2B5EF4-FFF2-40B4-BE49-F238E27FC236}">
                      <a16:creationId xmlns:a16="http://schemas.microsoft.com/office/drawing/2014/main" id="{61C49CB8-1E20-417E-A981-8E83E1CD7B66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5662759" y="1726491"/>
                  <a:ext cx="50760" cy="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4129" name="Ink 4128">
                  <a:extLst>
                    <a:ext uri="{FF2B5EF4-FFF2-40B4-BE49-F238E27FC236}">
                      <a16:creationId xmlns:a16="http://schemas.microsoft.com/office/drawing/2014/main" id="{6F72941B-A88D-47E6-A1AD-F8D3DBAAFBCA}"/>
                    </a:ext>
                  </a:extLst>
                </p14:cNvPr>
                <p14:cNvContentPartPr/>
                <p14:nvPr/>
              </p14:nvContentPartPr>
              <p14:xfrm>
                <a:off x="5655199" y="1735851"/>
                <a:ext cx="60840" cy="71640"/>
              </p14:xfrm>
            </p:contentPart>
          </mc:Choice>
          <mc:Fallback>
            <p:pic>
              <p:nvPicPr>
                <p:cNvPr id="4129" name="Ink 4128">
                  <a:extLst>
                    <a:ext uri="{FF2B5EF4-FFF2-40B4-BE49-F238E27FC236}">
                      <a16:creationId xmlns:a16="http://schemas.microsoft.com/office/drawing/2014/main" id="{6F72941B-A88D-47E6-A1AD-F8D3DBAAFBCA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5650879" y="1731531"/>
                  <a:ext cx="694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4130" name="Ink 4129">
                  <a:extLst>
                    <a:ext uri="{FF2B5EF4-FFF2-40B4-BE49-F238E27FC236}">
                      <a16:creationId xmlns:a16="http://schemas.microsoft.com/office/drawing/2014/main" id="{6F00ABE7-D108-49EA-9879-94723C82572F}"/>
                    </a:ext>
                  </a:extLst>
                </p14:cNvPr>
                <p14:cNvContentPartPr/>
                <p14:nvPr/>
              </p14:nvContentPartPr>
              <p14:xfrm>
                <a:off x="5883439" y="1770411"/>
                <a:ext cx="70560" cy="5040"/>
              </p14:xfrm>
            </p:contentPart>
          </mc:Choice>
          <mc:Fallback>
            <p:pic>
              <p:nvPicPr>
                <p:cNvPr id="4130" name="Ink 4129">
                  <a:extLst>
                    <a:ext uri="{FF2B5EF4-FFF2-40B4-BE49-F238E27FC236}">
                      <a16:creationId xmlns:a16="http://schemas.microsoft.com/office/drawing/2014/main" id="{6F00ABE7-D108-49EA-9879-94723C82572F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5879119" y="1766091"/>
                  <a:ext cx="7920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4131" name="Ink 4130">
                  <a:extLst>
                    <a:ext uri="{FF2B5EF4-FFF2-40B4-BE49-F238E27FC236}">
                      <a16:creationId xmlns:a16="http://schemas.microsoft.com/office/drawing/2014/main" id="{494BE2E3-55D8-4987-A5D1-CE88CC058094}"/>
                    </a:ext>
                  </a:extLst>
                </p14:cNvPr>
                <p14:cNvContentPartPr/>
                <p14:nvPr/>
              </p14:nvContentPartPr>
              <p14:xfrm>
                <a:off x="6003319" y="1724691"/>
                <a:ext cx="45000" cy="3600"/>
              </p14:xfrm>
            </p:contentPart>
          </mc:Choice>
          <mc:Fallback>
            <p:pic>
              <p:nvPicPr>
                <p:cNvPr id="4131" name="Ink 4130">
                  <a:extLst>
                    <a:ext uri="{FF2B5EF4-FFF2-40B4-BE49-F238E27FC236}">
                      <a16:creationId xmlns:a16="http://schemas.microsoft.com/office/drawing/2014/main" id="{494BE2E3-55D8-4987-A5D1-CE88CC058094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5998999" y="1720371"/>
                  <a:ext cx="53640" cy="1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4132" name="Ink 4131">
                  <a:extLst>
                    <a:ext uri="{FF2B5EF4-FFF2-40B4-BE49-F238E27FC236}">
                      <a16:creationId xmlns:a16="http://schemas.microsoft.com/office/drawing/2014/main" id="{33B97BEC-D4EA-4240-8E42-EF4C657D0717}"/>
                    </a:ext>
                  </a:extLst>
                </p14:cNvPr>
                <p14:cNvContentPartPr/>
                <p14:nvPr/>
              </p14:nvContentPartPr>
              <p14:xfrm>
                <a:off x="5987839" y="1730091"/>
                <a:ext cx="63000" cy="77760"/>
              </p14:xfrm>
            </p:contentPart>
          </mc:Choice>
          <mc:Fallback>
            <p:pic>
              <p:nvPicPr>
                <p:cNvPr id="4132" name="Ink 4131">
                  <a:extLst>
                    <a:ext uri="{FF2B5EF4-FFF2-40B4-BE49-F238E27FC236}">
                      <a16:creationId xmlns:a16="http://schemas.microsoft.com/office/drawing/2014/main" id="{33B97BEC-D4EA-4240-8E42-EF4C657D0717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5983519" y="1725771"/>
                  <a:ext cx="716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4133" name="Ink 4132">
                  <a:extLst>
                    <a:ext uri="{FF2B5EF4-FFF2-40B4-BE49-F238E27FC236}">
                      <a16:creationId xmlns:a16="http://schemas.microsoft.com/office/drawing/2014/main" id="{EFD62D14-8E30-4FAD-9213-C4B1C74C268E}"/>
                    </a:ext>
                  </a:extLst>
                </p14:cNvPr>
                <p14:cNvContentPartPr/>
                <p14:nvPr/>
              </p14:nvContentPartPr>
              <p14:xfrm>
                <a:off x="5570959" y="1865811"/>
                <a:ext cx="62280" cy="54720"/>
              </p14:xfrm>
            </p:contentPart>
          </mc:Choice>
          <mc:Fallback>
            <p:pic>
              <p:nvPicPr>
                <p:cNvPr id="4133" name="Ink 4132">
                  <a:extLst>
                    <a:ext uri="{FF2B5EF4-FFF2-40B4-BE49-F238E27FC236}">
                      <a16:creationId xmlns:a16="http://schemas.microsoft.com/office/drawing/2014/main" id="{EFD62D14-8E30-4FAD-9213-C4B1C74C268E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5566639" y="1861491"/>
                  <a:ext cx="7092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4134" name="Ink 4133">
                  <a:extLst>
                    <a:ext uri="{FF2B5EF4-FFF2-40B4-BE49-F238E27FC236}">
                      <a16:creationId xmlns:a16="http://schemas.microsoft.com/office/drawing/2014/main" id="{98B9742B-2795-4B42-8EC4-F81F9AC99E38}"/>
                    </a:ext>
                  </a:extLst>
                </p14:cNvPr>
                <p14:cNvContentPartPr/>
                <p14:nvPr/>
              </p14:nvContentPartPr>
              <p14:xfrm>
                <a:off x="5607319" y="1896051"/>
                <a:ext cx="8280" cy="44280"/>
              </p14:xfrm>
            </p:contentPart>
          </mc:Choice>
          <mc:Fallback>
            <p:pic>
              <p:nvPicPr>
                <p:cNvPr id="4134" name="Ink 4133">
                  <a:extLst>
                    <a:ext uri="{FF2B5EF4-FFF2-40B4-BE49-F238E27FC236}">
                      <a16:creationId xmlns:a16="http://schemas.microsoft.com/office/drawing/2014/main" id="{98B9742B-2795-4B42-8EC4-F81F9AC99E38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5602999" y="1891731"/>
                  <a:ext cx="169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4135" name="Ink 4134">
                  <a:extLst>
                    <a:ext uri="{FF2B5EF4-FFF2-40B4-BE49-F238E27FC236}">
                      <a16:creationId xmlns:a16="http://schemas.microsoft.com/office/drawing/2014/main" id="{D98F5408-D6D3-4B2F-A2C2-77A280C59687}"/>
                    </a:ext>
                  </a:extLst>
                </p14:cNvPr>
                <p14:cNvContentPartPr/>
                <p14:nvPr/>
              </p14:nvContentPartPr>
              <p14:xfrm>
                <a:off x="5647639" y="1897851"/>
                <a:ext cx="48600" cy="34200"/>
              </p14:xfrm>
            </p:contentPart>
          </mc:Choice>
          <mc:Fallback>
            <p:pic>
              <p:nvPicPr>
                <p:cNvPr id="4135" name="Ink 4134">
                  <a:extLst>
                    <a:ext uri="{FF2B5EF4-FFF2-40B4-BE49-F238E27FC236}">
                      <a16:creationId xmlns:a16="http://schemas.microsoft.com/office/drawing/2014/main" id="{D98F5408-D6D3-4B2F-A2C2-77A280C59687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643319" y="1893531"/>
                  <a:ext cx="572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4136" name="Ink 4135">
                  <a:extLst>
                    <a:ext uri="{FF2B5EF4-FFF2-40B4-BE49-F238E27FC236}">
                      <a16:creationId xmlns:a16="http://schemas.microsoft.com/office/drawing/2014/main" id="{30AF5192-76D3-415C-9E00-60FA2202AC25}"/>
                    </a:ext>
                  </a:extLst>
                </p14:cNvPr>
                <p14:cNvContentPartPr/>
                <p14:nvPr/>
              </p14:nvContentPartPr>
              <p14:xfrm>
                <a:off x="5699839" y="1891011"/>
                <a:ext cx="33480" cy="39240"/>
              </p14:xfrm>
            </p:contentPart>
          </mc:Choice>
          <mc:Fallback>
            <p:pic>
              <p:nvPicPr>
                <p:cNvPr id="4136" name="Ink 4135">
                  <a:extLst>
                    <a:ext uri="{FF2B5EF4-FFF2-40B4-BE49-F238E27FC236}">
                      <a16:creationId xmlns:a16="http://schemas.microsoft.com/office/drawing/2014/main" id="{30AF5192-76D3-415C-9E00-60FA2202AC25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695519" y="1886691"/>
                  <a:ext cx="421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4137" name="Ink 4136">
                  <a:extLst>
                    <a:ext uri="{FF2B5EF4-FFF2-40B4-BE49-F238E27FC236}">
                      <a16:creationId xmlns:a16="http://schemas.microsoft.com/office/drawing/2014/main" id="{C1B9F337-4670-4152-9DE9-A23C5ECB04F3}"/>
                    </a:ext>
                  </a:extLst>
                </p14:cNvPr>
                <p14:cNvContentPartPr/>
                <p14:nvPr/>
              </p14:nvContentPartPr>
              <p14:xfrm>
                <a:off x="5797399" y="1866171"/>
                <a:ext cx="55080" cy="59760"/>
              </p14:xfrm>
            </p:contentPart>
          </mc:Choice>
          <mc:Fallback>
            <p:pic>
              <p:nvPicPr>
                <p:cNvPr id="4137" name="Ink 4136">
                  <a:extLst>
                    <a:ext uri="{FF2B5EF4-FFF2-40B4-BE49-F238E27FC236}">
                      <a16:creationId xmlns:a16="http://schemas.microsoft.com/office/drawing/2014/main" id="{C1B9F337-4670-4152-9DE9-A23C5ECB04F3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793079" y="1861851"/>
                  <a:ext cx="6372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4141" name="Ink 4140">
                  <a:extLst>
                    <a:ext uri="{FF2B5EF4-FFF2-40B4-BE49-F238E27FC236}">
                      <a16:creationId xmlns:a16="http://schemas.microsoft.com/office/drawing/2014/main" id="{41F356DD-905B-4E1D-AE5C-A749A7E2D52D}"/>
                    </a:ext>
                  </a:extLst>
                </p14:cNvPr>
                <p14:cNvContentPartPr/>
                <p14:nvPr/>
              </p14:nvContentPartPr>
              <p14:xfrm>
                <a:off x="5925919" y="1860411"/>
                <a:ext cx="4680" cy="61920"/>
              </p14:xfrm>
            </p:contentPart>
          </mc:Choice>
          <mc:Fallback>
            <p:pic>
              <p:nvPicPr>
                <p:cNvPr id="4141" name="Ink 4140">
                  <a:extLst>
                    <a:ext uri="{FF2B5EF4-FFF2-40B4-BE49-F238E27FC236}">
                      <a16:creationId xmlns:a16="http://schemas.microsoft.com/office/drawing/2014/main" id="{41F356DD-905B-4E1D-AE5C-A749A7E2D52D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921599" y="1856091"/>
                  <a:ext cx="1332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4142" name="Ink 4141">
                  <a:extLst>
                    <a:ext uri="{FF2B5EF4-FFF2-40B4-BE49-F238E27FC236}">
                      <a16:creationId xmlns:a16="http://schemas.microsoft.com/office/drawing/2014/main" id="{4F947FA4-5692-4AD6-9166-3243330DE48D}"/>
                    </a:ext>
                  </a:extLst>
                </p14:cNvPr>
                <p14:cNvContentPartPr/>
                <p14:nvPr/>
              </p14:nvContentPartPr>
              <p14:xfrm>
                <a:off x="5982079" y="1861491"/>
                <a:ext cx="51840" cy="74160"/>
              </p14:xfrm>
            </p:contentPart>
          </mc:Choice>
          <mc:Fallback>
            <p:pic>
              <p:nvPicPr>
                <p:cNvPr id="4142" name="Ink 4141">
                  <a:extLst>
                    <a:ext uri="{FF2B5EF4-FFF2-40B4-BE49-F238E27FC236}">
                      <a16:creationId xmlns:a16="http://schemas.microsoft.com/office/drawing/2014/main" id="{4F947FA4-5692-4AD6-9166-3243330DE48D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5977759" y="1857171"/>
                  <a:ext cx="6048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4143" name="Ink 4142">
                  <a:extLst>
                    <a:ext uri="{FF2B5EF4-FFF2-40B4-BE49-F238E27FC236}">
                      <a16:creationId xmlns:a16="http://schemas.microsoft.com/office/drawing/2014/main" id="{9AD79853-565C-4B3D-A3FF-CF44C39BAB5F}"/>
                    </a:ext>
                  </a:extLst>
                </p14:cNvPr>
                <p14:cNvContentPartPr/>
                <p14:nvPr/>
              </p14:nvContentPartPr>
              <p14:xfrm>
                <a:off x="5566639" y="1961931"/>
                <a:ext cx="165960" cy="10440"/>
              </p14:xfrm>
            </p:contentPart>
          </mc:Choice>
          <mc:Fallback>
            <p:pic>
              <p:nvPicPr>
                <p:cNvPr id="4143" name="Ink 4142">
                  <a:extLst>
                    <a:ext uri="{FF2B5EF4-FFF2-40B4-BE49-F238E27FC236}">
                      <a16:creationId xmlns:a16="http://schemas.microsoft.com/office/drawing/2014/main" id="{9AD79853-565C-4B3D-A3FF-CF44C39BAB5F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5562319" y="1957611"/>
                  <a:ext cx="17460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4144" name="Ink 4143">
                  <a:extLst>
                    <a:ext uri="{FF2B5EF4-FFF2-40B4-BE49-F238E27FC236}">
                      <a16:creationId xmlns:a16="http://schemas.microsoft.com/office/drawing/2014/main" id="{052DB11C-481D-4AA7-A387-B3B4F278E2D6}"/>
                    </a:ext>
                  </a:extLst>
                </p14:cNvPr>
                <p14:cNvContentPartPr/>
                <p14:nvPr/>
              </p14:nvContentPartPr>
              <p14:xfrm>
                <a:off x="5636119" y="1993971"/>
                <a:ext cx="64800" cy="56160"/>
              </p14:xfrm>
            </p:contentPart>
          </mc:Choice>
          <mc:Fallback>
            <p:pic>
              <p:nvPicPr>
                <p:cNvPr id="4144" name="Ink 4143">
                  <a:extLst>
                    <a:ext uri="{FF2B5EF4-FFF2-40B4-BE49-F238E27FC236}">
                      <a16:creationId xmlns:a16="http://schemas.microsoft.com/office/drawing/2014/main" id="{052DB11C-481D-4AA7-A387-B3B4F278E2D6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631799" y="1989651"/>
                  <a:ext cx="7344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4145" name="Ink 4144">
                  <a:extLst>
                    <a:ext uri="{FF2B5EF4-FFF2-40B4-BE49-F238E27FC236}">
                      <a16:creationId xmlns:a16="http://schemas.microsoft.com/office/drawing/2014/main" id="{60DC161F-BB64-42E2-853D-C2F07EA27717}"/>
                    </a:ext>
                  </a:extLst>
                </p14:cNvPr>
                <p14:cNvContentPartPr/>
                <p14:nvPr/>
              </p14:nvContentPartPr>
              <p14:xfrm>
                <a:off x="5683999" y="2031771"/>
                <a:ext cx="8280" cy="51480"/>
              </p14:xfrm>
            </p:contentPart>
          </mc:Choice>
          <mc:Fallback>
            <p:pic>
              <p:nvPicPr>
                <p:cNvPr id="4145" name="Ink 4144">
                  <a:extLst>
                    <a:ext uri="{FF2B5EF4-FFF2-40B4-BE49-F238E27FC236}">
                      <a16:creationId xmlns:a16="http://schemas.microsoft.com/office/drawing/2014/main" id="{60DC161F-BB64-42E2-853D-C2F07EA27717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5679679" y="2027451"/>
                  <a:ext cx="1692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4146" name="Ink 4145">
                  <a:extLst>
                    <a:ext uri="{FF2B5EF4-FFF2-40B4-BE49-F238E27FC236}">
                      <a16:creationId xmlns:a16="http://schemas.microsoft.com/office/drawing/2014/main" id="{72254308-60FA-41DB-A365-C3051664DF7B}"/>
                    </a:ext>
                  </a:extLst>
                </p14:cNvPr>
                <p14:cNvContentPartPr/>
                <p14:nvPr/>
              </p14:nvContentPartPr>
              <p14:xfrm>
                <a:off x="5926639" y="1957971"/>
                <a:ext cx="121320" cy="5040"/>
              </p14:xfrm>
            </p:contentPart>
          </mc:Choice>
          <mc:Fallback>
            <p:pic>
              <p:nvPicPr>
                <p:cNvPr id="4146" name="Ink 4145">
                  <a:extLst>
                    <a:ext uri="{FF2B5EF4-FFF2-40B4-BE49-F238E27FC236}">
                      <a16:creationId xmlns:a16="http://schemas.microsoft.com/office/drawing/2014/main" id="{72254308-60FA-41DB-A365-C3051664DF7B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5922319" y="1953651"/>
                  <a:ext cx="12996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4147" name="Ink 4146">
                  <a:extLst>
                    <a:ext uri="{FF2B5EF4-FFF2-40B4-BE49-F238E27FC236}">
                      <a16:creationId xmlns:a16="http://schemas.microsoft.com/office/drawing/2014/main" id="{EE1F9996-42FF-4F03-8B32-72061F9E5B01}"/>
                    </a:ext>
                  </a:extLst>
                </p14:cNvPr>
                <p14:cNvContentPartPr/>
                <p14:nvPr/>
              </p14:nvContentPartPr>
              <p14:xfrm>
                <a:off x="5970199" y="1988211"/>
                <a:ext cx="73080" cy="50040"/>
              </p14:xfrm>
            </p:contentPart>
          </mc:Choice>
          <mc:Fallback>
            <p:pic>
              <p:nvPicPr>
                <p:cNvPr id="4147" name="Ink 4146">
                  <a:extLst>
                    <a:ext uri="{FF2B5EF4-FFF2-40B4-BE49-F238E27FC236}">
                      <a16:creationId xmlns:a16="http://schemas.microsoft.com/office/drawing/2014/main" id="{EE1F9996-42FF-4F03-8B32-72061F9E5B01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5965879" y="1983891"/>
                  <a:ext cx="8172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4148" name="Ink 4147">
                  <a:extLst>
                    <a:ext uri="{FF2B5EF4-FFF2-40B4-BE49-F238E27FC236}">
                      <a16:creationId xmlns:a16="http://schemas.microsoft.com/office/drawing/2014/main" id="{9815855B-7AE1-489F-8FE0-827EBED03D27}"/>
                    </a:ext>
                  </a:extLst>
                </p14:cNvPr>
                <p14:cNvContentPartPr/>
                <p14:nvPr/>
              </p14:nvContentPartPr>
              <p14:xfrm>
                <a:off x="6012679" y="2025651"/>
                <a:ext cx="10440" cy="45720"/>
              </p14:xfrm>
            </p:contentPart>
          </mc:Choice>
          <mc:Fallback>
            <p:pic>
              <p:nvPicPr>
                <p:cNvPr id="4148" name="Ink 4147">
                  <a:extLst>
                    <a:ext uri="{FF2B5EF4-FFF2-40B4-BE49-F238E27FC236}">
                      <a16:creationId xmlns:a16="http://schemas.microsoft.com/office/drawing/2014/main" id="{9815855B-7AE1-489F-8FE0-827EBED03D27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6008359" y="2021331"/>
                  <a:ext cx="1908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4149" name="Ink 4148">
                  <a:extLst>
                    <a:ext uri="{FF2B5EF4-FFF2-40B4-BE49-F238E27FC236}">
                      <a16:creationId xmlns:a16="http://schemas.microsoft.com/office/drawing/2014/main" id="{A78846B2-45D7-4A9F-92F0-995A06816536}"/>
                    </a:ext>
                  </a:extLst>
                </p14:cNvPr>
                <p14:cNvContentPartPr/>
                <p14:nvPr/>
              </p14:nvContentPartPr>
              <p14:xfrm>
                <a:off x="5662039" y="2143371"/>
                <a:ext cx="42480" cy="37440"/>
              </p14:xfrm>
            </p:contentPart>
          </mc:Choice>
          <mc:Fallback>
            <p:pic>
              <p:nvPicPr>
                <p:cNvPr id="4149" name="Ink 4148">
                  <a:extLst>
                    <a:ext uri="{FF2B5EF4-FFF2-40B4-BE49-F238E27FC236}">
                      <a16:creationId xmlns:a16="http://schemas.microsoft.com/office/drawing/2014/main" id="{A78846B2-45D7-4A9F-92F0-995A06816536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5657719" y="2139051"/>
                  <a:ext cx="511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4150" name="Ink 4149">
                  <a:extLst>
                    <a:ext uri="{FF2B5EF4-FFF2-40B4-BE49-F238E27FC236}">
                      <a16:creationId xmlns:a16="http://schemas.microsoft.com/office/drawing/2014/main" id="{A9837578-C3C1-454F-9061-1CFD978B3BAF}"/>
                    </a:ext>
                  </a:extLst>
                </p14:cNvPr>
                <p14:cNvContentPartPr/>
                <p14:nvPr/>
              </p14:nvContentPartPr>
              <p14:xfrm>
                <a:off x="5711359" y="2149851"/>
                <a:ext cx="33120" cy="31680"/>
              </p14:xfrm>
            </p:contentPart>
          </mc:Choice>
          <mc:Fallback>
            <p:pic>
              <p:nvPicPr>
                <p:cNvPr id="4150" name="Ink 4149">
                  <a:extLst>
                    <a:ext uri="{FF2B5EF4-FFF2-40B4-BE49-F238E27FC236}">
                      <a16:creationId xmlns:a16="http://schemas.microsoft.com/office/drawing/2014/main" id="{A9837578-C3C1-454F-9061-1CFD978B3BAF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5707039" y="2145531"/>
                  <a:ext cx="4176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4151" name="Ink 4150">
                  <a:extLst>
                    <a:ext uri="{FF2B5EF4-FFF2-40B4-BE49-F238E27FC236}">
                      <a16:creationId xmlns:a16="http://schemas.microsoft.com/office/drawing/2014/main" id="{16EFF2E5-F598-4D58-BB21-3CB97F150B26}"/>
                    </a:ext>
                  </a:extLst>
                </p14:cNvPr>
                <p14:cNvContentPartPr/>
                <p14:nvPr/>
              </p14:nvContentPartPr>
              <p14:xfrm>
                <a:off x="5817199" y="2109891"/>
                <a:ext cx="51480" cy="62640"/>
              </p14:xfrm>
            </p:contentPart>
          </mc:Choice>
          <mc:Fallback>
            <p:pic>
              <p:nvPicPr>
                <p:cNvPr id="4151" name="Ink 4150">
                  <a:extLst>
                    <a:ext uri="{FF2B5EF4-FFF2-40B4-BE49-F238E27FC236}">
                      <a16:creationId xmlns:a16="http://schemas.microsoft.com/office/drawing/2014/main" id="{16EFF2E5-F598-4D58-BB21-3CB97F150B26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5812879" y="2105571"/>
                  <a:ext cx="6012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4152" name="Ink 4151">
                  <a:extLst>
                    <a:ext uri="{FF2B5EF4-FFF2-40B4-BE49-F238E27FC236}">
                      <a16:creationId xmlns:a16="http://schemas.microsoft.com/office/drawing/2014/main" id="{90D6E19D-D98E-4CF6-B691-07D646483F90}"/>
                    </a:ext>
                  </a:extLst>
                </p14:cNvPr>
                <p14:cNvContentPartPr/>
                <p14:nvPr/>
              </p14:nvContentPartPr>
              <p14:xfrm>
                <a:off x="5915479" y="2112411"/>
                <a:ext cx="62280" cy="75960"/>
              </p14:xfrm>
            </p:contentPart>
          </mc:Choice>
          <mc:Fallback>
            <p:pic>
              <p:nvPicPr>
                <p:cNvPr id="4152" name="Ink 4151">
                  <a:extLst>
                    <a:ext uri="{FF2B5EF4-FFF2-40B4-BE49-F238E27FC236}">
                      <a16:creationId xmlns:a16="http://schemas.microsoft.com/office/drawing/2014/main" id="{90D6E19D-D98E-4CF6-B691-07D646483F90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5911159" y="2108091"/>
                  <a:ext cx="70920" cy="84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57" name="Group 4156">
            <a:extLst>
              <a:ext uri="{FF2B5EF4-FFF2-40B4-BE49-F238E27FC236}">
                <a16:creationId xmlns:a16="http://schemas.microsoft.com/office/drawing/2014/main" id="{2C595720-F36D-4CD4-9475-372F5C96E04B}"/>
              </a:ext>
            </a:extLst>
          </p:cNvPr>
          <p:cNvGrpSpPr/>
          <p:nvPr/>
        </p:nvGrpSpPr>
        <p:grpSpPr>
          <a:xfrm>
            <a:off x="5798839" y="2542251"/>
            <a:ext cx="582120" cy="74160"/>
            <a:chOff x="5798839" y="2542251"/>
            <a:chExt cx="582120" cy="7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4154" name="Ink 4153">
                  <a:extLst>
                    <a:ext uri="{FF2B5EF4-FFF2-40B4-BE49-F238E27FC236}">
                      <a16:creationId xmlns:a16="http://schemas.microsoft.com/office/drawing/2014/main" id="{80083F23-801C-465E-AEB9-DCAB2B2D3DB8}"/>
                    </a:ext>
                  </a:extLst>
                </p14:cNvPr>
                <p14:cNvContentPartPr/>
                <p14:nvPr/>
              </p14:nvContentPartPr>
              <p14:xfrm>
                <a:off x="5798839" y="2557371"/>
                <a:ext cx="100080" cy="59040"/>
              </p14:xfrm>
            </p:contentPart>
          </mc:Choice>
          <mc:Fallback>
            <p:pic>
              <p:nvPicPr>
                <p:cNvPr id="4154" name="Ink 4153">
                  <a:extLst>
                    <a:ext uri="{FF2B5EF4-FFF2-40B4-BE49-F238E27FC236}">
                      <a16:creationId xmlns:a16="http://schemas.microsoft.com/office/drawing/2014/main" id="{80083F23-801C-465E-AEB9-DCAB2B2D3DB8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5794519" y="2553051"/>
                  <a:ext cx="10872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4155" name="Ink 4154">
                  <a:extLst>
                    <a:ext uri="{FF2B5EF4-FFF2-40B4-BE49-F238E27FC236}">
                      <a16:creationId xmlns:a16="http://schemas.microsoft.com/office/drawing/2014/main" id="{90D6C782-823B-44D5-9517-9775339ACAF3}"/>
                    </a:ext>
                  </a:extLst>
                </p14:cNvPr>
                <p14:cNvContentPartPr/>
                <p14:nvPr/>
              </p14:nvContentPartPr>
              <p14:xfrm>
                <a:off x="5901079" y="2571771"/>
                <a:ext cx="435600" cy="15840"/>
              </p14:xfrm>
            </p:contentPart>
          </mc:Choice>
          <mc:Fallback>
            <p:pic>
              <p:nvPicPr>
                <p:cNvPr id="4155" name="Ink 4154">
                  <a:extLst>
                    <a:ext uri="{FF2B5EF4-FFF2-40B4-BE49-F238E27FC236}">
                      <a16:creationId xmlns:a16="http://schemas.microsoft.com/office/drawing/2014/main" id="{90D6C782-823B-44D5-9517-9775339ACAF3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5896759" y="2567451"/>
                  <a:ext cx="44424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4156" name="Ink 4155">
                  <a:extLst>
                    <a:ext uri="{FF2B5EF4-FFF2-40B4-BE49-F238E27FC236}">
                      <a16:creationId xmlns:a16="http://schemas.microsoft.com/office/drawing/2014/main" id="{CDECCBD0-BF7A-45A1-9ED3-0F47F0EC07D7}"/>
                    </a:ext>
                  </a:extLst>
                </p14:cNvPr>
                <p14:cNvContentPartPr/>
                <p14:nvPr/>
              </p14:nvContentPartPr>
              <p14:xfrm>
                <a:off x="6330199" y="2542251"/>
                <a:ext cx="50760" cy="62280"/>
              </p14:xfrm>
            </p:contentPart>
          </mc:Choice>
          <mc:Fallback>
            <p:pic>
              <p:nvPicPr>
                <p:cNvPr id="4156" name="Ink 4155">
                  <a:extLst>
                    <a:ext uri="{FF2B5EF4-FFF2-40B4-BE49-F238E27FC236}">
                      <a16:creationId xmlns:a16="http://schemas.microsoft.com/office/drawing/2014/main" id="{CDECCBD0-BF7A-45A1-9ED3-0F47F0EC07D7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6325879" y="2537931"/>
                  <a:ext cx="59400" cy="70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81" name="Group 4180">
            <a:extLst>
              <a:ext uri="{FF2B5EF4-FFF2-40B4-BE49-F238E27FC236}">
                <a16:creationId xmlns:a16="http://schemas.microsoft.com/office/drawing/2014/main" id="{C6AB4DB5-83F2-400B-B55F-5E32D22F0B00}"/>
              </a:ext>
            </a:extLst>
          </p:cNvPr>
          <p:cNvGrpSpPr/>
          <p:nvPr/>
        </p:nvGrpSpPr>
        <p:grpSpPr>
          <a:xfrm>
            <a:off x="7471598" y="1720760"/>
            <a:ext cx="584280" cy="349200"/>
            <a:chOff x="7471598" y="1720760"/>
            <a:chExt cx="584280" cy="349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4158" name="Ink 4157">
                  <a:extLst>
                    <a:ext uri="{FF2B5EF4-FFF2-40B4-BE49-F238E27FC236}">
                      <a16:creationId xmlns:a16="http://schemas.microsoft.com/office/drawing/2014/main" id="{71840C89-6699-40A2-AAE9-F7CA9CEF2D02}"/>
                    </a:ext>
                  </a:extLst>
                </p14:cNvPr>
                <p14:cNvContentPartPr/>
                <p14:nvPr/>
              </p14:nvContentPartPr>
              <p14:xfrm>
                <a:off x="7545038" y="1735520"/>
                <a:ext cx="7200" cy="58320"/>
              </p14:xfrm>
            </p:contentPart>
          </mc:Choice>
          <mc:Fallback>
            <p:pic>
              <p:nvPicPr>
                <p:cNvPr id="4158" name="Ink 4157">
                  <a:extLst>
                    <a:ext uri="{FF2B5EF4-FFF2-40B4-BE49-F238E27FC236}">
                      <a16:creationId xmlns:a16="http://schemas.microsoft.com/office/drawing/2014/main" id="{71840C89-6699-40A2-AAE9-F7CA9CEF2D02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7540718" y="1731200"/>
                  <a:ext cx="1584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4159" name="Ink 4158">
                  <a:extLst>
                    <a:ext uri="{FF2B5EF4-FFF2-40B4-BE49-F238E27FC236}">
                      <a16:creationId xmlns:a16="http://schemas.microsoft.com/office/drawing/2014/main" id="{3E31BAFE-BE96-44F6-9D6E-C80F503D85A9}"/>
                    </a:ext>
                  </a:extLst>
                </p14:cNvPr>
                <p14:cNvContentPartPr/>
                <p14:nvPr/>
              </p14:nvContentPartPr>
              <p14:xfrm>
                <a:off x="7519478" y="1770800"/>
                <a:ext cx="62640" cy="9000"/>
              </p14:xfrm>
            </p:contentPart>
          </mc:Choice>
          <mc:Fallback>
            <p:pic>
              <p:nvPicPr>
                <p:cNvPr id="4159" name="Ink 4158">
                  <a:extLst>
                    <a:ext uri="{FF2B5EF4-FFF2-40B4-BE49-F238E27FC236}">
                      <a16:creationId xmlns:a16="http://schemas.microsoft.com/office/drawing/2014/main" id="{3E31BAFE-BE96-44F6-9D6E-C80F503D85A9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515158" y="1766480"/>
                  <a:ext cx="71280" cy="1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4160" name="Ink 4159">
                  <a:extLst>
                    <a:ext uri="{FF2B5EF4-FFF2-40B4-BE49-F238E27FC236}">
                      <a16:creationId xmlns:a16="http://schemas.microsoft.com/office/drawing/2014/main" id="{8F59E935-5825-4EB0-B1CC-84839152F7D4}"/>
                    </a:ext>
                  </a:extLst>
                </p14:cNvPr>
                <p14:cNvContentPartPr/>
                <p14:nvPr/>
              </p14:nvContentPartPr>
              <p14:xfrm>
                <a:off x="7609118" y="1725440"/>
                <a:ext cx="60480" cy="72360"/>
              </p14:xfrm>
            </p:contentPart>
          </mc:Choice>
          <mc:Fallback>
            <p:pic>
              <p:nvPicPr>
                <p:cNvPr id="4160" name="Ink 4159">
                  <a:extLst>
                    <a:ext uri="{FF2B5EF4-FFF2-40B4-BE49-F238E27FC236}">
                      <a16:creationId xmlns:a16="http://schemas.microsoft.com/office/drawing/2014/main" id="{8F59E935-5825-4EB0-B1CC-84839152F7D4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7604798" y="1721120"/>
                  <a:ext cx="6912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4161" name="Ink 4160">
                  <a:extLst>
                    <a:ext uri="{FF2B5EF4-FFF2-40B4-BE49-F238E27FC236}">
                      <a16:creationId xmlns:a16="http://schemas.microsoft.com/office/drawing/2014/main" id="{8D857FCC-5B51-41F6-80DE-F9919B073D43}"/>
                    </a:ext>
                  </a:extLst>
                </p14:cNvPr>
                <p14:cNvContentPartPr/>
                <p14:nvPr/>
              </p14:nvContentPartPr>
              <p14:xfrm>
                <a:off x="7863638" y="1728680"/>
                <a:ext cx="15120" cy="53640"/>
              </p14:xfrm>
            </p:contentPart>
          </mc:Choice>
          <mc:Fallback>
            <p:pic>
              <p:nvPicPr>
                <p:cNvPr id="4161" name="Ink 4160">
                  <a:extLst>
                    <a:ext uri="{FF2B5EF4-FFF2-40B4-BE49-F238E27FC236}">
                      <a16:creationId xmlns:a16="http://schemas.microsoft.com/office/drawing/2014/main" id="{8D857FCC-5B51-41F6-80DE-F9919B073D43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7859318" y="1724360"/>
                  <a:ext cx="2376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4162" name="Ink 4161">
                  <a:extLst>
                    <a:ext uri="{FF2B5EF4-FFF2-40B4-BE49-F238E27FC236}">
                      <a16:creationId xmlns:a16="http://schemas.microsoft.com/office/drawing/2014/main" id="{01972862-5DD1-4A09-8847-9052AF026F63}"/>
                    </a:ext>
                  </a:extLst>
                </p14:cNvPr>
                <p14:cNvContentPartPr/>
                <p14:nvPr/>
              </p14:nvContentPartPr>
              <p14:xfrm>
                <a:off x="7842398" y="1758560"/>
                <a:ext cx="65880" cy="10440"/>
              </p14:xfrm>
            </p:contentPart>
          </mc:Choice>
          <mc:Fallback>
            <p:pic>
              <p:nvPicPr>
                <p:cNvPr id="4162" name="Ink 4161">
                  <a:extLst>
                    <a:ext uri="{FF2B5EF4-FFF2-40B4-BE49-F238E27FC236}">
                      <a16:creationId xmlns:a16="http://schemas.microsoft.com/office/drawing/2014/main" id="{01972862-5DD1-4A09-8847-9052AF026F63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7838078" y="1754240"/>
                  <a:ext cx="7452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4163" name="Ink 4162">
                  <a:extLst>
                    <a:ext uri="{FF2B5EF4-FFF2-40B4-BE49-F238E27FC236}">
                      <a16:creationId xmlns:a16="http://schemas.microsoft.com/office/drawing/2014/main" id="{916474FD-CF66-4839-B6DE-986723B25C7A}"/>
                    </a:ext>
                  </a:extLst>
                </p14:cNvPr>
                <p14:cNvContentPartPr/>
                <p14:nvPr/>
              </p14:nvContentPartPr>
              <p14:xfrm>
                <a:off x="7936358" y="1720760"/>
                <a:ext cx="66960" cy="78120"/>
              </p14:xfrm>
            </p:contentPart>
          </mc:Choice>
          <mc:Fallback>
            <p:pic>
              <p:nvPicPr>
                <p:cNvPr id="4163" name="Ink 4162">
                  <a:extLst>
                    <a:ext uri="{FF2B5EF4-FFF2-40B4-BE49-F238E27FC236}">
                      <a16:creationId xmlns:a16="http://schemas.microsoft.com/office/drawing/2014/main" id="{916474FD-CF66-4839-B6DE-986723B25C7A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7932038" y="1716440"/>
                  <a:ext cx="7560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4164" name="Ink 4163">
                  <a:extLst>
                    <a:ext uri="{FF2B5EF4-FFF2-40B4-BE49-F238E27FC236}">
                      <a16:creationId xmlns:a16="http://schemas.microsoft.com/office/drawing/2014/main" id="{8A898D12-5017-490A-BD6A-406B4D8BB192}"/>
                    </a:ext>
                  </a:extLst>
                </p14:cNvPr>
                <p14:cNvContentPartPr/>
                <p14:nvPr/>
              </p14:nvContentPartPr>
              <p14:xfrm>
                <a:off x="7496078" y="1864760"/>
                <a:ext cx="65520" cy="67680"/>
              </p14:xfrm>
            </p:contentPart>
          </mc:Choice>
          <mc:Fallback>
            <p:pic>
              <p:nvPicPr>
                <p:cNvPr id="4164" name="Ink 4163">
                  <a:extLst>
                    <a:ext uri="{FF2B5EF4-FFF2-40B4-BE49-F238E27FC236}">
                      <a16:creationId xmlns:a16="http://schemas.microsoft.com/office/drawing/2014/main" id="{8A898D12-5017-490A-BD6A-406B4D8BB192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491758" y="1860440"/>
                  <a:ext cx="7416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4165" name="Ink 4164">
                  <a:extLst>
                    <a:ext uri="{FF2B5EF4-FFF2-40B4-BE49-F238E27FC236}">
                      <a16:creationId xmlns:a16="http://schemas.microsoft.com/office/drawing/2014/main" id="{EC901702-BA82-4838-BEC8-9CD288781E63}"/>
                    </a:ext>
                  </a:extLst>
                </p14:cNvPr>
                <p14:cNvContentPartPr/>
                <p14:nvPr/>
              </p14:nvContentPartPr>
              <p14:xfrm>
                <a:off x="7587158" y="1898240"/>
                <a:ext cx="38160" cy="26280"/>
              </p14:xfrm>
            </p:contentPart>
          </mc:Choice>
          <mc:Fallback>
            <p:pic>
              <p:nvPicPr>
                <p:cNvPr id="4165" name="Ink 4164">
                  <a:extLst>
                    <a:ext uri="{FF2B5EF4-FFF2-40B4-BE49-F238E27FC236}">
                      <a16:creationId xmlns:a16="http://schemas.microsoft.com/office/drawing/2014/main" id="{EC901702-BA82-4838-BEC8-9CD288781E63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7582838" y="1893920"/>
                  <a:ext cx="4680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4166" name="Ink 4165">
                  <a:extLst>
                    <a:ext uri="{FF2B5EF4-FFF2-40B4-BE49-F238E27FC236}">
                      <a16:creationId xmlns:a16="http://schemas.microsoft.com/office/drawing/2014/main" id="{81CD24B9-CC9D-4562-9486-4ABF2955A5FA}"/>
                    </a:ext>
                  </a:extLst>
                </p14:cNvPr>
                <p14:cNvContentPartPr/>
                <p14:nvPr/>
              </p14:nvContentPartPr>
              <p14:xfrm>
                <a:off x="7621358" y="1897520"/>
                <a:ext cx="28440" cy="28440"/>
              </p14:xfrm>
            </p:contentPart>
          </mc:Choice>
          <mc:Fallback>
            <p:pic>
              <p:nvPicPr>
                <p:cNvPr id="4166" name="Ink 4165">
                  <a:extLst>
                    <a:ext uri="{FF2B5EF4-FFF2-40B4-BE49-F238E27FC236}">
                      <a16:creationId xmlns:a16="http://schemas.microsoft.com/office/drawing/2014/main" id="{81CD24B9-CC9D-4562-9486-4ABF2955A5FA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7617038" y="1893200"/>
                  <a:ext cx="370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4167" name="Ink 4166">
                  <a:extLst>
                    <a:ext uri="{FF2B5EF4-FFF2-40B4-BE49-F238E27FC236}">
                      <a16:creationId xmlns:a16="http://schemas.microsoft.com/office/drawing/2014/main" id="{1D8FF545-86BC-4F06-AD9F-12A325E1AE98}"/>
                    </a:ext>
                  </a:extLst>
                </p14:cNvPr>
                <p14:cNvContentPartPr/>
                <p14:nvPr/>
              </p14:nvContentPartPr>
              <p14:xfrm>
                <a:off x="7762118" y="1848560"/>
                <a:ext cx="50760" cy="56160"/>
              </p14:xfrm>
            </p:contentPart>
          </mc:Choice>
          <mc:Fallback>
            <p:pic>
              <p:nvPicPr>
                <p:cNvPr id="4167" name="Ink 4166">
                  <a:extLst>
                    <a:ext uri="{FF2B5EF4-FFF2-40B4-BE49-F238E27FC236}">
                      <a16:creationId xmlns:a16="http://schemas.microsoft.com/office/drawing/2014/main" id="{1D8FF545-86BC-4F06-AD9F-12A325E1AE98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757798" y="1844240"/>
                  <a:ext cx="5940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4168" name="Ink 4167">
                  <a:extLst>
                    <a:ext uri="{FF2B5EF4-FFF2-40B4-BE49-F238E27FC236}">
                      <a16:creationId xmlns:a16="http://schemas.microsoft.com/office/drawing/2014/main" id="{B2B29DBA-93E9-425F-A824-3D79DF7F19A2}"/>
                    </a:ext>
                  </a:extLst>
                </p14:cNvPr>
                <p14:cNvContentPartPr/>
                <p14:nvPr/>
              </p14:nvContentPartPr>
              <p14:xfrm>
                <a:off x="7754558" y="1908680"/>
                <a:ext cx="57240" cy="20880"/>
              </p14:xfrm>
            </p:contentPart>
          </mc:Choice>
          <mc:Fallback>
            <p:pic>
              <p:nvPicPr>
                <p:cNvPr id="4168" name="Ink 4167">
                  <a:extLst>
                    <a:ext uri="{FF2B5EF4-FFF2-40B4-BE49-F238E27FC236}">
                      <a16:creationId xmlns:a16="http://schemas.microsoft.com/office/drawing/2014/main" id="{B2B29DBA-93E9-425F-A824-3D79DF7F19A2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7750238" y="1904360"/>
                  <a:ext cx="658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4169" name="Ink 4168">
                  <a:extLst>
                    <a:ext uri="{FF2B5EF4-FFF2-40B4-BE49-F238E27FC236}">
                      <a16:creationId xmlns:a16="http://schemas.microsoft.com/office/drawing/2014/main" id="{5E386902-E9E6-4671-89B5-2D0BC5BA0C2C}"/>
                    </a:ext>
                  </a:extLst>
                </p14:cNvPr>
                <p14:cNvContentPartPr/>
                <p14:nvPr/>
              </p14:nvContentPartPr>
              <p14:xfrm>
                <a:off x="7894958" y="1854680"/>
                <a:ext cx="8280" cy="74160"/>
              </p14:xfrm>
            </p:contentPart>
          </mc:Choice>
          <mc:Fallback>
            <p:pic>
              <p:nvPicPr>
                <p:cNvPr id="4169" name="Ink 4168">
                  <a:extLst>
                    <a:ext uri="{FF2B5EF4-FFF2-40B4-BE49-F238E27FC236}">
                      <a16:creationId xmlns:a16="http://schemas.microsoft.com/office/drawing/2014/main" id="{5E386902-E9E6-4671-89B5-2D0BC5BA0C2C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7890638" y="1850360"/>
                  <a:ext cx="1692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4170" name="Ink 4169">
                  <a:extLst>
                    <a:ext uri="{FF2B5EF4-FFF2-40B4-BE49-F238E27FC236}">
                      <a16:creationId xmlns:a16="http://schemas.microsoft.com/office/drawing/2014/main" id="{4B7453D0-6D8C-466F-AB2D-AC829629C1B2}"/>
                    </a:ext>
                  </a:extLst>
                </p14:cNvPr>
                <p14:cNvContentPartPr/>
                <p14:nvPr/>
              </p14:nvContentPartPr>
              <p14:xfrm>
                <a:off x="7974878" y="1852520"/>
                <a:ext cx="41760" cy="2880"/>
              </p14:xfrm>
            </p:contentPart>
          </mc:Choice>
          <mc:Fallback>
            <p:pic>
              <p:nvPicPr>
                <p:cNvPr id="4170" name="Ink 4169">
                  <a:extLst>
                    <a:ext uri="{FF2B5EF4-FFF2-40B4-BE49-F238E27FC236}">
                      <a16:creationId xmlns:a16="http://schemas.microsoft.com/office/drawing/2014/main" id="{4B7453D0-6D8C-466F-AB2D-AC829629C1B2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7970558" y="1848200"/>
                  <a:ext cx="50400" cy="1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4171" name="Ink 4170">
                  <a:extLst>
                    <a:ext uri="{FF2B5EF4-FFF2-40B4-BE49-F238E27FC236}">
                      <a16:creationId xmlns:a16="http://schemas.microsoft.com/office/drawing/2014/main" id="{AC3DD243-CAEA-43FA-94B3-8E7FAE581132}"/>
                    </a:ext>
                  </a:extLst>
                </p14:cNvPr>
                <p14:cNvContentPartPr/>
                <p14:nvPr/>
              </p14:nvContentPartPr>
              <p14:xfrm>
                <a:off x="7956878" y="1857200"/>
                <a:ext cx="68400" cy="65880"/>
              </p14:xfrm>
            </p:contentPart>
          </mc:Choice>
          <mc:Fallback>
            <p:pic>
              <p:nvPicPr>
                <p:cNvPr id="4171" name="Ink 4170">
                  <a:extLst>
                    <a:ext uri="{FF2B5EF4-FFF2-40B4-BE49-F238E27FC236}">
                      <a16:creationId xmlns:a16="http://schemas.microsoft.com/office/drawing/2014/main" id="{AC3DD243-CAEA-43FA-94B3-8E7FAE581132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7952558" y="1852880"/>
                  <a:ext cx="7704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4172" name="Ink 4171">
                  <a:extLst>
                    <a:ext uri="{FF2B5EF4-FFF2-40B4-BE49-F238E27FC236}">
                      <a16:creationId xmlns:a16="http://schemas.microsoft.com/office/drawing/2014/main" id="{37F85739-09A7-434B-AF0B-1A732F31C581}"/>
                    </a:ext>
                  </a:extLst>
                </p14:cNvPr>
                <p14:cNvContentPartPr/>
                <p14:nvPr/>
              </p14:nvContentPartPr>
              <p14:xfrm>
                <a:off x="7889558" y="1952240"/>
                <a:ext cx="166320" cy="19080"/>
              </p14:xfrm>
            </p:contentPart>
          </mc:Choice>
          <mc:Fallback>
            <p:pic>
              <p:nvPicPr>
                <p:cNvPr id="4172" name="Ink 4171">
                  <a:extLst>
                    <a:ext uri="{FF2B5EF4-FFF2-40B4-BE49-F238E27FC236}">
                      <a16:creationId xmlns:a16="http://schemas.microsoft.com/office/drawing/2014/main" id="{37F85739-09A7-434B-AF0B-1A732F31C581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7885238" y="1947920"/>
                  <a:ext cx="1749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4173" name="Ink 4172">
                  <a:extLst>
                    <a:ext uri="{FF2B5EF4-FFF2-40B4-BE49-F238E27FC236}">
                      <a16:creationId xmlns:a16="http://schemas.microsoft.com/office/drawing/2014/main" id="{3EC1D2DA-0E3D-4BA6-89E3-B808BDF3F485}"/>
                    </a:ext>
                  </a:extLst>
                </p14:cNvPr>
                <p14:cNvContentPartPr/>
                <p14:nvPr/>
              </p14:nvContentPartPr>
              <p14:xfrm>
                <a:off x="7947518" y="1991840"/>
                <a:ext cx="57600" cy="78120"/>
              </p14:xfrm>
            </p:contentPart>
          </mc:Choice>
          <mc:Fallback>
            <p:pic>
              <p:nvPicPr>
                <p:cNvPr id="4173" name="Ink 4172">
                  <a:extLst>
                    <a:ext uri="{FF2B5EF4-FFF2-40B4-BE49-F238E27FC236}">
                      <a16:creationId xmlns:a16="http://schemas.microsoft.com/office/drawing/2014/main" id="{3EC1D2DA-0E3D-4BA6-89E3-B808BDF3F485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7943198" y="1987520"/>
                  <a:ext cx="6624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4174" name="Ink 4173">
                  <a:extLst>
                    <a:ext uri="{FF2B5EF4-FFF2-40B4-BE49-F238E27FC236}">
                      <a16:creationId xmlns:a16="http://schemas.microsoft.com/office/drawing/2014/main" id="{5D135469-6D43-404B-8311-0D14153E696F}"/>
                    </a:ext>
                  </a:extLst>
                </p14:cNvPr>
                <p14:cNvContentPartPr/>
                <p14:nvPr/>
              </p14:nvContentPartPr>
              <p14:xfrm>
                <a:off x="7471598" y="1968080"/>
                <a:ext cx="168120" cy="7920"/>
              </p14:xfrm>
            </p:contentPart>
          </mc:Choice>
          <mc:Fallback>
            <p:pic>
              <p:nvPicPr>
                <p:cNvPr id="4174" name="Ink 4173">
                  <a:extLst>
                    <a:ext uri="{FF2B5EF4-FFF2-40B4-BE49-F238E27FC236}">
                      <a16:creationId xmlns:a16="http://schemas.microsoft.com/office/drawing/2014/main" id="{5D135469-6D43-404B-8311-0D14153E696F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7467278" y="1963760"/>
                  <a:ext cx="17676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4175" name="Ink 4174">
                  <a:extLst>
                    <a:ext uri="{FF2B5EF4-FFF2-40B4-BE49-F238E27FC236}">
                      <a16:creationId xmlns:a16="http://schemas.microsoft.com/office/drawing/2014/main" id="{FF3788A7-F1B8-432D-85A0-50D19912EB4F}"/>
                    </a:ext>
                  </a:extLst>
                </p14:cNvPr>
                <p14:cNvContentPartPr/>
                <p14:nvPr/>
              </p14:nvContentPartPr>
              <p14:xfrm>
                <a:off x="7560518" y="2003360"/>
                <a:ext cx="42480" cy="66600"/>
              </p14:xfrm>
            </p:contentPart>
          </mc:Choice>
          <mc:Fallback>
            <p:pic>
              <p:nvPicPr>
                <p:cNvPr id="4175" name="Ink 4174">
                  <a:extLst>
                    <a:ext uri="{FF2B5EF4-FFF2-40B4-BE49-F238E27FC236}">
                      <a16:creationId xmlns:a16="http://schemas.microsoft.com/office/drawing/2014/main" id="{FF3788A7-F1B8-432D-85A0-50D19912EB4F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7556198" y="1999040"/>
                  <a:ext cx="51120" cy="75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89" name="Group 4188">
            <a:extLst>
              <a:ext uri="{FF2B5EF4-FFF2-40B4-BE49-F238E27FC236}">
                <a16:creationId xmlns:a16="http://schemas.microsoft.com/office/drawing/2014/main" id="{07F7459E-3217-4BB2-92C2-3066E8F1D95F}"/>
              </a:ext>
            </a:extLst>
          </p:cNvPr>
          <p:cNvGrpSpPr/>
          <p:nvPr/>
        </p:nvGrpSpPr>
        <p:grpSpPr>
          <a:xfrm>
            <a:off x="7581758" y="2167520"/>
            <a:ext cx="56880" cy="37080"/>
            <a:chOff x="7581758" y="2167520"/>
            <a:chExt cx="56880" cy="3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4182" name="Ink 4181">
                  <a:extLst>
                    <a:ext uri="{FF2B5EF4-FFF2-40B4-BE49-F238E27FC236}">
                      <a16:creationId xmlns:a16="http://schemas.microsoft.com/office/drawing/2014/main" id="{B404EBB9-68FD-406D-8782-7FD1725D7760}"/>
                    </a:ext>
                  </a:extLst>
                </p14:cNvPr>
                <p14:cNvContentPartPr/>
                <p14:nvPr/>
              </p14:nvContentPartPr>
              <p14:xfrm>
                <a:off x="7581758" y="2183720"/>
                <a:ext cx="38160" cy="20880"/>
              </p14:xfrm>
            </p:contentPart>
          </mc:Choice>
          <mc:Fallback>
            <p:pic>
              <p:nvPicPr>
                <p:cNvPr id="4182" name="Ink 4181">
                  <a:extLst>
                    <a:ext uri="{FF2B5EF4-FFF2-40B4-BE49-F238E27FC236}">
                      <a16:creationId xmlns:a16="http://schemas.microsoft.com/office/drawing/2014/main" id="{B404EBB9-68FD-406D-8782-7FD1725D7760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7577438" y="2179400"/>
                  <a:ext cx="4680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4183" name="Ink 4182">
                  <a:extLst>
                    <a:ext uri="{FF2B5EF4-FFF2-40B4-BE49-F238E27FC236}">
                      <a16:creationId xmlns:a16="http://schemas.microsoft.com/office/drawing/2014/main" id="{C66C27BD-13E5-4BA7-93A3-38F954A16A80}"/>
                    </a:ext>
                  </a:extLst>
                </p14:cNvPr>
                <p14:cNvContentPartPr/>
                <p14:nvPr/>
              </p14:nvContentPartPr>
              <p14:xfrm>
                <a:off x="7606958" y="2167520"/>
                <a:ext cx="31680" cy="35280"/>
              </p14:xfrm>
            </p:contentPart>
          </mc:Choice>
          <mc:Fallback>
            <p:pic>
              <p:nvPicPr>
                <p:cNvPr id="4183" name="Ink 4182">
                  <a:extLst>
                    <a:ext uri="{FF2B5EF4-FFF2-40B4-BE49-F238E27FC236}">
                      <a16:creationId xmlns:a16="http://schemas.microsoft.com/office/drawing/2014/main" id="{C66C27BD-13E5-4BA7-93A3-38F954A16A80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7602638" y="2163200"/>
                  <a:ext cx="4032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88" name="Group 4187">
            <a:extLst>
              <a:ext uri="{FF2B5EF4-FFF2-40B4-BE49-F238E27FC236}">
                <a16:creationId xmlns:a16="http://schemas.microsoft.com/office/drawing/2014/main" id="{98ABE017-37FA-4092-A8D8-D27558591ABC}"/>
              </a:ext>
            </a:extLst>
          </p:cNvPr>
          <p:cNvGrpSpPr/>
          <p:nvPr/>
        </p:nvGrpSpPr>
        <p:grpSpPr>
          <a:xfrm>
            <a:off x="7762118" y="2141600"/>
            <a:ext cx="218880" cy="91800"/>
            <a:chOff x="7762118" y="2141600"/>
            <a:chExt cx="218880" cy="91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4184" name="Ink 4183">
                  <a:extLst>
                    <a:ext uri="{FF2B5EF4-FFF2-40B4-BE49-F238E27FC236}">
                      <a16:creationId xmlns:a16="http://schemas.microsoft.com/office/drawing/2014/main" id="{0043C5EC-980B-4110-B654-C608F4A98B85}"/>
                    </a:ext>
                  </a:extLst>
                </p14:cNvPr>
                <p14:cNvContentPartPr/>
                <p14:nvPr/>
              </p14:nvContentPartPr>
              <p14:xfrm>
                <a:off x="7765358" y="2149160"/>
                <a:ext cx="59040" cy="58320"/>
              </p14:xfrm>
            </p:contentPart>
          </mc:Choice>
          <mc:Fallback>
            <p:pic>
              <p:nvPicPr>
                <p:cNvPr id="4184" name="Ink 4183">
                  <a:extLst>
                    <a:ext uri="{FF2B5EF4-FFF2-40B4-BE49-F238E27FC236}">
                      <a16:creationId xmlns:a16="http://schemas.microsoft.com/office/drawing/2014/main" id="{0043C5EC-980B-4110-B654-C608F4A98B85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7761038" y="2144840"/>
                  <a:ext cx="6768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4185" name="Ink 4184">
                  <a:extLst>
                    <a:ext uri="{FF2B5EF4-FFF2-40B4-BE49-F238E27FC236}">
                      <a16:creationId xmlns:a16="http://schemas.microsoft.com/office/drawing/2014/main" id="{92FD4828-5FFE-4F8E-B6DA-CA1E66431A1C}"/>
                    </a:ext>
                  </a:extLst>
                </p14:cNvPr>
                <p14:cNvContentPartPr/>
                <p14:nvPr/>
              </p14:nvContentPartPr>
              <p14:xfrm>
                <a:off x="7762118" y="2212880"/>
                <a:ext cx="60120" cy="20520"/>
              </p14:xfrm>
            </p:contentPart>
          </mc:Choice>
          <mc:Fallback>
            <p:pic>
              <p:nvPicPr>
                <p:cNvPr id="4185" name="Ink 4184">
                  <a:extLst>
                    <a:ext uri="{FF2B5EF4-FFF2-40B4-BE49-F238E27FC236}">
                      <a16:creationId xmlns:a16="http://schemas.microsoft.com/office/drawing/2014/main" id="{92FD4828-5FFE-4F8E-B6DA-CA1E66431A1C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7757798" y="2208560"/>
                  <a:ext cx="687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4186" name="Ink 4185">
                  <a:extLst>
                    <a:ext uri="{FF2B5EF4-FFF2-40B4-BE49-F238E27FC236}">
                      <a16:creationId xmlns:a16="http://schemas.microsoft.com/office/drawing/2014/main" id="{D332886C-462B-4B06-8226-55B00744220A}"/>
                    </a:ext>
                  </a:extLst>
                </p14:cNvPr>
                <p14:cNvContentPartPr/>
                <p14:nvPr/>
              </p14:nvContentPartPr>
              <p14:xfrm>
                <a:off x="7930598" y="2141600"/>
                <a:ext cx="50400" cy="6120"/>
              </p14:xfrm>
            </p:contentPart>
          </mc:Choice>
          <mc:Fallback>
            <p:pic>
              <p:nvPicPr>
                <p:cNvPr id="4186" name="Ink 4185">
                  <a:extLst>
                    <a:ext uri="{FF2B5EF4-FFF2-40B4-BE49-F238E27FC236}">
                      <a16:creationId xmlns:a16="http://schemas.microsoft.com/office/drawing/2014/main" id="{D332886C-462B-4B06-8226-55B00744220A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7926278" y="2137280"/>
                  <a:ext cx="5904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4187" name="Ink 4186">
                  <a:extLst>
                    <a:ext uri="{FF2B5EF4-FFF2-40B4-BE49-F238E27FC236}">
                      <a16:creationId xmlns:a16="http://schemas.microsoft.com/office/drawing/2014/main" id="{E110249B-2FC6-4120-AC51-FA2FF2856B6F}"/>
                    </a:ext>
                  </a:extLst>
                </p14:cNvPr>
                <p14:cNvContentPartPr/>
                <p14:nvPr/>
              </p14:nvContentPartPr>
              <p14:xfrm>
                <a:off x="7917638" y="2145560"/>
                <a:ext cx="46080" cy="59760"/>
              </p14:xfrm>
            </p:contentPart>
          </mc:Choice>
          <mc:Fallback>
            <p:pic>
              <p:nvPicPr>
                <p:cNvPr id="4187" name="Ink 4186">
                  <a:extLst>
                    <a:ext uri="{FF2B5EF4-FFF2-40B4-BE49-F238E27FC236}">
                      <a16:creationId xmlns:a16="http://schemas.microsoft.com/office/drawing/2014/main" id="{E110249B-2FC6-4120-AC51-FA2FF2856B6F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7913318" y="2141240"/>
                  <a:ext cx="54720" cy="68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93" name="Group 4192">
            <a:extLst>
              <a:ext uri="{FF2B5EF4-FFF2-40B4-BE49-F238E27FC236}">
                <a16:creationId xmlns:a16="http://schemas.microsoft.com/office/drawing/2014/main" id="{09A4CBD6-901A-4B10-9833-3E8A12B9FB6F}"/>
              </a:ext>
            </a:extLst>
          </p:cNvPr>
          <p:cNvGrpSpPr/>
          <p:nvPr/>
        </p:nvGrpSpPr>
        <p:grpSpPr>
          <a:xfrm>
            <a:off x="7254518" y="2523200"/>
            <a:ext cx="1109880" cy="83880"/>
            <a:chOff x="7254518" y="2523200"/>
            <a:chExt cx="1109880" cy="8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4190" name="Ink 4189">
                  <a:extLst>
                    <a:ext uri="{FF2B5EF4-FFF2-40B4-BE49-F238E27FC236}">
                      <a16:creationId xmlns:a16="http://schemas.microsoft.com/office/drawing/2014/main" id="{A6872875-3CAD-493D-8608-958431E0D1EB}"/>
                    </a:ext>
                  </a:extLst>
                </p14:cNvPr>
                <p14:cNvContentPartPr/>
                <p14:nvPr/>
              </p14:nvContentPartPr>
              <p14:xfrm>
                <a:off x="8273678" y="2523200"/>
                <a:ext cx="90720" cy="65880"/>
              </p14:xfrm>
            </p:contentPart>
          </mc:Choice>
          <mc:Fallback>
            <p:pic>
              <p:nvPicPr>
                <p:cNvPr id="4190" name="Ink 4189">
                  <a:extLst>
                    <a:ext uri="{FF2B5EF4-FFF2-40B4-BE49-F238E27FC236}">
                      <a16:creationId xmlns:a16="http://schemas.microsoft.com/office/drawing/2014/main" id="{A6872875-3CAD-493D-8608-958431E0D1EB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8269358" y="2518880"/>
                  <a:ext cx="9936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4191" name="Ink 4190">
                  <a:extLst>
                    <a:ext uri="{FF2B5EF4-FFF2-40B4-BE49-F238E27FC236}">
                      <a16:creationId xmlns:a16="http://schemas.microsoft.com/office/drawing/2014/main" id="{3941929F-591F-47A8-8DFB-CCBE7873B600}"/>
                    </a:ext>
                  </a:extLst>
                </p14:cNvPr>
                <p14:cNvContentPartPr/>
                <p14:nvPr/>
              </p14:nvContentPartPr>
              <p14:xfrm>
                <a:off x="7296998" y="2570720"/>
                <a:ext cx="1004040" cy="9360"/>
              </p14:xfrm>
            </p:contentPart>
          </mc:Choice>
          <mc:Fallback>
            <p:pic>
              <p:nvPicPr>
                <p:cNvPr id="4191" name="Ink 4190">
                  <a:extLst>
                    <a:ext uri="{FF2B5EF4-FFF2-40B4-BE49-F238E27FC236}">
                      <a16:creationId xmlns:a16="http://schemas.microsoft.com/office/drawing/2014/main" id="{3941929F-591F-47A8-8DFB-CCBE7873B600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7292678" y="2566400"/>
                  <a:ext cx="10126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4192" name="Ink 4191">
                  <a:extLst>
                    <a:ext uri="{FF2B5EF4-FFF2-40B4-BE49-F238E27FC236}">
                      <a16:creationId xmlns:a16="http://schemas.microsoft.com/office/drawing/2014/main" id="{C27799DE-FE74-4D99-99E3-DB66AD7E15A1}"/>
                    </a:ext>
                  </a:extLst>
                </p14:cNvPr>
                <p14:cNvContentPartPr/>
                <p14:nvPr/>
              </p14:nvContentPartPr>
              <p14:xfrm>
                <a:off x="7254518" y="2540120"/>
                <a:ext cx="74880" cy="66960"/>
              </p14:xfrm>
            </p:contentPart>
          </mc:Choice>
          <mc:Fallback>
            <p:pic>
              <p:nvPicPr>
                <p:cNvPr id="4192" name="Ink 4191">
                  <a:extLst>
                    <a:ext uri="{FF2B5EF4-FFF2-40B4-BE49-F238E27FC236}">
                      <a16:creationId xmlns:a16="http://schemas.microsoft.com/office/drawing/2014/main" id="{C27799DE-FE74-4D99-99E3-DB66AD7E15A1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7250198" y="2535800"/>
                  <a:ext cx="83520" cy="75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30" name="Group 4229">
            <a:extLst>
              <a:ext uri="{FF2B5EF4-FFF2-40B4-BE49-F238E27FC236}">
                <a16:creationId xmlns:a16="http://schemas.microsoft.com/office/drawing/2014/main" id="{7460A70A-1BEE-4A7F-B92F-E3C026B03527}"/>
              </a:ext>
            </a:extLst>
          </p:cNvPr>
          <p:cNvGrpSpPr/>
          <p:nvPr/>
        </p:nvGrpSpPr>
        <p:grpSpPr>
          <a:xfrm>
            <a:off x="1262499" y="3227564"/>
            <a:ext cx="1005840" cy="574560"/>
            <a:chOff x="1262499" y="3227564"/>
            <a:chExt cx="1005840" cy="57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4194" name="Ink 4193">
                  <a:extLst>
                    <a:ext uri="{FF2B5EF4-FFF2-40B4-BE49-F238E27FC236}">
                      <a16:creationId xmlns:a16="http://schemas.microsoft.com/office/drawing/2014/main" id="{4A520B94-172F-4351-94B2-F663E3F64CA8}"/>
                    </a:ext>
                  </a:extLst>
                </p14:cNvPr>
                <p14:cNvContentPartPr/>
                <p14:nvPr/>
              </p14:nvContentPartPr>
              <p14:xfrm>
                <a:off x="2009139" y="3262484"/>
                <a:ext cx="65160" cy="6840"/>
              </p14:xfrm>
            </p:contentPart>
          </mc:Choice>
          <mc:Fallback>
            <p:pic>
              <p:nvPicPr>
                <p:cNvPr id="4194" name="Ink 4193">
                  <a:extLst>
                    <a:ext uri="{FF2B5EF4-FFF2-40B4-BE49-F238E27FC236}">
                      <a16:creationId xmlns:a16="http://schemas.microsoft.com/office/drawing/2014/main" id="{4A520B94-172F-4351-94B2-F663E3F64CA8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2004819" y="3258164"/>
                  <a:ext cx="7380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4195" name="Ink 4194">
                  <a:extLst>
                    <a:ext uri="{FF2B5EF4-FFF2-40B4-BE49-F238E27FC236}">
                      <a16:creationId xmlns:a16="http://schemas.microsoft.com/office/drawing/2014/main" id="{F5D348C8-A71E-4D77-B600-553356278C17}"/>
                    </a:ext>
                  </a:extLst>
                </p14:cNvPr>
                <p14:cNvContentPartPr/>
                <p14:nvPr/>
              </p14:nvContentPartPr>
              <p14:xfrm>
                <a:off x="2097699" y="3227564"/>
                <a:ext cx="62280" cy="69120"/>
              </p14:xfrm>
            </p:contentPart>
          </mc:Choice>
          <mc:Fallback>
            <p:pic>
              <p:nvPicPr>
                <p:cNvPr id="4195" name="Ink 4194">
                  <a:extLst>
                    <a:ext uri="{FF2B5EF4-FFF2-40B4-BE49-F238E27FC236}">
                      <a16:creationId xmlns:a16="http://schemas.microsoft.com/office/drawing/2014/main" id="{F5D348C8-A71E-4D77-B600-553356278C17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2093379" y="3223244"/>
                  <a:ext cx="7092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4196" name="Ink 4195">
                  <a:extLst>
                    <a:ext uri="{FF2B5EF4-FFF2-40B4-BE49-F238E27FC236}">
                      <a16:creationId xmlns:a16="http://schemas.microsoft.com/office/drawing/2014/main" id="{435D6E02-28D8-478C-BB90-3A5146FABAC1}"/>
                    </a:ext>
                  </a:extLst>
                </p14:cNvPr>
                <p14:cNvContentPartPr/>
                <p14:nvPr/>
              </p14:nvContentPartPr>
              <p14:xfrm>
                <a:off x="2184459" y="3257444"/>
                <a:ext cx="37440" cy="26280"/>
              </p14:xfrm>
            </p:contentPart>
          </mc:Choice>
          <mc:Fallback>
            <p:pic>
              <p:nvPicPr>
                <p:cNvPr id="4196" name="Ink 4195">
                  <a:extLst>
                    <a:ext uri="{FF2B5EF4-FFF2-40B4-BE49-F238E27FC236}">
                      <a16:creationId xmlns:a16="http://schemas.microsoft.com/office/drawing/2014/main" id="{435D6E02-28D8-478C-BB90-3A5146FABAC1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2180139" y="3253124"/>
                  <a:ext cx="460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4197" name="Ink 4196">
                  <a:extLst>
                    <a:ext uri="{FF2B5EF4-FFF2-40B4-BE49-F238E27FC236}">
                      <a16:creationId xmlns:a16="http://schemas.microsoft.com/office/drawing/2014/main" id="{CFBCEFE4-AC8B-4B8A-9907-CCE66EBE5DDF}"/>
                    </a:ext>
                  </a:extLst>
                </p14:cNvPr>
                <p14:cNvContentPartPr/>
                <p14:nvPr/>
              </p14:nvContentPartPr>
              <p14:xfrm>
                <a:off x="2233059" y="3251684"/>
                <a:ext cx="35280" cy="31680"/>
              </p14:xfrm>
            </p:contentPart>
          </mc:Choice>
          <mc:Fallback>
            <p:pic>
              <p:nvPicPr>
                <p:cNvPr id="4197" name="Ink 4196">
                  <a:extLst>
                    <a:ext uri="{FF2B5EF4-FFF2-40B4-BE49-F238E27FC236}">
                      <a16:creationId xmlns:a16="http://schemas.microsoft.com/office/drawing/2014/main" id="{CFBCEFE4-AC8B-4B8A-9907-CCE66EBE5DDF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2228739" y="3247364"/>
                  <a:ext cx="439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4198" name="Ink 4197">
                  <a:extLst>
                    <a:ext uri="{FF2B5EF4-FFF2-40B4-BE49-F238E27FC236}">
                      <a16:creationId xmlns:a16="http://schemas.microsoft.com/office/drawing/2014/main" id="{DE48FC86-4B57-403D-BD3D-2C9B765D1810}"/>
                    </a:ext>
                  </a:extLst>
                </p14:cNvPr>
                <p14:cNvContentPartPr/>
                <p14:nvPr/>
              </p14:nvContentPartPr>
              <p14:xfrm>
                <a:off x="1262499" y="3271484"/>
                <a:ext cx="63720" cy="4680"/>
              </p14:xfrm>
            </p:contentPart>
          </mc:Choice>
          <mc:Fallback>
            <p:pic>
              <p:nvPicPr>
                <p:cNvPr id="4198" name="Ink 4197">
                  <a:extLst>
                    <a:ext uri="{FF2B5EF4-FFF2-40B4-BE49-F238E27FC236}">
                      <a16:creationId xmlns:a16="http://schemas.microsoft.com/office/drawing/2014/main" id="{DE48FC86-4B57-403D-BD3D-2C9B765D1810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1258179" y="3267164"/>
                  <a:ext cx="72360" cy="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4199" name="Ink 4198">
                  <a:extLst>
                    <a:ext uri="{FF2B5EF4-FFF2-40B4-BE49-F238E27FC236}">
                      <a16:creationId xmlns:a16="http://schemas.microsoft.com/office/drawing/2014/main" id="{F8BBBA5F-920B-45D7-A5EC-CFAD2DB6AB13}"/>
                    </a:ext>
                  </a:extLst>
                </p14:cNvPr>
                <p14:cNvContentPartPr/>
                <p14:nvPr/>
              </p14:nvContentPartPr>
              <p14:xfrm>
                <a:off x="1330179" y="3236564"/>
                <a:ext cx="59400" cy="61920"/>
              </p14:xfrm>
            </p:contentPart>
          </mc:Choice>
          <mc:Fallback>
            <p:pic>
              <p:nvPicPr>
                <p:cNvPr id="4199" name="Ink 4198">
                  <a:extLst>
                    <a:ext uri="{FF2B5EF4-FFF2-40B4-BE49-F238E27FC236}">
                      <a16:creationId xmlns:a16="http://schemas.microsoft.com/office/drawing/2014/main" id="{F8BBBA5F-920B-45D7-A5EC-CFAD2DB6AB13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325859" y="3232244"/>
                  <a:ext cx="6804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4200" name="Ink 4199">
                  <a:extLst>
                    <a:ext uri="{FF2B5EF4-FFF2-40B4-BE49-F238E27FC236}">
                      <a16:creationId xmlns:a16="http://schemas.microsoft.com/office/drawing/2014/main" id="{1DC2525C-B6E3-4DC4-B859-32875B22086C}"/>
                    </a:ext>
                  </a:extLst>
                </p14:cNvPr>
                <p14:cNvContentPartPr/>
                <p14:nvPr/>
              </p14:nvContentPartPr>
              <p14:xfrm>
                <a:off x="1403259" y="3266804"/>
                <a:ext cx="50760" cy="30600"/>
              </p14:xfrm>
            </p:contentPart>
          </mc:Choice>
          <mc:Fallback>
            <p:pic>
              <p:nvPicPr>
                <p:cNvPr id="4200" name="Ink 4199">
                  <a:extLst>
                    <a:ext uri="{FF2B5EF4-FFF2-40B4-BE49-F238E27FC236}">
                      <a16:creationId xmlns:a16="http://schemas.microsoft.com/office/drawing/2014/main" id="{1DC2525C-B6E3-4DC4-B859-32875B22086C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398939" y="3262484"/>
                  <a:ext cx="594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4201" name="Ink 4200">
                  <a:extLst>
                    <a:ext uri="{FF2B5EF4-FFF2-40B4-BE49-F238E27FC236}">
                      <a16:creationId xmlns:a16="http://schemas.microsoft.com/office/drawing/2014/main" id="{8D3B8811-B2F8-4A86-8272-8BCFBAFA0668}"/>
                    </a:ext>
                  </a:extLst>
                </p14:cNvPr>
                <p14:cNvContentPartPr/>
                <p14:nvPr/>
              </p14:nvContentPartPr>
              <p14:xfrm>
                <a:off x="1457979" y="3268244"/>
                <a:ext cx="37080" cy="29160"/>
              </p14:xfrm>
            </p:contentPart>
          </mc:Choice>
          <mc:Fallback>
            <p:pic>
              <p:nvPicPr>
                <p:cNvPr id="4201" name="Ink 4200">
                  <a:extLst>
                    <a:ext uri="{FF2B5EF4-FFF2-40B4-BE49-F238E27FC236}">
                      <a16:creationId xmlns:a16="http://schemas.microsoft.com/office/drawing/2014/main" id="{8D3B8811-B2F8-4A86-8272-8BCFBAFA0668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453659" y="3263924"/>
                  <a:ext cx="457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4202" name="Ink 4201">
                  <a:extLst>
                    <a:ext uri="{FF2B5EF4-FFF2-40B4-BE49-F238E27FC236}">
                      <a16:creationId xmlns:a16="http://schemas.microsoft.com/office/drawing/2014/main" id="{7142E73E-705F-4700-981C-A5DD251DF19F}"/>
                    </a:ext>
                  </a:extLst>
                </p14:cNvPr>
                <p14:cNvContentPartPr/>
                <p14:nvPr/>
              </p14:nvContentPartPr>
              <p14:xfrm>
                <a:off x="1331979" y="3354284"/>
                <a:ext cx="61200" cy="66600"/>
              </p14:xfrm>
            </p:contentPart>
          </mc:Choice>
          <mc:Fallback>
            <p:pic>
              <p:nvPicPr>
                <p:cNvPr id="4202" name="Ink 4201">
                  <a:extLst>
                    <a:ext uri="{FF2B5EF4-FFF2-40B4-BE49-F238E27FC236}">
                      <a16:creationId xmlns:a16="http://schemas.microsoft.com/office/drawing/2014/main" id="{7142E73E-705F-4700-981C-A5DD251DF19F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1327659" y="3349964"/>
                  <a:ext cx="6984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4203" name="Ink 4202">
                  <a:extLst>
                    <a:ext uri="{FF2B5EF4-FFF2-40B4-BE49-F238E27FC236}">
                      <a16:creationId xmlns:a16="http://schemas.microsoft.com/office/drawing/2014/main" id="{C9E5BE93-55BB-491C-8507-FF43D6EBE6C6}"/>
                    </a:ext>
                  </a:extLst>
                </p14:cNvPr>
                <p14:cNvContentPartPr/>
                <p14:nvPr/>
              </p14:nvContentPartPr>
              <p14:xfrm>
                <a:off x="1408659" y="3389924"/>
                <a:ext cx="51840" cy="26640"/>
              </p14:xfrm>
            </p:contentPart>
          </mc:Choice>
          <mc:Fallback>
            <p:pic>
              <p:nvPicPr>
                <p:cNvPr id="4203" name="Ink 4202">
                  <a:extLst>
                    <a:ext uri="{FF2B5EF4-FFF2-40B4-BE49-F238E27FC236}">
                      <a16:creationId xmlns:a16="http://schemas.microsoft.com/office/drawing/2014/main" id="{C9E5BE93-55BB-491C-8507-FF43D6EBE6C6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1404339" y="3385604"/>
                  <a:ext cx="604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4204" name="Ink 4203">
                  <a:extLst>
                    <a:ext uri="{FF2B5EF4-FFF2-40B4-BE49-F238E27FC236}">
                      <a16:creationId xmlns:a16="http://schemas.microsoft.com/office/drawing/2014/main" id="{C887BE7C-F796-4B45-83E2-9EC13EFAFA58}"/>
                    </a:ext>
                  </a:extLst>
                </p14:cNvPr>
                <p14:cNvContentPartPr/>
                <p14:nvPr/>
              </p14:nvContentPartPr>
              <p14:xfrm>
                <a:off x="1461219" y="3384164"/>
                <a:ext cx="34920" cy="34920"/>
              </p14:xfrm>
            </p:contentPart>
          </mc:Choice>
          <mc:Fallback>
            <p:pic>
              <p:nvPicPr>
                <p:cNvPr id="4204" name="Ink 4203">
                  <a:extLst>
                    <a:ext uri="{FF2B5EF4-FFF2-40B4-BE49-F238E27FC236}">
                      <a16:creationId xmlns:a16="http://schemas.microsoft.com/office/drawing/2014/main" id="{C887BE7C-F796-4B45-83E2-9EC13EFAFA58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1456899" y="3379844"/>
                  <a:ext cx="435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4205" name="Ink 4204">
                  <a:extLst>
                    <a:ext uri="{FF2B5EF4-FFF2-40B4-BE49-F238E27FC236}">
                      <a16:creationId xmlns:a16="http://schemas.microsoft.com/office/drawing/2014/main" id="{4C1B4A62-D9AD-4176-A02D-61810BF09105}"/>
                    </a:ext>
                  </a:extLst>
                </p14:cNvPr>
                <p14:cNvContentPartPr/>
                <p14:nvPr/>
              </p14:nvContentPartPr>
              <p14:xfrm>
                <a:off x="1585419" y="3360764"/>
                <a:ext cx="3240" cy="51840"/>
              </p14:xfrm>
            </p:contentPart>
          </mc:Choice>
          <mc:Fallback>
            <p:pic>
              <p:nvPicPr>
                <p:cNvPr id="4205" name="Ink 4204">
                  <a:extLst>
                    <a:ext uri="{FF2B5EF4-FFF2-40B4-BE49-F238E27FC236}">
                      <a16:creationId xmlns:a16="http://schemas.microsoft.com/office/drawing/2014/main" id="{4C1B4A62-D9AD-4176-A02D-61810BF09105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1581099" y="3356444"/>
                  <a:ext cx="118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4206" name="Ink 4205">
                  <a:extLst>
                    <a:ext uri="{FF2B5EF4-FFF2-40B4-BE49-F238E27FC236}">
                      <a16:creationId xmlns:a16="http://schemas.microsoft.com/office/drawing/2014/main" id="{BD490904-8ABA-429C-AB98-B67A24590CDF}"/>
                    </a:ext>
                  </a:extLst>
                </p14:cNvPr>
                <p14:cNvContentPartPr/>
                <p14:nvPr/>
              </p14:nvContentPartPr>
              <p14:xfrm>
                <a:off x="1559859" y="3382004"/>
                <a:ext cx="70920" cy="14760"/>
              </p14:xfrm>
            </p:contentPart>
          </mc:Choice>
          <mc:Fallback>
            <p:pic>
              <p:nvPicPr>
                <p:cNvPr id="4206" name="Ink 4205">
                  <a:extLst>
                    <a:ext uri="{FF2B5EF4-FFF2-40B4-BE49-F238E27FC236}">
                      <a16:creationId xmlns:a16="http://schemas.microsoft.com/office/drawing/2014/main" id="{BD490904-8ABA-429C-AB98-B67A24590CDF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1555539" y="3377684"/>
                  <a:ext cx="795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4207" name="Ink 4206">
                  <a:extLst>
                    <a:ext uri="{FF2B5EF4-FFF2-40B4-BE49-F238E27FC236}">
                      <a16:creationId xmlns:a16="http://schemas.microsoft.com/office/drawing/2014/main" id="{FD14D680-6080-488F-8591-94791BA80438}"/>
                    </a:ext>
                  </a:extLst>
                </p14:cNvPr>
                <p14:cNvContentPartPr/>
                <p14:nvPr/>
              </p14:nvContentPartPr>
              <p14:xfrm>
                <a:off x="1655619" y="3345644"/>
                <a:ext cx="50040" cy="75240"/>
              </p14:xfrm>
            </p:contentPart>
          </mc:Choice>
          <mc:Fallback>
            <p:pic>
              <p:nvPicPr>
                <p:cNvPr id="4207" name="Ink 4206">
                  <a:extLst>
                    <a:ext uri="{FF2B5EF4-FFF2-40B4-BE49-F238E27FC236}">
                      <a16:creationId xmlns:a16="http://schemas.microsoft.com/office/drawing/2014/main" id="{FD14D680-6080-488F-8591-94791BA80438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1651299" y="3341324"/>
                  <a:ext cx="5868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4208" name="Ink 4207">
                  <a:extLst>
                    <a:ext uri="{FF2B5EF4-FFF2-40B4-BE49-F238E27FC236}">
                      <a16:creationId xmlns:a16="http://schemas.microsoft.com/office/drawing/2014/main" id="{E135EFCD-3527-49BB-8957-E12CD46FF294}"/>
                    </a:ext>
                  </a:extLst>
                </p14:cNvPr>
                <p14:cNvContentPartPr/>
                <p14:nvPr/>
              </p14:nvContentPartPr>
              <p14:xfrm>
                <a:off x="1763979" y="3351044"/>
                <a:ext cx="68040" cy="66240"/>
              </p14:xfrm>
            </p:contentPart>
          </mc:Choice>
          <mc:Fallback>
            <p:pic>
              <p:nvPicPr>
                <p:cNvPr id="4208" name="Ink 4207">
                  <a:extLst>
                    <a:ext uri="{FF2B5EF4-FFF2-40B4-BE49-F238E27FC236}">
                      <a16:creationId xmlns:a16="http://schemas.microsoft.com/office/drawing/2014/main" id="{E135EFCD-3527-49BB-8957-E12CD46FF294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1759659" y="3346724"/>
                  <a:ext cx="7668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4209" name="Ink 4208">
                  <a:extLst>
                    <a:ext uri="{FF2B5EF4-FFF2-40B4-BE49-F238E27FC236}">
                      <a16:creationId xmlns:a16="http://schemas.microsoft.com/office/drawing/2014/main" id="{C6177C66-4B08-4C00-8773-1A66C7435F57}"/>
                    </a:ext>
                  </a:extLst>
                </p14:cNvPr>
                <p14:cNvContentPartPr/>
                <p14:nvPr/>
              </p14:nvContentPartPr>
              <p14:xfrm>
                <a:off x="1889259" y="3347804"/>
                <a:ext cx="65520" cy="74160"/>
              </p14:xfrm>
            </p:contentPart>
          </mc:Choice>
          <mc:Fallback>
            <p:pic>
              <p:nvPicPr>
                <p:cNvPr id="4209" name="Ink 4208">
                  <a:extLst>
                    <a:ext uri="{FF2B5EF4-FFF2-40B4-BE49-F238E27FC236}">
                      <a16:creationId xmlns:a16="http://schemas.microsoft.com/office/drawing/2014/main" id="{C6177C66-4B08-4C00-8773-1A66C7435F57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1884939" y="3343484"/>
                  <a:ext cx="741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4213" name="Ink 4212">
                  <a:extLst>
                    <a:ext uri="{FF2B5EF4-FFF2-40B4-BE49-F238E27FC236}">
                      <a16:creationId xmlns:a16="http://schemas.microsoft.com/office/drawing/2014/main" id="{3D1A39B4-3048-483B-A4B8-A102A04D0F95}"/>
                    </a:ext>
                  </a:extLst>
                </p14:cNvPr>
                <p14:cNvContentPartPr/>
                <p14:nvPr/>
              </p14:nvContentPartPr>
              <p14:xfrm>
                <a:off x="1538259" y="3500084"/>
                <a:ext cx="80280" cy="6480"/>
              </p14:xfrm>
            </p:contentPart>
          </mc:Choice>
          <mc:Fallback>
            <p:pic>
              <p:nvPicPr>
                <p:cNvPr id="4213" name="Ink 4212">
                  <a:extLst>
                    <a:ext uri="{FF2B5EF4-FFF2-40B4-BE49-F238E27FC236}">
                      <a16:creationId xmlns:a16="http://schemas.microsoft.com/office/drawing/2014/main" id="{3D1A39B4-3048-483B-A4B8-A102A04D0F95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1533939" y="3495764"/>
                  <a:ext cx="88920" cy="1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4214" name="Ink 4213">
                  <a:extLst>
                    <a:ext uri="{FF2B5EF4-FFF2-40B4-BE49-F238E27FC236}">
                      <a16:creationId xmlns:a16="http://schemas.microsoft.com/office/drawing/2014/main" id="{7E2EA96F-6AD6-49DA-97AD-9682E54709DD}"/>
                    </a:ext>
                  </a:extLst>
                </p14:cNvPr>
                <p14:cNvContentPartPr/>
                <p14:nvPr/>
              </p14:nvContentPartPr>
              <p14:xfrm>
                <a:off x="1640139" y="3471644"/>
                <a:ext cx="56160" cy="71280"/>
              </p14:xfrm>
            </p:contentPart>
          </mc:Choice>
          <mc:Fallback>
            <p:pic>
              <p:nvPicPr>
                <p:cNvPr id="4214" name="Ink 4213">
                  <a:extLst>
                    <a:ext uri="{FF2B5EF4-FFF2-40B4-BE49-F238E27FC236}">
                      <a16:creationId xmlns:a16="http://schemas.microsoft.com/office/drawing/2014/main" id="{7E2EA96F-6AD6-49DA-97AD-9682E54709DD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1635819" y="3467324"/>
                  <a:ext cx="648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4215" name="Ink 4214">
                  <a:extLst>
                    <a:ext uri="{FF2B5EF4-FFF2-40B4-BE49-F238E27FC236}">
                      <a16:creationId xmlns:a16="http://schemas.microsoft.com/office/drawing/2014/main" id="{EA69AB74-60DF-4E99-A911-DDABA4411190}"/>
                    </a:ext>
                  </a:extLst>
                </p14:cNvPr>
                <p14:cNvContentPartPr/>
                <p14:nvPr/>
              </p14:nvContentPartPr>
              <p14:xfrm>
                <a:off x="1872699" y="3508724"/>
                <a:ext cx="45720" cy="4680"/>
              </p14:xfrm>
            </p:contentPart>
          </mc:Choice>
          <mc:Fallback>
            <p:pic>
              <p:nvPicPr>
                <p:cNvPr id="4215" name="Ink 4214">
                  <a:extLst>
                    <a:ext uri="{FF2B5EF4-FFF2-40B4-BE49-F238E27FC236}">
                      <a16:creationId xmlns:a16="http://schemas.microsoft.com/office/drawing/2014/main" id="{EA69AB74-60DF-4E99-A911-DDABA4411190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1868379" y="3504404"/>
                  <a:ext cx="54360" cy="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4216" name="Ink 4215">
                  <a:extLst>
                    <a:ext uri="{FF2B5EF4-FFF2-40B4-BE49-F238E27FC236}">
                      <a16:creationId xmlns:a16="http://schemas.microsoft.com/office/drawing/2014/main" id="{F1884754-51A6-4D54-8A40-A3E2D9AE5C7A}"/>
                    </a:ext>
                  </a:extLst>
                </p14:cNvPr>
                <p14:cNvContentPartPr/>
                <p14:nvPr/>
              </p14:nvContentPartPr>
              <p14:xfrm>
                <a:off x="1928139" y="3480284"/>
                <a:ext cx="63360" cy="70560"/>
              </p14:xfrm>
            </p:contentPart>
          </mc:Choice>
          <mc:Fallback>
            <p:pic>
              <p:nvPicPr>
                <p:cNvPr id="4216" name="Ink 4215">
                  <a:extLst>
                    <a:ext uri="{FF2B5EF4-FFF2-40B4-BE49-F238E27FC236}">
                      <a16:creationId xmlns:a16="http://schemas.microsoft.com/office/drawing/2014/main" id="{F1884754-51A6-4D54-8A40-A3E2D9AE5C7A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1923819" y="3475964"/>
                  <a:ext cx="7200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4217" name="Ink 4216">
                  <a:extLst>
                    <a:ext uri="{FF2B5EF4-FFF2-40B4-BE49-F238E27FC236}">
                      <a16:creationId xmlns:a16="http://schemas.microsoft.com/office/drawing/2014/main" id="{AFC1894E-8AD3-43D6-BFAA-23CDB398D752}"/>
                    </a:ext>
                  </a:extLst>
                </p14:cNvPr>
                <p14:cNvContentPartPr/>
                <p14:nvPr/>
              </p14:nvContentPartPr>
              <p14:xfrm>
                <a:off x="1517019" y="3594044"/>
                <a:ext cx="59760" cy="78840"/>
              </p14:xfrm>
            </p:contentPart>
          </mc:Choice>
          <mc:Fallback>
            <p:pic>
              <p:nvPicPr>
                <p:cNvPr id="4217" name="Ink 4216">
                  <a:extLst>
                    <a:ext uri="{FF2B5EF4-FFF2-40B4-BE49-F238E27FC236}">
                      <a16:creationId xmlns:a16="http://schemas.microsoft.com/office/drawing/2014/main" id="{AFC1894E-8AD3-43D6-BFAA-23CDB398D752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1512699" y="3589724"/>
                  <a:ext cx="6840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4218" name="Ink 4217">
                  <a:extLst>
                    <a:ext uri="{FF2B5EF4-FFF2-40B4-BE49-F238E27FC236}">
                      <a16:creationId xmlns:a16="http://schemas.microsoft.com/office/drawing/2014/main" id="{03344093-F897-434E-9A99-8ABE0141ADDF}"/>
                    </a:ext>
                  </a:extLst>
                </p14:cNvPr>
                <p14:cNvContentPartPr/>
                <p14:nvPr/>
              </p14:nvContentPartPr>
              <p14:xfrm>
                <a:off x="1603779" y="3640844"/>
                <a:ext cx="47520" cy="26640"/>
              </p14:xfrm>
            </p:contentPart>
          </mc:Choice>
          <mc:Fallback>
            <p:pic>
              <p:nvPicPr>
                <p:cNvPr id="4218" name="Ink 4217">
                  <a:extLst>
                    <a:ext uri="{FF2B5EF4-FFF2-40B4-BE49-F238E27FC236}">
                      <a16:creationId xmlns:a16="http://schemas.microsoft.com/office/drawing/2014/main" id="{03344093-F897-434E-9A99-8ABE0141ADDF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1599459" y="3636524"/>
                  <a:ext cx="5616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4219" name="Ink 4218">
                  <a:extLst>
                    <a:ext uri="{FF2B5EF4-FFF2-40B4-BE49-F238E27FC236}">
                      <a16:creationId xmlns:a16="http://schemas.microsoft.com/office/drawing/2014/main" id="{1719A30F-4B9D-41F4-9CC1-9CE7D281FE94}"/>
                    </a:ext>
                  </a:extLst>
                </p14:cNvPr>
                <p14:cNvContentPartPr/>
                <p14:nvPr/>
              </p14:nvContentPartPr>
              <p14:xfrm>
                <a:off x="1653819" y="3630404"/>
                <a:ext cx="34920" cy="37440"/>
              </p14:xfrm>
            </p:contentPart>
          </mc:Choice>
          <mc:Fallback>
            <p:pic>
              <p:nvPicPr>
                <p:cNvPr id="4219" name="Ink 4218">
                  <a:extLst>
                    <a:ext uri="{FF2B5EF4-FFF2-40B4-BE49-F238E27FC236}">
                      <a16:creationId xmlns:a16="http://schemas.microsoft.com/office/drawing/2014/main" id="{1719A30F-4B9D-41F4-9CC1-9CE7D281FE94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1649499" y="3626084"/>
                  <a:ext cx="4356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4221" name="Ink 4220">
                  <a:extLst>
                    <a:ext uri="{FF2B5EF4-FFF2-40B4-BE49-F238E27FC236}">
                      <a16:creationId xmlns:a16="http://schemas.microsoft.com/office/drawing/2014/main" id="{E3083EA7-C86B-49E7-8CB2-A3C931F75321}"/>
                    </a:ext>
                  </a:extLst>
                </p14:cNvPr>
                <p14:cNvContentPartPr/>
                <p14:nvPr/>
              </p14:nvContentPartPr>
              <p14:xfrm>
                <a:off x="1761099" y="3603404"/>
                <a:ext cx="65520" cy="60120"/>
              </p14:xfrm>
            </p:contentPart>
          </mc:Choice>
          <mc:Fallback>
            <p:pic>
              <p:nvPicPr>
                <p:cNvPr id="4221" name="Ink 4220">
                  <a:extLst>
                    <a:ext uri="{FF2B5EF4-FFF2-40B4-BE49-F238E27FC236}">
                      <a16:creationId xmlns:a16="http://schemas.microsoft.com/office/drawing/2014/main" id="{E3083EA7-C86B-49E7-8CB2-A3C931F75321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1756779" y="3599084"/>
                  <a:ext cx="7416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4222" name="Ink 4221">
                  <a:extLst>
                    <a:ext uri="{FF2B5EF4-FFF2-40B4-BE49-F238E27FC236}">
                      <a16:creationId xmlns:a16="http://schemas.microsoft.com/office/drawing/2014/main" id="{0CF8665C-0F71-4225-BC55-3516B0D071F5}"/>
                    </a:ext>
                  </a:extLst>
                </p14:cNvPr>
                <p14:cNvContentPartPr/>
                <p14:nvPr/>
              </p14:nvContentPartPr>
              <p14:xfrm>
                <a:off x="1877019" y="3606284"/>
                <a:ext cx="62640" cy="72360"/>
              </p14:xfrm>
            </p:contentPart>
          </mc:Choice>
          <mc:Fallback>
            <p:pic>
              <p:nvPicPr>
                <p:cNvPr id="4222" name="Ink 4221">
                  <a:extLst>
                    <a:ext uri="{FF2B5EF4-FFF2-40B4-BE49-F238E27FC236}">
                      <a16:creationId xmlns:a16="http://schemas.microsoft.com/office/drawing/2014/main" id="{0CF8665C-0F71-4225-BC55-3516B0D071F5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1872699" y="3601964"/>
                  <a:ext cx="7128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4223" name="Ink 4222">
                  <a:extLst>
                    <a:ext uri="{FF2B5EF4-FFF2-40B4-BE49-F238E27FC236}">
                      <a16:creationId xmlns:a16="http://schemas.microsoft.com/office/drawing/2014/main" id="{3FDFBD1A-4EC7-467E-B664-12FE751DCDBC}"/>
                    </a:ext>
                  </a:extLst>
                </p14:cNvPr>
                <p14:cNvContentPartPr/>
                <p14:nvPr/>
              </p14:nvContentPartPr>
              <p14:xfrm>
                <a:off x="1524939" y="3700244"/>
                <a:ext cx="159120" cy="5400"/>
              </p14:xfrm>
            </p:contentPart>
          </mc:Choice>
          <mc:Fallback>
            <p:pic>
              <p:nvPicPr>
                <p:cNvPr id="4223" name="Ink 4222">
                  <a:extLst>
                    <a:ext uri="{FF2B5EF4-FFF2-40B4-BE49-F238E27FC236}">
                      <a16:creationId xmlns:a16="http://schemas.microsoft.com/office/drawing/2014/main" id="{3FDFBD1A-4EC7-467E-B664-12FE751DCDBC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1520619" y="3695924"/>
                  <a:ext cx="167760" cy="1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4224" name="Ink 4223">
                  <a:extLst>
                    <a:ext uri="{FF2B5EF4-FFF2-40B4-BE49-F238E27FC236}">
                      <a16:creationId xmlns:a16="http://schemas.microsoft.com/office/drawing/2014/main" id="{69FEE0B0-BFDC-43EA-A144-33EDC6A58B6D}"/>
                    </a:ext>
                  </a:extLst>
                </p14:cNvPr>
                <p14:cNvContentPartPr/>
                <p14:nvPr/>
              </p14:nvContentPartPr>
              <p14:xfrm>
                <a:off x="1596939" y="3726524"/>
                <a:ext cx="36720" cy="67320"/>
              </p14:xfrm>
            </p:contentPart>
          </mc:Choice>
          <mc:Fallback>
            <p:pic>
              <p:nvPicPr>
                <p:cNvPr id="4224" name="Ink 4223">
                  <a:extLst>
                    <a:ext uri="{FF2B5EF4-FFF2-40B4-BE49-F238E27FC236}">
                      <a16:creationId xmlns:a16="http://schemas.microsoft.com/office/drawing/2014/main" id="{69FEE0B0-BFDC-43EA-A144-33EDC6A58B6D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1592619" y="3722204"/>
                  <a:ext cx="4536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4225" name="Ink 4224">
                  <a:extLst>
                    <a:ext uri="{FF2B5EF4-FFF2-40B4-BE49-F238E27FC236}">
                      <a16:creationId xmlns:a16="http://schemas.microsoft.com/office/drawing/2014/main" id="{BAC303B8-1EE4-466D-A972-02B28C026A53}"/>
                    </a:ext>
                  </a:extLst>
                </p14:cNvPr>
                <p14:cNvContentPartPr/>
                <p14:nvPr/>
              </p14:nvContentPartPr>
              <p14:xfrm>
                <a:off x="1847859" y="3700964"/>
                <a:ext cx="106560" cy="6120"/>
              </p14:xfrm>
            </p:contentPart>
          </mc:Choice>
          <mc:Fallback>
            <p:pic>
              <p:nvPicPr>
                <p:cNvPr id="4225" name="Ink 4224">
                  <a:extLst>
                    <a:ext uri="{FF2B5EF4-FFF2-40B4-BE49-F238E27FC236}">
                      <a16:creationId xmlns:a16="http://schemas.microsoft.com/office/drawing/2014/main" id="{BAC303B8-1EE4-466D-A972-02B28C026A53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1843539" y="3696644"/>
                  <a:ext cx="11520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4226" name="Ink 4225">
                  <a:extLst>
                    <a:ext uri="{FF2B5EF4-FFF2-40B4-BE49-F238E27FC236}">
                      <a16:creationId xmlns:a16="http://schemas.microsoft.com/office/drawing/2014/main" id="{343A5D94-2015-46FD-8321-133C6BDFBABF}"/>
                    </a:ext>
                  </a:extLst>
                </p14:cNvPr>
                <p14:cNvContentPartPr/>
                <p14:nvPr/>
              </p14:nvContentPartPr>
              <p14:xfrm>
                <a:off x="1875219" y="3738764"/>
                <a:ext cx="45360" cy="63360"/>
              </p14:xfrm>
            </p:contentPart>
          </mc:Choice>
          <mc:Fallback>
            <p:pic>
              <p:nvPicPr>
                <p:cNvPr id="4226" name="Ink 4225">
                  <a:extLst>
                    <a:ext uri="{FF2B5EF4-FFF2-40B4-BE49-F238E27FC236}">
                      <a16:creationId xmlns:a16="http://schemas.microsoft.com/office/drawing/2014/main" id="{343A5D94-2015-46FD-8321-133C6BDFBABF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1870899" y="3734444"/>
                  <a:ext cx="54000" cy="7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37" name="Group 4236">
            <a:extLst>
              <a:ext uri="{FF2B5EF4-FFF2-40B4-BE49-F238E27FC236}">
                <a16:creationId xmlns:a16="http://schemas.microsoft.com/office/drawing/2014/main" id="{5973B539-D452-4B2A-9171-BA6AF44BD8BA}"/>
              </a:ext>
            </a:extLst>
          </p:cNvPr>
          <p:cNvGrpSpPr/>
          <p:nvPr/>
        </p:nvGrpSpPr>
        <p:grpSpPr>
          <a:xfrm>
            <a:off x="1603419" y="3857204"/>
            <a:ext cx="317160" cy="77760"/>
            <a:chOff x="1603419" y="3857204"/>
            <a:chExt cx="317160" cy="77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4227" name="Ink 4226">
                  <a:extLst>
                    <a:ext uri="{FF2B5EF4-FFF2-40B4-BE49-F238E27FC236}">
                      <a16:creationId xmlns:a16="http://schemas.microsoft.com/office/drawing/2014/main" id="{53BA347A-59A9-4C82-9174-77F0CCC7A57B}"/>
                    </a:ext>
                  </a:extLst>
                </p14:cNvPr>
                <p14:cNvContentPartPr/>
                <p14:nvPr/>
              </p14:nvContentPartPr>
              <p14:xfrm>
                <a:off x="1603419" y="3895364"/>
                <a:ext cx="46800" cy="27000"/>
              </p14:xfrm>
            </p:contentPart>
          </mc:Choice>
          <mc:Fallback>
            <p:pic>
              <p:nvPicPr>
                <p:cNvPr id="4227" name="Ink 4226">
                  <a:extLst>
                    <a:ext uri="{FF2B5EF4-FFF2-40B4-BE49-F238E27FC236}">
                      <a16:creationId xmlns:a16="http://schemas.microsoft.com/office/drawing/2014/main" id="{53BA347A-59A9-4C82-9174-77F0CCC7A57B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1599099" y="3891044"/>
                  <a:ext cx="554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4228" name="Ink 4227">
                  <a:extLst>
                    <a:ext uri="{FF2B5EF4-FFF2-40B4-BE49-F238E27FC236}">
                      <a16:creationId xmlns:a16="http://schemas.microsoft.com/office/drawing/2014/main" id="{95B9882B-E998-4C95-8C1E-1E9553123115}"/>
                    </a:ext>
                  </a:extLst>
                </p14:cNvPr>
                <p14:cNvContentPartPr/>
                <p14:nvPr/>
              </p14:nvContentPartPr>
              <p14:xfrm>
                <a:off x="1653459" y="3888164"/>
                <a:ext cx="31680" cy="38880"/>
              </p14:xfrm>
            </p:contentPart>
          </mc:Choice>
          <mc:Fallback>
            <p:pic>
              <p:nvPicPr>
                <p:cNvPr id="4228" name="Ink 4227">
                  <a:extLst>
                    <a:ext uri="{FF2B5EF4-FFF2-40B4-BE49-F238E27FC236}">
                      <a16:creationId xmlns:a16="http://schemas.microsoft.com/office/drawing/2014/main" id="{95B9882B-E998-4C95-8C1E-1E9553123115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1649139" y="3883844"/>
                  <a:ext cx="4032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4231" name="Ink 4230">
                  <a:extLst>
                    <a:ext uri="{FF2B5EF4-FFF2-40B4-BE49-F238E27FC236}">
                      <a16:creationId xmlns:a16="http://schemas.microsoft.com/office/drawing/2014/main" id="{5C51091A-AC61-4A6B-97D7-BFC4238B4D73}"/>
                    </a:ext>
                  </a:extLst>
                </p14:cNvPr>
                <p14:cNvContentPartPr/>
                <p14:nvPr/>
              </p14:nvContentPartPr>
              <p14:xfrm>
                <a:off x="1763619" y="3857204"/>
                <a:ext cx="68760" cy="63360"/>
              </p14:xfrm>
            </p:contentPart>
          </mc:Choice>
          <mc:Fallback>
            <p:pic>
              <p:nvPicPr>
                <p:cNvPr id="4231" name="Ink 4230">
                  <a:extLst>
                    <a:ext uri="{FF2B5EF4-FFF2-40B4-BE49-F238E27FC236}">
                      <a16:creationId xmlns:a16="http://schemas.microsoft.com/office/drawing/2014/main" id="{5C51091A-AC61-4A6B-97D7-BFC4238B4D73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1759299" y="3852884"/>
                  <a:ext cx="774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4232" name="Ink 4231">
                  <a:extLst>
                    <a:ext uri="{FF2B5EF4-FFF2-40B4-BE49-F238E27FC236}">
                      <a16:creationId xmlns:a16="http://schemas.microsoft.com/office/drawing/2014/main" id="{64E7344C-922B-43C3-83AB-78A8D6EF9F77}"/>
                    </a:ext>
                  </a:extLst>
                </p14:cNvPr>
                <p14:cNvContentPartPr/>
                <p14:nvPr/>
              </p14:nvContentPartPr>
              <p14:xfrm>
                <a:off x="1883499" y="3858284"/>
                <a:ext cx="37080" cy="76680"/>
              </p14:xfrm>
            </p:contentPart>
          </mc:Choice>
          <mc:Fallback>
            <p:pic>
              <p:nvPicPr>
                <p:cNvPr id="4232" name="Ink 4231">
                  <a:extLst>
                    <a:ext uri="{FF2B5EF4-FFF2-40B4-BE49-F238E27FC236}">
                      <a16:creationId xmlns:a16="http://schemas.microsoft.com/office/drawing/2014/main" id="{64E7344C-922B-43C3-83AB-78A8D6EF9F77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1879179" y="3853964"/>
                  <a:ext cx="45720" cy="8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36" name="Group 4235">
            <a:extLst>
              <a:ext uri="{FF2B5EF4-FFF2-40B4-BE49-F238E27FC236}">
                <a16:creationId xmlns:a16="http://schemas.microsoft.com/office/drawing/2014/main" id="{63AEB60D-32B7-4D40-8077-6F01B513EED1}"/>
              </a:ext>
            </a:extLst>
          </p:cNvPr>
          <p:cNvGrpSpPr/>
          <p:nvPr/>
        </p:nvGrpSpPr>
        <p:grpSpPr>
          <a:xfrm>
            <a:off x="1898259" y="4185524"/>
            <a:ext cx="583200" cy="76320"/>
            <a:chOff x="1898259" y="4185524"/>
            <a:chExt cx="583200" cy="7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4233" name="Ink 4232">
                  <a:extLst>
                    <a:ext uri="{FF2B5EF4-FFF2-40B4-BE49-F238E27FC236}">
                      <a16:creationId xmlns:a16="http://schemas.microsoft.com/office/drawing/2014/main" id="{1A13B359-7468-4E87-985C-C6E926D0B48C}"/>
                    </a:ext>
                  </a:extLst>
                </p14:cNvPr>
                <p14:cNvContentPartPr/>
                <p14:nvPr/>
              </p14:nvContentPartPr>
              <p14:xfrm>
                <a:off x="1898259" y="4185524"/>
                <a:ext cx="112320" cy="72360"/>
              </p14:xfrm>
            </p:contentPart>
          </mc:Choice>
          <mc:Fallback>
            <p:pic>
              <p:nvPicPr>
                <p:cNvPr id="4233" name="Ink 4232">
                  <a:extLst>
                    <a:ext uri="{FF2B5EF4-FFF2-40B4-BE49-F238E27FC236}">
                      <a16:creationId xmlns:a16="http://schemas.microsoft.com/office/drawing/2014/main" id="{1A13B359-7468-4E87-985C-C6E926D0B48C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1893939" y="4181204"/>
                  <a:ext cx="12096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4234" name="Ink 4233">
                  <a:extLst>
                    <a:ext uri="{FF2B5EF4-FFF2-40B4-BE49-F238E27FC236}">
                      <a16:creationId xmlns:a16="http://schemas.microsoft.com/office/drawing/2014/main" id="{495BB7BD-7A83-44A0-8DC6-7A86A16F90FC}"/>
                    </a:ext>
                  </a:extLst>
                </p14:cNvPr>
                <p14:cNvContentPartPr/>
                <p14:nvPr/>
              </p14:nvContentPartPr>
              <p14:xfrm>
                <a:off x="2011659" y="4209644"/>
                <a:ext cx="456840" cy="18360"/>
              </p14:xfrm>
            </p:contentPart>
          </mc:Choice>
          <mc:Fallback>
            <p:pic>
              <p:nvPicPr>
                <p:cNvPr id="4234" name="Ink 4233">
                  <a:extLst>
                    <a:ext uri="{FF2B5EF4-FFF2-40B4-BE49-F238E27FC236}">
                      <a16:creationId xmlns:a16="http://schemas.microsoft.com/office/drawing/2014/main" id="{495BB7BD-7A83-44A0-8DC6-7A86A16F90FC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2007339" y="4205324"/>
                  <a:ext cx="46548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4235" name="Ink 4234">
                  <a:extLst>
                    <a:ext uri="{FF2B5EF4-FFF2-40B4-BE49-F238E27FC236}">
                      <a16:creationId xmlns:a16="http://schemas.microsoft.com/office/drawing/2014/main" id="{45492AA5-354E-43CA-8EBC-5B42EB2B063F}"/>
                    </a:ext>
                  </a:extLst>
                </p14:cNvPr>
                <p14:cNvContentPartPr/>
                <p14:nvPr/>
              </p14:nvContentPartPr>
              <p14:xfrm>
                <a:off x="2414139" y="4198844"/>
                <a:ext cx="67320" cy="63000"/>
              </p14:xfrm>
            </p:contentPart>
          </mc:Choice>
          <mc:Fallback>
            <p:pic>
              <p:nvPicPr>
                <p:cNvPr id="4235" name="Ink 4234">
                  <a:extLst>
                    <a:ext uri="{FF2B5EF4-FFF2-40B4-BE49-F238E27FC236}">
                      <a16:creationId xmlns:a16="http://schemas.microsoft.com/office/drawing/2014/main" id="{45492AA5-354E-43CA-8EBC-5B42EB2B063F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2409819" y="4194524"/>
                  <a:ext cx="75960" cy="71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63" name="Group 4262">
            <a:extLst>
              <a:ext uri="{FF2B5EF4-FFF2-40B4-BE49-F238E27FC236}">
                <a16:creationId xmlns:a16="http://schemas.microsoft.com/office/drawing/2014/main" id="{871AB013-91DF-46A7-A679-FC5765B8F7B1}"/>
              </a:ext>
            </a:extLst>
          </p:cNvPr>
          <p:cNvGrpSpPr/>
          <p:nvPr/>
        </p:nvGrpSpPr>
        <p:grpSpPr>
          <a:xfrm>
            <a:off x="3768906" y="3246849"/>
            <a:ext cx="148320" cy="35280"/>
            <a:chOff x="3768906" y="3246849"/>
            <a:chExt cx="148320" cy="3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4238" name="Ink 4237">
                  <a:extLst>
                    <a:ext uri="{FF2B5EF4-FFF2-40B4-BE49-F238E27FC236}">
                      <a16:creationId xmlns:a16="http://schemas.microsoft.com/office/drawing/2014/main" id="{A5157B91-59A5-4D5C-91B7-25277A907247}"/>
                    </a:ext>
                  </a:extLst>
                </p14:cNvPr>
                <p14:cNvContentPartPr/>
                <p14:nvPr/>
              </p14:nvContentPartPr>
              <p14:xfrm>
                <a:off x="3768906" y="3274569"/>
                <a:ext cx="56520" cy="4680"/>
              </p14:xfrm>
            </p:contentPart>
          </mc:Choice>
          <mc:Fallback>
            <p:pic>
              <p:nvPicPr>
                <p:cNvPr id="4238" name="Ink 4237">
                  <a:extLst>
                    <a:ext uri="{FF2B5EF4-FFF2-40B4-BE49-F238E27FC236}">
                      <a16:creationId xmlns:a16="http://schemas.microsoft.com/office/drawing/2014/main" id="{A5157B91-59A5-4D5C-91B7-25277A907247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3764586" y="3270249"/>
                  <a:ext cx="65160" cy="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4239" name="Ink 4238">
                  <a:extLst>
                    <a:ext uri="{FF2B5EF4-FFF2-40B4-BE49-F238E27FC236}">
                      <a16:creationId xmlns:a16="http://schemas.microsoft.com/office/drawing/2014/main" id="{9B08B500-DC15-484A-970D-C42F9FED2A5C}"/>
                    </a:ext>
                  </a:extLst>
                </p14:cNvPr>
                <p14:cNvContentPartPr/>
                <p14:nvPr/>
              </p14:nvContentPartPr>
              <p14:xfrm>
                <a:off x="3836226" y="3254769"/>
                <a:ext cx="43920" cy="27360"/>
              </p14:xfrm>
            </p:contentPart>
          </mc:Choice>
          <mc:Fallback>
            <p:pic>
              <p:nvPicPr>
                <p:cNvPr id="4239" name="Ink 4238">
                  <a:extLst>
                    <a:ext uri="{FF2B5EF4-FFF2-40B4-BE49-F238E27FC236}">
                      <a16:creationId xmlns:a16="http://schemas.microsoft.com/office/drawing/2014/main" id="{9B08B500-DC15-484A-970D-C42F9FED2A5C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3831906" y="3250449"/>
                  <a:ext cx="5256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4240" name="Ink 4239">
                  <a:extLst>
                    <a:ext uri="{FF2B5EF4-FFF2-40B4-BE49-F238E27FC236}">
                      <a16:creationId xmlns:a16="http://schemas.microsoft.com/office/drawing/2014/main" id="{521519B2-46AA-45D0-995B-28D64B6663D0}"/>
                    </a:ext>
                  </a:extLst>
                </p14:cNvPr>
                <p14:cNvContentPartPr/>
                <p14:nvPr/>
              </p14:nvContentPartPr>
              <p14:xfrm>
                <a:off x="3883746" y="3246849"/>
                <a:ext cx="33480" cy="28080"/>
              </p14:xfrm>
            </p:contentPart>
          </mc:Choice>
          <mc:Fallback>
            <p:pic>
              <p:nvPicPr>
                <p:cNvPr id="4240" name="Ink 4239">
                  <a:extLst>
                    <a:ext uri="{FF2B5EF4-FFF2-40B4-BE49-F238E27FC236}">
                      <a16:creationId xmlns:a16="http://schemas.microsoft.com/office/drawing/2014/main" id="{521519B2-46AA-45D0-995B-28D64B6663D0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3879426" y="3242529"/>
                  <a:ext cx="42120" cy="3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62" name="Group 4261">
            <a:extLst>
              <a:ext uri="{FF2B5EF4-FFF2-40B4-BE49-F238E27FC236}">
                <a16:creationId xmlns:a16="http://schemas.microsoft.com/office/drawing/2014/main" id="{9B4CE5C6-5029-4B39-BFA9-26E64C733F0B}"/>
              </a:ext>
            </a:extLst>
          </p:cNvPr>
          <p:cNvGrpSpPr/>
          <p:nvPr/>
        </p:nvGrpSpPr>
        <p:grpSpPr>
          <a:xfrm>
            <a:off x="3212346" y="3249729"/>
            <a:ext cx="152280" cy="31320"/>
            <a:chOff x="3212346" y="3249729"/>
            <a:chExt cx="152280" cy="31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4241" name="Ink 4240">
                  <a:extLst>
                    <a:ext uri="{FF2B5EF4-FFF2-40B4-BE49-F238E27FC236}">
                      <a16:creationId xmlns:a16="http://schemas.microsoft.com/office/drawing/2014/main" id="{D7CB7C01-5DAA-4305-896F-68BFE1F736F9}"/>
                    </a:ext>
                  </a:extLst>
                </p14:cNvPr>
                <p14:cNvContentPartPr/>
                <p14:nvPr/>
              </p14:nvContentPartPr>
              <p14:xfrm>
                <a:off x="3212346" y="3269889"/>
                <a:ext cx="63720" cy="8640"/>
              </p14:xfrm>
            </p:contentPart>
          </mc:Choice>
          <mc:Fallback>
            <p:pic>
              <p:nvPicPr>
                <p:cNvPr id="4241" name="Ink 4240">
                  <a:extLst>
                    <a:ext uri="{FF2B5EF4-FFF2-40B4-BE49-F238E27FC236}">
                      <a16:creationId xmlns:a16="http://schemas.microsoft.com/office/drawing/2014/main" id="{D7CB7C01-5DAA-4305-896F-68BFE1F736F9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3208026" y="3265569"/>
                  <a:ext cx="72360" cy="1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4242" name="Ink 4241">
                  <a:extLst>
                    <a:ext uri="{FF2B5EF4-FFF2-40B4-BE49-F238E27FC236}">
                      <a16:creationId xmlns:a16="http://schemas.microsoft.com/office/drawing/2014/main" id="{BABA8965-523C-47E1-B96C-ABE1B5AC7C19}"/>
                    </a:ext>
                  </a:extLst>
                </p14:cNvPr>
                <p14:cNvContentPartPr/>
                <p14:nvPr/>
              </p14:nvContentPartPr>
              <p14:xfrm>
                <a:off x="3291186" y="3250089"/>
                <a:ext cx="37440" cy="29880"/>
              </p14:xfrm>
            </p:contentPart>
          </mc:Choice>
          <mc:Fallback>
            <p:pic>
              <p:nvPicPr>
                <p:cNvPr id="4242" name="Ink 4241">
                  <a:extLst>
                    <a:ext uri="{FF2B5EF4-FFF2-40B4-BE49-F238E27FC236}">
                      <a16:creationId xmlns:a16="http://schemas.microsoft.com/office/drawing/2014/main" id="{BABA8965-523C-47E1-B96C-ABE1B5AC7C19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3286866" y="3245769"/>
                  <a:ext cx="4608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5">
              <p14:nvContentPartPr>
                <p14:cNvPr id="4243" name="Ink 4242">
                  <a:extLst>
                    <a:ext uri="{FF2B5EF4-FFF2-40B4-BE49-F238E27FC236}">
                      <a16:creationId xmlns:a16="http://schemas.microsoft.com/office/drawing/2014/main" id="{D79CB11C-92E9-420D-85B9-6D5D074CFDFA}"/>
                    </a:ext>
                  </a:extLst>
                </p14:cNvPr>
                <p14:cNvContentPartPr/>
                <p14:nvPr/>
              </p14:nvContentPartPr>
              <p14:xfrm>
                <a:off x="3335826" y="3249729"/>
                <a:ext cx="28800" cy="31320"/>
              </p14:xfrm>
            </p:contentPart>
          </mc:Choice>
          <mc:Fallback>
            <p:pic>
              <p:nvPicPr>
                <p:cNvPr id="4243" name="Ink 4242">
                  <a:extLst>
                    <a:ext uri="{FF2B5EF4-FFF2-40B4-BE49-F238E27FC236}">
                      <a16:creationId xmlns:a16="http://schemas.microsoft.com/office/drawing/2014/main" id="{D79CB11C-92E9-420D-85B9-6D5D074CFDFA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3331506" y="3245409"/>
                  <a:ext cx="37440" cy="3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81" name="Group 4280">
            <a:extLst>
              <a:ext uri="{FF2B5EF4-FFF2-40B4-BE49-F238E27FC236}">
                <a16:creationId xmlns:a16="http://schemas.microsoft.com/office/drawing/2014/main" id="{1A94FF95-102E-4256-A24E-DE514A46A214}"/>
              </a:ext>
            </a:extLst>
          </p:cNvPr>
          <p:cNvGrpSpPr/>
          <p:nvPr/>
        </p:nvGrpSpPr>
        <p:grpSpPr>
          <a:xfrm>
            <a:off x="3290826" y="3342249"/>
            <a:ext cx="723600" cy="626400"/>
            <a:chOff x="3290826" y="3342249"/>
            <a:chExt cx="723600" cy="626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7">
              <p14:nvContentPartPr>
                <p14:cNvPr id="4244" name="Ink 4243">
                  <a:extLst>
                    <a:ext uri="{FF2B5EF4-FFF2-40B4-BE49-F238E27FC236}">
                      <a16:creationId xmlns:a16="http://schemas.microsoft.com/office/drawing/2014/main" id="{A0D4E2E7-0021-403A-A9A3-AF169C3B5B67}"/>
                    </a:ext>
                  </a:extLst>
                </p14:cNvPr>
                <p14:cNvContentPartPr/>
                <p14:nvPr/>
              </p14:nvContentPartPr>
              <p14:xfrm>
                <a:off x="3290826" y="3360609"/>
                <a:ext cx="76680" cy="52200"/>
              </p14:xfrm>
            </p:contentPart>
          </mc:Choice>
          <mc:Fallback>
            <p:pic>
              <p:nvPicPr>
                <p:cNvPr id="4244" name="Ink 4243">
                  <a:extLst>
                    <a:ext uri="{FF2B5EF4-FFF2-40B4-BE49-F238E27FC236}">
                      <a16:creationId xmlns:a16="http://schemas.microsoft.com/office/drawing/2014/main" id="{A0D4E2E7-0021-403A-A9A3-AF169C3B5B67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3286506" y="3356289"/>
                  <a:ext cx="8532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9">
              <p14:nvContentPartPr>
                <p14:cNvPr id="4245" name="Ink 4244">
                  <a:extLst>
                    <a:ext uri="{FF2B5EF4-FFF2-40B4-BE49-F238E27FC236}">
                      <a16:creationId xmlns:a16="http://schemas.microsoft.com/office/drawing/2014/main" id="{D3E3F170-E253-419A-B069-C41CF8CFEBB8}"/>
                    </a:ext>
                  </a:extLst>
                </p14:cNvPr>
                <p14:cNvContentPartPr/>
                <p14:nvPr/>
              </p14:nvContentPartPr>
              <p14:xfrm>
                <a:off x="3342666" y="3386529"/>
                <a:ext cx="2880" cy="40680"/>
              </p14:xfrm>
            </p:contentPart>
          </mc:Choice>
          <mc:Fallback>
            <p:pic>
              <p:nvPicPr>
                <p:cNvPr id="4245" name="Ink 4244">
                  <a:extLst>
                    <a:ext uri="{FF2B5EF4-FFF2-40B4-BE49-F238E27FC236}">
                      <a16:creationId xmlns:a16="http://schemas.microsoft.com/office/drawing/2014/main" id="{D3E3F170-E253-419A-B069-C41CF8CFEBB8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3338346" y="3382209"/>
                  <a:ext cx="1152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1">
              <p14:nvContentPartPr>
                <p14:cNvPr id="4246" name="Ink 4245">
                  <a:extLst>
                    <a:ext uri="{FF2B5EF4-FFF2-40B4-BE49-F238E27FC236}">
                      <a16:creationId xmlns:a16="http://schemas.microsoft.com/office/drawing/2014/main" id="{78C55589-0D79-47E6-8BEE-96AC5C8BE3F1}"/>
                    </a:ext>
                  </a:extLst>
                </p14:cNvPr>
                <p14:cNvContentPartPr/>
                <p14:nvPr/>
              </p14:nvContentPartPr>
              <p14:xfrm>
                <a:off x="3376866" y="3385809"/>
                <a:ext cx="80280" cy="30600"/>
              </p14:xfrm>
            </p:contentPart>
          </mc:Choice>
          <mc:Fallback>
            <p:pic>
              <p:nvPicPr>
                <p:cNvPr id="4246" name="Ink 4245">
                  <a:extLst>
                    <a:ext uri="{FF2B5EF4-FFF2-40B4-BE49-F238E27FC236}">
                      <a16:creationId xmlns:a16="http://schemas.microsoft.com/office/drawing/2014/main" id="{78C55589-0D79-47E6-8BEE-96AC5C8BE3F1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3372546" y="3381489"/>
                  <a:ext cx="889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3">
              <p14:nvContentPartPr>
                <p14:cNvPr id="4247" name="Ink 4246">
                  <a:extLst>
                    <a:ext uri="{FF2B5EF4-FFF2-40B4-BE49-F238E27FC236}">
                      <a16:creationId xmlns:a16="http://schemas.microsoft.com/office/drawing/2014/main" id="{26A65F5A-3DDE-467F-A1C6-EB07867C59CB}"/>
                    </a:ext>
                  </a:extLst>
                </p14:cNvPr>
                <p14:cNvContentPartPr/>
                <p14:nvPr/>
              </p14:nvContentPartPr>
              <p14:xfrm>
                <a:off x="3536346" y="3358449"/>
                <a:ext cx="4680" cy="52560"/>
              </p14:xfrm>
            </p:contentPart>
          </mc:Choice>
          <mc:Fallback>
            <p:pic>
              <p:nvPicPr>
                <p:cNvPr id="4247" name="Ink 4246">
                  <a:extLst>
                    <a:ext uri="{FF2B5EF4-FFF2-40B4-BE49-F238E27FC236}">
                      <a16:creationId xmlns:a16="http://schemas.microsoft.com/office/drawing/2014/main" id="{26A65F5A-3DDE-467F-A1C6-EB07867C59CB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3532026" y="3354129"/>
                  <a:ext cx="1332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5">
              <p14:nvContentPartPr>
                <p14:cNvPr id="4248" name="Ink 4247">
                  <a:extLst>
                    <a:ext uri="{FF2B5EF4-FFF2-40B4-BE49-F238E27FC236}">
                      <a16:creationId xmlns:a16="http://schemas.microsoft.com/office/drawing/2014/main" id="{CEBB63CF-CFC0-40A4-A66C-744FBCCFFB37}"/>
                    </a:ext>
                  </a:extLst>
                </p14:cNvPr>
                <p14:cNvContentPartPr/>
                <p14:nvPr/>
              </p14:nvContentPartPr>
              <p14:xfrm>
                <a:off x="3517266" y="3386169"/>
                <a:ext cx="59400" cy="11520"/>
              </p14:xfrm>
            </p:contentPart>
          </mc:Choice>
          <mc:Fallback>
            <p:pic>
              <p:nvPicPr>
                <p:cNvPr id="4248" name="Ink 4247">
                  <a:extLst>
                    <a:ext uri="{FF2B5EF4-FFF2-40B4-BE49-F238E27FC236}">
                      <a16:creationId xmlns:a16="http://schemas.microsoft.com/office/drawing/2014/main" id="{CEBB63CF-CFC0-40A4-A66C-744FBCCFFB37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3512946" y="3381849"/>
                  <a:ext cx="6804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7">
              <p14:nvContentPartPr>
                <p14:cNvPr id="4249" name="Ink 4248">
                  <a:extLst>
                    <a:ext uri="{FF2B5EF4-FFF2-40B4-BE49-F238E27FC236}">
                      <a16:creationId xmlns:a16="http://schemas.microsoft.com/office/drawing/2014/main" id="{EF58AA13-920A-466C-8387-CBB54B9957C2}"/>
                    </a:ext>
                  </a:extLst>
                </p14:cNvPr>
                <p14:cNvContentPartPr/>
                <p14:nvPr/>
              </p14:nvContentPartPr>
              <p14:xfrm>
                <a:off x="3614466" y="3343689"/>
                <a:ext cx="62640" cy="69120"/>
              </p14:xfrm>
            </p:contentPart>
          </mc:Choice>
          <mc:Fallback>
            <p:pic>
              <p:nvPicPr>
                <p:cNvPr id="4249" name="Ink 4248">
                  <a:extLst>
                    <a:ext uri="{FF2B5EF4-FFF2-40B4-BE49-F238E27FC236}">
                      <a16:creationId xmlns:a16="http://schemas.microsoft.com/office/drawing/2014/main" id="{EF58AA13-920A-466C-8387-CBB54B9957C2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3610146" y="3339369"/>
                  <a:ext cx="7128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9">
              <p14:nvContentPartPr>
                <p14:cNvPr id="4250" name="Ink 4249">
                  <a:extLst>
                    <a:ext uri="{FF2B5EF4-FFF2-40B4-BE49-F238E27FC236}">
                      <a16:creationId xmlns:a16="http://schemas.microsoft.com/office/drawing/2014/main" id="{3C4E3C3A-BB94-4D09-8640-0516EAE28349}"/>
                    </a:ext>
                  </a:extLst>
                </p14:cNvPr>
                <p14:cNvContentPartPr/>
                <p14:nvPr/>
              </p14:nvContentPartPr>
              <p14:xfrm>
                <a:off x="3749106" y="3344049"/>
                <a:ext cx="39600" cy="49680"/>
              </p14:xfrm>
            </p:contentPart>
          </mc:Choice>
          <mc:Fallback>
            <p:pic>
              <p:nvPicPr>
                <p:cNvPr id="4250" name="Ink 4249">
                  <a:extLst>
                    <a:ext uri="{FF2B5EF4-FFF2-40B4-BE49-F238E27FC236}">
                      <a16:creationId xmlns:a16="http://schemas.microsoft.com/office/drawing/2014/main" id="{3C4E3C3A-BB94-4D09-8640-0516EAE28349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3744786" y="3339729"/>
                  <a:ext cx="4824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1">
              <p14:nvContentPartPr>
                <p14:cNvPr id="4251" name="Ink 4250">
                  <a:extLst>
                    <a:ext uri="{FF2B5EF4-FFF2-40B4-BE49-F238E27FC236}">
                      <a16:creationId xmlns:a16="http://schemas.microsoft.com/office/drawing/2014/main" id="{D2842380-B807-4B32-91CA-CD6BA8BBDCC5}"/>
                    </a:ext>
                  </a:extLst>
                </p14:cNvPr>
                <p14:cNvContentPartPr/>
                <p14:nvPr/>
              </p14:nvContentPartPr>
              <p14:xfrm>
                <a:off x="3745506" y="3404169"/>
                <a:ext cx="27720" cy="20880"/>
              </p14:xfrm>
            </p:contentPart>
          </mc:Choice>
          <mc:Fallback>
            <p:pic>
              <p:nvPicPr>
                <p:cNvPr id="4251" name="Ink 4250">
                  <a:extLst>
                    <a:ext uri="{FF2B5EF4-FFF2-40B4-BE49-F238E27FC236}">
                      <a16:creationId xmlns:a16="http://schemas.microsoft.com/office/drawing/2014/main" id="{D2842380-B807-4B32-91CA-CD6BA8BBDCC5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3741186" y="3399849"/>
                  <a:ext cx="3636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3">
              <p14:nvContentPartPr>
                <p14:cNvPr id="4252" name="Ink 4251">
                  <a:extLst>
                    <a:ext uri="{FF2B5EF4-FFF2-40B4-BE49-F238E27FC236}">
                      <a16:creationId xmlns:a16="http://schemas.microsoft.com/office/drawing/2014/main" id="{BF0536C0-2279-4E54-B983-4939C4443A25}"/>
                    </a:ext>
                  </a:extLst>
                </p14:cNvPr>
                <p14:cNvContentPartPr/>
                <p14:nvPr/>
              </p14:nvContentPartPr>
              <p14:xfrm>
                <a:off x="3850626" y="3351609"/>
                <a:ext cx="7200" cy="75240"/>
              </p14:xfrm>
            </p:contentPart>
          </mc:Choice>
          <mc:Fallback>
            <p:pic>
              <p:nvPicPr>
                <p:cNvPr id="4252" name="Ink 4251">
                  <a:extLst>
                    <a:ext uri="{FF2B5EF4-FFF2-40B4-BE49-F238E27FC236}">
                      <a16:creationId xmlns:a16="http://schemas.microsoft.com/office/drawing/2014/main" id="{BF0536C0-2279-4E54-B983-4939C4443A25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3846306" y="3347289"/>
                  <a:ext cx="1584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5">
              <p14:nvContentPartPr>
                <p14:cNvPr id="4253" name="Ink 4252">
                  <a:extLst>
                    <a:ext uri="{FF2B5EF4-FFF2-40B4-BE49-F238E27FC236}">
                      <a16:creationId xmlns:a16="http://schemas.microsoft.com/office/drawing/2014/main" id="{89EA9D53-E26A-45A0-AF78-9C63A8D52CFA}"/>
                    </a:ext>
                  </a:extLst>
                </p14:cNvPr>
                <p14:cNvContentPartPr/>
                <p14:nvPr/>
              </p14:nvContentPartPr>
              <p14:xfrm>
                <a:off x="3910746" y="3342249"/>
                <a:ext cx="48600" cy="65880"/>
              </p14:xfrm>
            </p:contentPart>
          </mc:Choice>
          <mc:Fallback>
            <p:pic>
              <p:nvPicPr>
                <p:cNvPr id="4253" name="Ink 4252">
                  <a:extLst>
                    <a:ext uri="{FF2B5EF4-FFF2-40B4-BE49-F238E27FC236}">
                      <a16:creationId xmlns:a16="http://schemas.microsoft.com/office/drawing/2014/main" id="{89EA9D53-E26A-45A0-AF78-9C63A8D52CFA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3906426" y="3337929"/>
                  <a:ext cx="5724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7">
              <p14:nvContentPartPr>
                <p14:cNvPr id="4254" name="Ink 4253">
                  <a:extLst>
                    <a:ext uri="{FF2B5EF4-FFF2-40B4-BE49-F238E27FC236}">
                      <a16:creationId xmlns:a16="http://schemas.microsoft.com/office/drawing/2014/main" id="{DFB59A85-2C68-4127-8842-0E608E1BAD13}"/>
                    </a:ext>
                  </a:extLst>
                </p14:cNvPr>
                <p14:cNvContentPartPr/>
                <p14:nvPr/>
              </p14:nvContentPartPr>
              <p14:xfrm>
                <a:off x="3504306" y="3507849"/>
                <a:ext cx="64800" cy="6120"/>
              </p14:xfrm>
            </p:contentPart>
          </mc:Choice>
          <mc:Fallback>
            <p:pic>
              <p:nvPicPr>
                <p:cNvPr id="4254" name="Ink 4253">
                  <a:extLst>
                    <a:ext uri="{FF2B5EF4-FFF2-40B4-BE49-F238E27FC236}">
                      <a16:creationId xmlns:a16="http://schemas.microsoft.com/office/drawing/2014/main" id="{DFB59A85-2C68-4127-8842-0E608E1BAD13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3499986" y="3503529"/>
                  <a:ext cx="7344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9">
              <p14:nvContentPartPr>
                <p14:cNvPr id="4255" name="Ink 4254">
                  <a:extLst>
                    <a:ext uri="{FF2B5EF4-FFF2-40B4-BE49-F238E27FC236}">
                      <a16:creationId xmlns:a16="http://schemas.microsoft.com/office/drawing/2014/main" id="{FE750A86-48AB-4654-BC98-B795E1A2C6E2}"/>
                    </a:ext>
                  </a:extLst>
                </p14:cNvPr>
                <p14:cNvContentPartPr/>
                <p14:nvPr/>
              </p14:nvContentPartPr>
              <p14:xfrm>
                <a:off x="3586026" y="3474729"/>
                <a:ext cx="57960" cy="75960"/>
              </p14:xfrm>
            </p:contentPart>
          </mc:Choice>
          <mc:Fallback>
            <p:pic>
              <p:nvPicPr>
                <p:cNvPr id="4255" name="Ink 4254">
                  <a:extLst>
                    <a:ext uri="{FF2B5EF4-FFF2-40B4-BE49-F238E27FC236}">
                      <a16:creationId xmlns:a16="http://schemas.microsoft.com/office/drawing/2014/main" id="{FE750A86-48AB-4654-BC98-B795E1A2C6E2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3581706" y="3470409"/>
                  <a:ext cx="6660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1">
              <p14:nvContentPartPr>
                <p14:cNvPr id="4256" name="Ink 4255">
                  <a:extLst>
                    <a:ext uri="{FF2B5EF4-FFF2-40B4-BE49-F238E27FC236}">
                      <a16:creationId xmlns:a16="http://schemas.microsoft.com/office/drawing/2014/main" id="{D1A2BFC6-6116-4477-B998-3E0CD035901F}"/>
                    </a:ext>
                  </a:extLst>
                </p14:cNvPr>
                <p14:cNvContentPartPr/>
                <p14:nvPr/>
              </p14:nvContentPartPr>
              <p14:xfrm>
                <a:off x="3839826" y="3510369"/>
                <a:ext cx="72000" cy="7200"/>
              </p14:xfrm>
            </p:contentPart>
          </mc:Choice>
          <mc:Fallback>
            <p:pic>
              <p:nvPicPr>
                <p:cNvPr id="4256" name="Ink 4255">
                  <a:extLst>
                    <a:ext uri="{FF2B5EF4-FFF2-40B4-BE49-F238E27FC236}">
                      <a16:creationId xmlns:a16="http://schemas.microsoft.com/office/drawing/2014/main" id="{D1A2BFC6-6116-4477-B998-3E0CD035901F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3835506" y="3506049"/>
                  <a:ext cx="80640" cy="1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3">
              <p14:nvContentPartPr>
                <p14:cNvPr id="4257" name="Ink 4256">
                  <a:extLst>
                    <a:ext uri="{FF2B5EF4-FFF2-40B4-BE49-F238E27FC236}">
                      <a16:creationId xmlns:a16="http://schemas.microsoft.com/office/drawing/2014/main" id="{E09BC871-CEC0-41EB-9EBB-34F313923D8C}"/>
                    </a:ext>
                  </a:extLst>
                </p14:cNvPr>
                <p14:cNvContentPartPr/>
                <p14:nvPr/>
              </p14:nvContentPartPr>
              <p14:xfrm>
                <a:off x="3923346" y="3476889"/>
                <a:ext cx="57960" cy="66960"/>
              </p14:xfrm>
            </p:contentPart>
          </mc:Choice>
          <mc:Fallback>
            <p:pic>
              <p:nvPicPr>
                <p:cNvPr id="4257" name="Ink 4256">
                  <a:extLst>
                    <a:ext uri="{FF2B5EF4-FFF2-40B4-BE49-F238E27FC236}">
                      <a16:creationId xmlns:a16="http://schemas.microsoft.com/office/drawing/2014/main" id="{E09BC871-CEC0-41EB-9EBB-34F313923D8C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3919026" y="3472569"/>
                  <a:ext cx="6660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5">
              <p14:nvContentPartPr>
                <p14:cNvPr id="4258" name="Ink 4257">
                  <a:extLst>
                    <a:ext uri="{FF2B5EF4-FFF2-40B4-BE49-F238E27FC236}">
                      <a16:creationId xmlns:a16="http://schemas.microsoft.com/office/drawing/2014/main" id="{FEC7CC43-8168-4DAC-B580-78A716EBADF4}"/>
                    </a:ext>
                  </a:extLst>
                </p14:cNvPr>
                <p14:cNvContentPartPr/>
                <p14:nvPr/>
              </p14:nvContentPartPr>
              <p14:xfrm>
                <a:off x="3498186" y="3619449"/>
                <a:ext cx="57960" cy="45000"/>
              </p14:xfrm>
            </p:contentPart>
          </mc:Choice>
          <mc:Fallback>
            <p:pic>
              <p:nvPicPr>
                <p:cNvPr id="4258" name="Ink 4257">
                  <a:extLst>
                    <a:ext uri="{FF2B5EF4-FFF2-40B4-BE49-F238E27FC236}">
                      <a16:creationId xmlns:a16="http://schemas.microsoft.com/office/drawing/2014/main" id="{FEC7CC43-8168-4DAC-B580-78A716EBADF4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3493866" y="3615129"/>
                  <a:ext cx="6660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7">
              <p14:nvContentPartPr>
                <p14:cNvPr id="4259" name="Ink 4258">
                  <a:extLst>
                    <a:ext uri="{FF2B5EF4-FFF2-40B4-BE49-F238E27FC236}">
                      <a16:creationId xmlns:a16="http://schemas.microsoft.com/office/drawing/2014/main" id="{B22A86E2-91F4-4C25-82AB-09829AB3531B}"/>
                    </a:ext>
                  </a:extLst>
                </p14:cNvPr>
                <p14:cNvContentPartPr/>
                <p14:nvPr/>
              </p14:nvContentPartPr>
              <p14:xfrm>
                <a:off x="3544266" y="3646089"/>
                <a:ext cx="3600" cy="46440"/>
              </p14:xfrm>
            </p:contentPart>
          </mc:Choice>
          <mc:Fallback>
            <p:pic>
              <p:nvPicPr>
                <p:cNvPr id="4259" name="Ink 4258">
                  <a:extLst>
                    <a:ext uri="{FF2B5EF4-FFF2-40B4-BE49-F238E27FC236}">
                      <a16:creationId xmlns:a16="http://schemas.microsoft.com/office/drawing/2014/main" id="{B22A86E2-91F4-4C25-82AB-09829AB3531B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3539946" y="3641769"/>
                  <a:ext cx="122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9">
              <p14:nvContentPartPr>
                <p14:cNvPr id="4264" name="Ink 4263">
                  <a:extLst>
                    <a:ext uri="{FF2B5EF4-FFF2-40B4-BE49-F238E27FC236}">
                      <a16:creationId xmlns:a16="http://schemas.microsoft.com/office/drawing/2014/main" id="{AA2DC135-1003-48A7-AC7E-108148345307}"/>
                    </a:ext>
                  </a:extLst>
                </p14:cNvPr>
                <p14:cNvContentPartPr/>
                <p14:nvPr/>
              </p14:nvContentPartPr>
              <p14:xfrm>
                <a:off x="3593226" y="3649329"/>
                <a:ext cx="73800" cy="33480"/>
              </p14:xfrm>
            </p:contentPart>
          </mc:Choice>
          <mc:Fallback>
            <p:pic>
              <p:nvPicPr>
                <p:cNvPr id="4264" name="Ink 4263">
                  <a:extLst>
                    <a:ext uri="{FF2B5EF4-FFF2-40B4-BE49-F238E27FC236}">
                      <a16:creationId xmlns:a16="http://schemas.microsoft.com/office/drawing/2014/main" id="{AA2DC135-1003-48A7-AC7E-108148345307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3588906" y="3645009"/>
                  <a:ext cx="8244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1">
              <p14:nvContentPartPr>
                <p14:cNvPr id="4265" name="Ink 4264">
                  <a:extLst>
                    <a:ext uri="{FF2B5EF4-FFF2-40B4-BE49-F238E27FC236}">
                      <a16:creationId xmlns:a16="http://schemas.microsoft.com/office/drawing/2014/main" id="{FEC6F3AE-E675-414D-8AC1-5E5B567BEEA1}"/>
                    </a:ext>
                  </a:extLst>
                </p14:cNvPr>
                <p14:cNvContentPartPr/>
                <p14:nvPr/>
              </p14:nvContentPartPr>
              <p14:xfrm>
                <a:off x="3770706" y="3590649"/>
                <a:ext cx="47160" cy="54360"/>
              </p14:xfrm>
            </p:contentPart>
          </mc:Choice>
          <mc:Fallback>
            <p:pic>
              <p:nvPicPr>
                <p:cNvPr id="4265" name="Ink 4264">
                  <a:extLst>
                    <a:ext uri="{FF2B5EF4-FFF2-40B4-BE49-F238E27FC236}">
                      <a16:creationId xmlns:a16="http://schemas.microsoft.com/office/drawing/2014/main" id="{FEC6F3AE-E675-414D-8AC1-5E5B567BEEA1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3766386" y="3586329"/>
                  <a:ext cx="558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3">
              <p14:nvContentPartPr>
                <p14:cNvPr id="4266" name="Ink 4265">
                  <a:extLst>
                    <a:ext uri="{FF2B5EF4-FFF2-40B4-BE49-F238E27FC236}">
                      <a16:creationId xmlns:a16="http://schemas.microsoft.com/office/drawing/2014/main" id="{56390E75-418D-4C34-9A43-8893E691EDC3}"/>
                    </a:ext>
                  </a:extLst>
                </p14:cNvPr>
                <p14:cNvContentPartPr/>
                <p14:nvPr/>
              </p14:nvContentPartPr>
              <p14:xfrm>
                <a:off x="3772866" y="3646449"/>
                <a:ext cx="37080" cy="16200"/>
              </p14:xfrm>
            </p:contentPart>
          </mc:Choice>
          <mc:Fallback>
            <p:pic>
              <p:nvPicPr>
                <p:cNvPr id="4266" name="Ink 4265">
                  <a:extLst>
                    <a:ext uri="{FF2B5EF4-FFF2-40B4-BE49-F238E27FC236}">
                      <a16:creationId xmlns:a16="http://schemas.microsoft.com/office/drawing/2014/main" id="{56390E75-418D-4C34-9A43-8893E691EDC3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3768546" y="3642129"/>
                  <a:ext cx="4572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5">
              <p14:nvContentPartPr>
                <p14:cNvPr id="4267" name="Ink 4266">
                  <a:extLst>
                    <a:ext uri="{FF2B5EF4-FFF2-40B4-BE49-F238E27FC236}">
                      <a16:creationId xmlns:a16="http://schemas.microsoft.com/office/drawing/2014/main" id="{DA51C2F6-D34E-492D-890D-008659CF8364}"/>
                    </a:ext>
                  </a:extLst>
                </p14:cNvPr>
                <p14:cNvContentPartPr/>
                <p14:nvPr/>
              </p14:nvContentPartPr>
              <p14:xfrm>
                <a:off x="3880866" y="3602169"/>
                <a:ext cx="6840" cy="57960"/>
              </p14:xfrm>
            </p:contentPart>
          </mc:Choice>
          <mc:Fallback>
            <p:pic>
              <p:nvPicPr>
                <p:cNvPr id="4267" name="Ink 4266">
                  <a:extLst>
                    <a:ext uri="{FF2B5EF4-FFF2-40B4-BE49-F238E27FC236}">
                      <a16:creationId xmlns:a16="http://schemas.microsoft.com/office/drawing/2014/main" id="{DA51C2F6-D34E-492D-890D-008659CF8364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3876546" y="3597849"/>
                  <a:ext cx="1548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7">
              <p14:nvContentPartPr>
                <p14:cNvPr id="4268" name="Ink 4267">
                  <a:extLst>
                    <a:ext uri="{FF2B5EF4-FFF2-40B4-BE49-F238E27FC236}">
                      <a16:creationId xmlns:a16="http://schemas.microsoft.com/office/drawing/2014/main" id="{D0EFCBD7-C03E-4A84-923E-D58319EF6391}"/>
                    </a:ext>
                  </a:extLst>
                </p14:cNvPr>
                <p14:cNvContentPartPr/>
                <p14:nvPr/>
              </p14:nvContentPartPr>
              <p14:xfrm>
                <a:off x="3933786" y="3591009"/>
                <a:ext cx="54720" cy="88560"/>
              </p14:xfrm>
            </p:contentPart>
          </mc:Choice>
          <mc:Fallback>
            <p:pic>
              <p:nvPicPr>
                <p:cNvPr id="4268" name="Ink 4267">
                  <a:extLst>
                    <a:ext uri="{FF2B5EF4-FFF2-40B4-BE49-F238E27FC236}">
                      <a16:creationId xmlns:a16="http://schemas.microsoft.com/office/drawing/2014/main" id="{D0EFCBD7-C03E-4A84-923E-D58319EF6391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3929466" y="3586689"/>
                  <a:ext cx="63360" cy="9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9">
              <p14:nvContentPartPr>
                <p14:cNvPr id="4269" name="Ink 4268">
                  <a:extLst>
                    <a:ext uri="{FF2B5EF4-FFF2-40B4-BE49-F238E27FC236}">
                      <a16:creationId xmlns:a16="http://schemas.microsoft.com/office/drawing/2014/main" id="{4AD6E083-B5FB-4EBF-A7F7-312A06AA0F13}"/>
                    </a:ext>
                  </a:extLst>
                </p14:cNvPr>
                <p14:cNvContentPartPr/>
                <p14:nvPr/>
              </p14:nvContentPartPr>
              <p14:xfrm>
                <a:off x="3519066" y="3726729"/>
                <a:ext cx="175320" cy="10080"/>
              </p14:xfrm>
            </p:contentPart>
          </mc:Choice>
          <mc:Fallback>
            <p:pic>
              <p:nvPicPr>
                <p:cNvPr id="4269" name="Ink 4268">
                  <a:extLst>
                    <a:ext uri="{FF2B5EF4-FFF2-40B4-BE49-F238E27FC236}">
                      <a16:creationId xmlns:a16="http://schemas.microsoft.com/office/drawing/2014/main" id="{4AD6E083-B5FB-4EBF-A7F7-312A06AA0F13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3514746" y="3722409"/>
                  <a:ext cx="18396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1">
              <p14:nvContentPartPr>
                <p14:cNvPr id="4270" name="Ink 4269">
                  <a:extLst>
                    <a:ext uri="{FF2B5EF4-FFF2-40B4-BE49-F238E27FC236}">
                      <a16:creationId xmlns:a16="http://schemas.microsoft.com/office/drawing/2014/main" id="{E337D708-6B13-419C-B1AA-79ABB8E36450}"/>
                    </a:ext>
                  </a:extLst>
                </p14:cNvPr>
                <p14:cNvContentPartPr/>
                <p14:nvPr/>
              </p14:nvContentPartPr>
              <p14:xfrm>
                <a:off x="3588546" y="3749769"/>
                <a:ext cx="82440" cy="59040"/>
              </p14:xfrm>
            </p:contentPart>
          </mc:Choice>
          <mc:Fallback>
            <p:pic>
              <p:nvPicPr>
                <p:cNvPr id="4270" name="Ink 4269">
                  <a:extLst>
                    <a:ext uri="{FF2B5EF4-FFF2-40B4-BE49-F238E27FC236}">
                      <a16:creationId xmlns:a16="http://schemas.microsoft.com/office/drawing/2014/main" id="{E337D708-6B13-419C-B1AA-79ABB8E36450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3584226" y="3745449"/>
                  <a:ext cx="9108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3">
              <p14:nvContentPartPr>
                <p14:cNvPr id="4271" name="Ink 4270">
                  <a:extLst>
                    <a:ext uri="{FF2B5EF4-FFF2-40B4-BE49-F238E27FC236}">
                      <a16:creationId xmlns:a16="http://schemas.microsoft.com/office/drawing/2014/main" id="{ADC2E222-9974-4B88-9C5C-BEFA1F909E1B}"/>
                    </a:ext>
                  </a:extLst>
                </p14:cNvPr>
                <p14:cNvContentPartPr/>
                <p14:nvPr/>
              </p14:nvContentPartPr>
              <p14:xfrm>
                <a:off x="3643266" y="3783249"/>
                <a:ext cx="13320" cy="49680"/>
              </p14:xfrm>
            </p:contentPart>
          </mc:Choice>
          <mc:Fallback>
            <p:pic>
              <p:nvPicPr>
                <p:cNvPr id="4271" name="Ink 4270">
                  <a:extLst>
                    <a:ext uri="{FF2B5EF4-FFF2-40B4-BE49-F238E27FC236}">
                      <a16:creationId xmlns:a16="http://schemas.microsoft.com/office/drawing/2014/main" id="{ADC2E222-9974-4B88-9C5C-BEFA1F909E1B}"/>
                    </a:ext>
                  </a:extLst>
                </p:cNvPr>
                <p:cNvPicPr/>
                <p:nvPr/>
              </p:nvPicPr>
              <p:blipFill>
                <a:blip r:embed="rId334"/>
                <a:stretch>
                  <a:fillRect/>
                </a:stretch>
              </p:blipFill>
              <p:spPr>
                <a:xfrm>
                  <a:off x="3638946" y="3778929"/>
                  <a:ext cx="219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5">
              <p14:nvContentPartPr>
                <p14:cNvPr id="4272" name="Ink 4271">
                  <a:extLst>
                    <a:ext uri="{FF2B5EF4-FFF2-40B4-BE49-F238E27FC236}">
                      <a16:creationId xmlns:a16="http://schemas.microsoft.com/office/drawing/2014/main" id="{5B937727-0163-40AB-A65E-D130013920BC}"/>
                    </a:ext>
                  </a:extLst>
                </p14:cNvPr>
                <p14:cNvContentPartPr/>
                <p14:nvPr/>
              </p14:nvContentPartPr>
              <p14:xfrm>
                <a:off x="3889506" y="3719169"/>
                <a:ext cx="110520" cy="2160"/>
              </p14:xfrm>
            </p:contentPart>
          </mc:Choice>
          <mc:Fallback>
            <p:pic>
              <p:nvPicPr>
                <p:cNvPr id="4272" name="Ink 4271">
                  <a:extLst>
                    <a:ext uri="{FF2B5EF4-FFF2-40B4-BE49-F238E27FC236}">
                      <a16:creationId xmlns:a16="http://schemas.microsoft.com/office/drawing/2014/main" id="{5B937727-0163-40AB-A65E-D130013920BC}"/>
                    </a:ext>
                  </a:extLst>
                </p:cNvPr>
                <p:cNvPicPr/>
                <p:nvPr/>
              </p:nvPicPr>
              <p:blipFill>
                <a:blip r:embed="rId336"/>
                <a:stretch>
                  <a:fillRect/>
                </a:stretch>
              </p:blipFill>
              <p:spPr>
                <a:xfrm>
                  <a:off x="3885186" y="3714849"/>
                  <a:ext cx="11916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7">
              <p14:nvContentPartPr>
                <p14:cNvPr id="4273" name="Ink 4272">
                  <a:extLst>
                    <a:ext uri="{FF2B5EF4-FFF2-40B4-BE49-F238E27FC236}">
                      <a16:creationId xmlns:a16="http://schemas.microsoft.com/office/drawing/2014/main" id="{B935769A-4759-4FC0-86CF-4FA4465A64DB}"/>
                    </a:ext>
                  </a:extLst>
                </p14:cNvPr>
                <p14:cNvContentPartPr/>
                <p14:nvPr/>
              </p14:nvContentPartPr>
              <p14:xfrm>
                <a:off x="3930906" y="3752289"/>
                <a:ext cx="83520" cy="67320"/>
              </p14:xfrm>
            </p:contentPart>
          </mc:Choice>
          <mc:Fallback>
            <p:pic>
              <p:nvPicPr>
                <p:cNvPr id="4273" name="Ink 4272">
                  <a:extLst>
                    <a:ext uri="{FF2B5EF4-FFF2-40B4-BE49-F238E27FC236}">
                      <a16:creationId xmlns:a16="http://schemas.microsoft.com/office/drawing/2014/main" id="{B935769A-4759-4FC0-86CF-4FA4465A64DB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3926586" y="3747969"/>
                  <a:ext cx="9216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9">
              <p14:nvContentPartPr>
                <p14:cNvPr id="4274" name="Ink 4273">
                  <a:extLst>
                    <a:ext uri="{FF2B5EF4-FFF2-40B4-BE49-F238E27FC236}">
                      <a16:creationId xmlns:a16="http://schemas.microsoft.com/office/drawing/2014/main" id="{447143DE-B6E0-410A-970A-15EC04CDBE12}"/>
                    </a:ext>
                  </a:extLst>
                </p14:cNvPr>
                <p14:cNvContentPartPr/>
                <p14:nvPr/>
              </p14:nvContentPartPr>
              <p14:xfrm>
                <a:off x="3628506" y="3912489"/>
                <a:ext cx="48960" cy="33840"/>
              </p14:xfrm>
            </p:contentPart>
          </mc:Choice>
          <mc:Fallback>
            <p:pic>
              <p:nvPicPr>
                <p:cNvPr id="4274" name="Ink 4273">
                  <a:extLst>
                    <a:ext uri="{FF2B5EF4-FFF2-40B4-BE49-F238E27FC236}">
                      <a16:creationId xmlns:a16="http://schemas.microsoft.com/office/drawing/2014/main" id="{447143DE-B6E0-410A-970A-15EC04CDBE12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3624186" y="3908169"/>
                  <a:ext cx="5760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1">
              <p14:nvContentPartPr>
                <p14:cNvPr id="4275" name="Ink 4274">
                  <a:extLst>
                    <a:ext uri="{FF2B5EF4-FFF2-40B4-BE49-F238E27FC236}">
                      <a16:creationId xmlns:a16="http://schemas.microsoft.com/office/drawing/2014/main" id="{F2167674-9FFD-4AC1-98D3-F80A954CF622}"/>
                    </a:ext>
                  </a:extLst>
                </p14:cNvPr>
                <p14:cNvContentPartPr/>
                <p14:nvPr/>
              </p14:nvContentPartPr>
              <p14:xfrm>
                <a:off x="3689346" y="3909609"/>
                <a:ext cx="30960" cy="37080"/>
              </p14:xfrm>
            </p:contentPart>
          </mc:Choice>
          <mc:Fallback>
            <p:pic>
              <p:nvPicPr>
                <p:cNvPr id="4275" name="Ink 4274">
                  <a:extLst>
                    <a:ext uri="{FF2B5EF4-FFF2-40B4-BE49-F238E27FC236}">
                      <a16:creationId xmlns:a16="http://schemas.microsoft.com/office/drawing/2014/main" id="{F2167674-9FFD-4AC1-98D3-F80A954CF622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3685026" y="3905289"/>
                  <a:ext cx="3960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3">
              <p14:nvContentPartPr>
                <p14:cNvPr id="4276" name="Ink 4275">
                  <a:extLst>
                    <a:ext uri="{FF2B5EF4-FFF2-40B4-BE49-F238E27FC236}">
                      <a16:creationId xmlns:a16="http://schemas.microsoft.com/office/drawing/2014/main" id="{6D17ABCF-4AD6-4024-A35F-A055E12C4E7C}"/>
                    </a:ext>
                  </a:extLst>
                </p14:cNvPr>
                <p14:cNvContentPartPr/>
                <p14:nvPr/>
              </p14:nvContentPartPr>
              <p14:xfrm>
                <a:off x="3810666" y="3877929"/>
                <a:ext cx="50400" cy="54000"/>
              </p14:xfrm>
            </p:contentPart>
          </mc:Choice>
          <mc:Fallback>
            <p:pic>
              <p:nvPicPr>
                <p:cNvPr id="4276" name="Ink 4275">
                  <a:extLst>
                    <a:ext uri="{FF2B5EF4-FFF2-40B4-BE49-F238E27FC236}">
                      <a16:creationId xmlns:a16="http://schemas.microsoft.com/office/drawing/2014/main" id="{6D17ABCF-4AD6-4024-A35F-A055E12C4E7C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3806346" y="3873609"/>
                  <a:ext cx="5904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5">
              <p14:nvContentPartPr>
                <p14:cNvPr id="4277" name="Ink 4276">
                  <a:extLst>
                    <a:ext uri="{FF2B5EF4-FFF2-40B4-BE49-F238E27FC236}">
                      <a16:creationId xmlns:a16="http://schemas.microsoft.com/office/drawing/2014/main" id="{A126ADCD-78EF-43BC-9C26-57C72F53A376}"/>
                    </a:ext>
                  </a:extLst>
                </p14:cNvPr>
                <p14:cNvContentPartPr/>
                <p14:nvPr/>
              </p14:nvContentPartPr>
              <p14:xfrm>
                <a:off x="3819306" y="3931929"/>
                <a:ext cx="30600" cy="17280"/>
              </p14:xfrm>
            </p:contentPart>
          </mc:Choice>
          <mc:Fallback>
            <p:pic>
              <p:nvPicPr>
                <p:cNvPr id="4277" name="Ink 4276">
                  <a:extLst>
                    <a:ext uri="{FF2B5EF4-FFF2-40B4-BE49-F238E27FC236}">
                      <a16:creationId xmlns:a16="http://schemas.microsoft.com/office/drawing/2014/main" id="{A126ADCD-78EF-43BC-9C26-57C72F53A376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3814986" y="3927609"/>
                  <a:ext cx="3924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7">
              <p14:nvContentPartPr>
                <p14:cNvPr id="4279" name="Ink 4278">
                  <a:extLst>
                    <a:ext uri="{FF2B5EF4-FFF2-40B4-BE49-F238E27FC236}">
                      <a16:creationId xmlns:a16="http://schemas.microsoft.com/office/drawing/2014/main" id="{388E5A4C-57BF-4DB4-8F11-6822996B5B2A}"/>
                    </a:ext>
                  </a:extLst>
                </p14:cNvPr>
                <p14:cNvContentPartPr/>
                <p14:nvPr/>
              </p14:nvContentPartPr>
              <p14:xfrm>
                <a:off x="3934146" y="3875049"/>
                <a:ext cx="72000" cy="60120"/>
              </p14:xfrm>
            </p:contentPart>
          </mc:Choice>
          <mc:Fallback>
            <p:pic>
              <p:nvPicPr>
                <p:cNvPr id="4279" name="Ink 4278">
                  <a:extLst>
                    <a:ext uri="{FF2B5EF4-FFF2-40B4-BE49-F238E27FC236}">
                      <a16:creationId xmlns:a16="http://schemas.microsoft.com/office/drawing/2014/main" id="{388E5A4C-57BF-4DB4-8F11-6822996B5B2A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3929826" y="3870729"/>
                  <a:ext cx="8064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9">
              <p14:nvContentPartPr>
                <p14:cNvPr id="4280" name="Ink 4279">
                  <a:extLst>
                    <a:ext uri="{FF2B5EF4-FFF2-40B4-BE49-F238E27FC236}">
                      <a16:creationId xmlns:a16="http://schemas.microsoft.com/office/drawing/2014/main" id="{BA609F9C-044A-4AF3-9667-1179091580CC}"/>
                    </a:ext>
                  </a:extLst>
                </p14:cNvPr>
                <p14:cNvContentPartPr/>
                <p14:nvPr/>
              </p14:nvContentPartPr>
              <p14:xfrm>
                <a:off x="3969786" y="3916449"/>
                <a:ext cx="3600" cy="52200"/>
              </p14:xfrm>
            </p:contentPart>
          </mc:Choice>
          <mc:Fallback>
            <p:pic>
              <p:nvPicPr>
                <p:cNvPr id="4280" name="Ink 4279">
                  <a:extLst>
                    <a:ext uri="{FF2B5EF4-FFF2-40B4-BE49-F238E27FC236}">
                      <a16:creationId xmlns:a16="http://schemas.microsoft.com/office/drawing/2014/main" id="{BA609F9C-044A-4AF3-9667-1179091580CC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3965466" y="3912129"/>
                  <a:ext cx="12240" cy="60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85" name="Group 4284">
            <a:extLst>
              <a:ext uri="{FF2B5EF4-FFF2-40B4-BE49-F238E27FC236}">
                <a16:creationId xmlns:a16="http://schemas.microsoft.com/office/drawing/2014/main" id="{D9945B4C-A514-438A-A34E-4EA09CF59E43}"/>
              </a:ext>
            </a:extLst>
          </p:cNvPr>
          <p:cNvGrpSpPr/>
          <p:nvPr/>
        </p:nvGrpSpPr>
        <p:grpSpPr>
          <a:xfrm>
            <a:off x="3173106" y="4181409"/>
            <a:ext cx="1022760" cy="74520"/>
            <a:chOff x="3173106" y="4181409"/>
            <a:chExt cx="1022760" cy="74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1">
              <p14:nvContentPartPr>
                <p14:cNvPr id="4282" name="Ink 4281">
                  <a:extLst>
                    <a:ext uri="{FF2B5EF4-FFF2-40B4-BE49-F238E27FC236}">
                      <a16:creationId xmlns:a16="http://schemas.microsoft.com/office/drawing/2014/main" id="{5CF890C6-4F4E-4E3C-8DEF-4E3ABDFE703D}"/>
                    </a:ext>
                  </a:extLst>
                </p14:cNvPr>
                <p14:cNvContentPartPr/>
                <p14:nvPr/>
              </p14:nvContentPartPr>
              <p14:xfrm>
                <a:off x="4095786" y="4182489"/>
                <a:ext cx="100080" cy="59040"/>
              </p14:xfrm>
            </p:contentPart>
          </mc:Choice>
          <mc:Fallback>
            <p:pic>
              <p:nvPicPr>
                <p:cNvPr id="4282" name="Ink 4281">
                  <a:extLst>
                    <a:ext uri="{FF2B5EF4-FFF2-40B4-BE49-F238E27FC236}">
                      <a16:creationId xmlns:a16="http://schemas.microsoft.com/office/drawing/2014/main" id="{5CF890C6-4F4E-4E3C-8DEF-4E3ABDFE703D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4091466" y="4178169"/>
                  <a:ext cx="10872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3">
              <p14:nvContentPartPr>
                <p14:cNvPr id="4283" name="Ink 4282">
                  <a:extLst>
                    <a:ext uri="{FF2B5EF4-FFF2-40B4-BE49-F238E27FC236}">
                      <a16:creationId xmlns:a16="http://schemas.microsoft.com/office/drawing/2014/main" id="{7612DCF2-1A8D-4945-BD13-6F8D8AA525EB}"/>
                    </a:ext>
                  </a:extLst>
                </p14:cNvPr>
                <p14:cNvContentPartPr/>
                <p14:nvPr/>
              </p14:nvContentPartPr>
              <p14:xfrm>
                <a:off x="3192906" y="4207329"/>
                <a:ext cx="929520" cy="9360"/>
              </p14:xfrm>
            </p:contentPart>
          </mc:Choice>
          <mc:Fallback>
            <p:pic>
              <p:nvPicPr>
                <p:cNvPr id="4283" name="Ink 4282">
                  <a:extLst>
                    <a:ext uri="{FF2B5EF4-FFF2-40B4-BE49-F238E27FC236}">
                      <a16:creationId xmlns:a16="http://schemas.microsoft.com/office/drawing/2014/main" id="{7612DCF2-1A8D-4945-BD13-6F8D8AA525EB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3188586" y="4203009"/>
                  <a:ext cx="9381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5">
              <p14:nvContentPartPr>
                <p14:cNvPr id="4284" name="Ink 4283">
                  <a:extLst>
                    <a:ext uri="{FF2B5EF4-FFF2-40B4-BE49-F238E27FC236}">
                      <a16:creationId xmlns:a16="http://schemas.microsoft.com/office/drawing/2014/main" id="{1390A38D-DF8D-4F59-B0A0-7C36E556684B}"/>
                    </a:ext>
                  </a:extLst>
                </p14:cNvPr>
                <p14:cNvContentPartPr/>
                <p14:nvPr/>
              </p14:nvContentPartPr>
              <p14:xfrm>
                <a:off x="3173106" y="4181409"/>
                <a:ext cx="77400" cy="74520"/>
              </p14:xfrm>
            </p:contentPart>
          </mc:Choice>
          <mc:Fallback>
            <p:pic>
              <p:nvPicPr>
                <p:cNvPr id="4284" name="Ink 4283">
                  <a:extLst>
                    <a:ext uri="{FF2B5EF4-FFF2-40B4-BE49-F238E27FC236}">
                      <a16:creationId xmlns:a16="http://schemas.microsoft.com/office/drawing/2014/main" id="{1390A38D-DF8D-4F59-B0A0-7C36E556684B}"/>
                    </a:ext>
                  </a:extLst>
                </p:cNvPr>
                <p:cNvPicPr/>
                <p:nvPr/>
              </p:nvPicPr>
              <p:blipFill>
                <a:blip r:embed="rId356"/>
                <a:stretch>
                  <a:fillRect/>
                </a:stretch>
              </p:blipFill>
              <p:spPr>
                <a:xfrm>
                  <a:off x="3168786" y="4177089"/>
                  <a:ext cx="86040" cy="8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28" name="Group 4327">
            <a:extLst>
              <a:ext uri="{FF2B5EF4-FFF2-40B4-BE49-F238E27FC236}">
                <a16:creationId xmlns:a16="http://schemas.microsoft.com/office/drawing/2014/main" id="{B2E0981A-38D5-4B6A-A9DB-7074E765802C}"/>
              </a:ext>
            </a:extLst>
          </p:cNvPr>
          <p:cNvGrpSpPr/>
          <p:nvPr/>
        </p:nvGrpSpPr>
        <p:grpSpPr>
          <a:xfrm>
            <a:off x="5160446" y="3227765"/>
            <a:ext cx="1055520" cy="739800"/>
            <a:chOff x="5160446" y="3227765"/>
            <a:chExt cx="1055520" cy="739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7">
              <p14:nvContentPartPr>
                <p14:cNvPr id="4286" name="Ink 4285">
                  <a:extLst>
                    <a:ext uri="{FF2B5EF4-FFF2-40B4-BE49-F238E27FC236}">
                      <a16:creationId xmlns:a16="http://schemas.microsoft.com/office/drawing/2014/main" id="{75C4DB74-F58E-4770-9C80-1ACA89C8B113}"/>
                    </a:ext>
                  </a:extLst>
                </p14:cNvPr>
                <p14:cNvContentPartPr/>
                <p14:nvPr/>
              </p14:nvContentPartPr>
              <p14:xfrm>
                <a:off x="5160446" y="3276005"/>
                <a:ext cx="74880" cy="9360"/>
              </p14:xfrm>
            </p:contentPart>
          </mc:Choice>
          <mc:Fallback>
            <p:pic>
              <p:nvPicPr>
                <p:cNvPr id="4286" name="Ink 4285">
                  <a:extLst>
                    <a:ext uri="{FF2B5EF4-FFF2-40B4-BE49-F238E27FC236}">
                      <a16:creationId xmlns:a16="http://schemas.microsoft.com/office/drawing/2014/main" id="{75C4DB74-F58E-4770-9C80-1ACA89C8B113}"/>
                    </a:ext>
                  </a:extLst>
                </p:cNvPr>
                <p:cNvPicPr/>
                <p:nvPr/>
              </p:nvPicPr>
              <p:blipFill>
                <a:blip r:embed="rId358"/>
                <a:stretch>
                  <a:fillRect/>
                </a:stretch>
              </p:blipFill>
              <p:spPr>
                <a:xfrm>
                  <a:off x="5156126" y="3271685"/>
                  <a:ext cx="835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9">
              <p14:nvContentPartPr>
                <p14:cNvPr id="4287" name="Ink 4286">
                  <a:extLst>
                    <a:ext uri="{FF2B5EF4-FFF2-40B4-BE49-F238E27FC236}">
                      <a16:creationId xmlns:a16="http://schemas.microsoft.com/office/drawing/2014/main" id="{3439DD0E-C605-4197-A190-017FB8FF9FF0}"/>
                    </a:ext>
                  </a:extLst>
                </p14:cNvPr>
                <p14:cNvContentPartPr/>
                <p14:nvPr/>
              </p14:nvContentPartPr>
              <p14:xfrm>
                <a:off x="5248646" y="3233525"/>
                <a:ext cx="56160" cy="70920"/>
              </p14:xfrm>
            </p:contentPart>
          </mc:Choice>
          <mc:Fallback>
            <p:pic>
              <p:nvPicPr>
                <p:cNvPr id="4287" name="Ink 4286">
                  <a:extLst>
                    <a:ext uri="{FF2B5EF4-FFF2-40B4-BE49-F238E27FC236}">
                      <a16:creationId xmlns:a16="http://schemas.microsoft.com/office/drawing/2014/main" id="{3439DD0E-C605-4197-A190-017FB8FF9FF0}"/>
                    </a:ext>
                  </a:extLst>
                </p:cNvPr>
                <p:cNvPicPr/>
                <p:nvPr/>
              </p:nvPicPr>
              <p:blipFill>
                <a:blip r:embed="rId360"/>
                <a:stretch>
                  <a:fillRect/>
                </a:stretch>
              </p:blipFill>
              <p:spPr>
                <a:xfrm>
                  <a:off x="5244326" y="3229205"/>
                  <a:ext cx="6480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1">
              <p14:nvContentPartPr>
                <p14:cNvPr id="4288" name="Ink 4287">
                  <a:extLst>
                    <a:ext uri="{FF2B5EF4-FFF2-40B4-BE49-F238E27FC236}">
                      <a16:creationId xmlns:a16="http://schemas.microsoft.com/office/drawing/2014/main" id="{F7F12261-D4D0-42BB-8EE0-A68B56F95B12}"/>
                    </a:ext>
                  </a:extLst>
                </p14:cNvPr>
                <p14:cNvContentPartPr/>
                <p14:nvPr/>
              </p14:nvContentPartPr>
              <p14:xfrm>
                <a:off x="5314886" y="3268085"/>
                <a:ext cx="43920" cy="30600"/>
              </p14:xfrm>
            </p:contentPart>
          </mc:Choice>
          <mc:Fallback>
            <p:pic>
              <p:nvPicPr>
                <p:cNvPr id="4288" name="Ink 4287">
                  <a:extLst>
                    <a:ext uri="{FF2B5EF4-FFF2-40B4-BE49-F238E27FC236}">
                      <a16:creationId xmlns:a16="http://schemas.microsoft.com/office/drawing/2014/main" id="{F7F12261-D4D0-42BB-8EE0-A68B56F95B12}"/>
                    </a:ext>
                  </a:extLst>
                </p:cNvPr>
                <p:cNvPicPr/>
                <p:nvPr/>
              </p:nvPicPr>
              <p:blipFill>
                <a:blip r:embed="rId362"/>
                <a:stretch>
                  <a:fillRect/>
                </a:stretch>
              </p:blipFill>
              <p:spPr>
                <a:xfrm>
                  <a:off x="5310566" y="3263765"/>
                  <a:ext cx="5256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3">
              <p14:nvContentPartPr>
                <p14:cNvPr id="4289" name="Ink 4288">
                  <a:extLst>
                    <a:ext uri="{FF2B5EF4-FFF2-40B4-BE49-F238E27FC236}">
                      <a16:creationId xmlns:a16="http://schemas.microsoft.com/office/drawing/2014/main" id="{3787F541-8A19-4889-8081-A7E79AAF8AD2}"/>
                    </a:ext>
                  </a:extLst>
                </p14:cNvPr>
                <p14:cNvContentPartPr/>
                <p14:nvPr/>
              </p14:nvContentPartPr>
              <p14:xfrm>
                <a:off x="5359886" y="3260525"/>
                <a:ext cx="29520" cy="36360"/>
              </p14:xfrm>
            </p:contentPart>
          </mc:Choice>
          <mc:Fallback>
            <p:pic>
              <p:nvPicPr>
                <p:cNvPr id="4289" name="Ink 4288">
                  <a:extLst>
                    <a:ext uri="{FF2B5EF4-FFF2-40B4-BE49-F238E27FC236}">
                      <a16:creationId xmlns:a16="http://schemas.microsoft.com/office/drawing/2014/main" id="{3787F541-8A19-4889-8081-A7E79AAF8AD2}"/>
                    </a:ext>
                  </a:extLst>
                </p:cNvPr>
                <p:cNvPicPr/>
                <p:nvPr/>
              </p:nvPicPr>
              <p:blipFill>
                <a:blip r:embed="rId364"/>
                <a:stretch>
                  <a:fillRect/>
                </a:stretch>
              </p:blipFill>
              <p:spPr>
                <a:xfrm>
                  <a:off x="5355566" y="3256205"/>
                  <a:ext cx="3816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5">
              <p14:nvContentPartPr>
                <p14:cNvPr id="4290" name="Ink 4289">
                  <a:extLst>
                    <a:ext uri="{FF2B5EF4-FFF2-40B4-BE49-F238E27FC236}">
                      <a16:creationId xmlns:a16="http://schemas.microsoft.com/office/drawing/2014/main" id="{C6F47A78-46E5-4BA9-8C8B-11191564A195}"/>
                    </a:ext>
                  </a:extLst>
                </p14:cNvPr>
                <p14:cNvContentPartPr/>
                <p14:nvPr/>
              </p14:nvContentPartPr>
              <p14:xfrm>
                <a:off x="5745086" y="3261965"/>
                <a:ext cx="77760" cy="9360"/>
              </p14:xfrm>
            </p:contentPart>
          </mc:Choice>
          <mc:Fallback>
            <p:pic>
              <p:nvPicPr>
                <p:cNvPr id="4290" name="Ink 4289">
                  <a:extLst>
                    <a:ext uri="{FF2B5EF4-FFF2-40B4-BE49-F238E27FC236}">
                      <a16:creationId xmlns:a16="http://schemas.microsoft.com/office/drawing/2014/main" id="{C6F47A78-46E5-4BA9-8C8B-11191564A195}"/>
                    </a:ext>
                  </a:extLst>
                </p:cNvPr>
                <p:cNvPicPr/>
                <p:nvPr/>
              </p:nvPicPr>
              <p:blipFill>
                <a:blip r:embed="rId366"/>
                <a:stretch>
                  <a:fillRect/>
                </a:stretch>
              </p:blipFill>
              <p:spPr>
                <a:xfrm>
                  <a:off x="5740766" y="3257645"/>
                  <a:ext cx="864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7">
              <p14:nvContentPartPr>
                <p14:cNvPr id="4291" name="Ink 4290">
                  <a:extLst>
                    <a:ext uri="{FF2B5EF4-FFF2-40B4-BE49-F238E27FC236}">
                      <a16:creationId xmlns:a16="http://schemas.microsoft.com/office/drawing/2014/main" id="{B7C36FB4-FE9E-4F5D-B7FF-5C688AF33D33}"/>
                    </a:ext>
                  </a:extLst>
                </p14:cNvPr>
                <p14:cNvContentPartPr/>
                <p14:nvPr/>
              </p14:nvContentPartPr>
              <p14:xfrm>
                <a:off x="5827526" y="3227765"/>
                <a:ext cx="49320" cy="73800"/>
              </p14:xfrm>
            </p:contentPart>
          </mc:Choice>
          <mc:Fallback>
            <p:pic>
              <p:nvPicPr>
                <p:cNvPr id="4291" name="Ink 4290">
                  <a:extLst>
                    <a:ext uri="{FF2B5EF4-FFF2-40B4-BE49-F238E27FC236}">
                      <a16:creationId xmlns:a16="http://schemas.microsoft.com/office/drawing/2014/main" id="{B7C36FB4-FE9E-4F5D-B7FF-5C688AF33D33}"/>
                    </a:ext>
                  </a:extLst>
                </p:cNvPr>
                <p:cNvPicPr/>
                <p:nvPr/>
              </p:nvPicPr>
              <p:blipFill>
                <a:blip r:embed="rId368"/>
                <a:stretch>
                  <a:fillRect/>
                </a:stretch>
              </p:blipFill>
              <p:spPr>
                <a:xfrm>
                  <a:off x="5823206" y="3223445"/>
                  <a:ext cx="5796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9">
              <p14:nvContentPartPr>
                <p14:cNvPr id="4292" name="Ink 4291">
                  <a:extLst>
                    <a:ext uri="{FF2B5EF4-FFF2-40B4-BE49-F238E27FC236}">
                      <a16:creationId xmlns:a16="http://schemas.microsoft.com/office/drawing/2014/main" id="{3B2B9740-5B47-4F5A-961F-97A8EE184560}"/>
                    </a:ext>
                  </a:extLst>
                </p14:cNvPr>
                <p14:cNvContentPartPr/>
                <p14:nvPr/>
              </p14:nvContentPartPr>
              <p14:xfrm>
                <a:off x="5888006" y="3268445"/>
                <a:ext cx="43200" cy="31320"/>
              </p14:xfrm>
            </p:contentPart>
          </mc:Choice>
          <mc:Fallback>
            <p:pic>
              <p:nvPicPr>
                <p:cNvPr id="4292" name="Ink 4291">
                  <a:extLst>
                    <a:ext uri="{FF2B5EF4-FFF2-40B4-BE49-F238E27FC236}">
                      <a16:creationId xmlns:a16="http://schemas.microsoft.com/office/drawing/2014/main" id="{3B2B9740-5B47-4F5A-961F-97A8EE184560}"/>
                    </a:ext>
                  </a:extLst>
                </p:cNvPr>
                <p:cNvPicPr/>
                <p:nvPr/>
              </p:nvPicPr>
              <p:blipFill>
                <a:blip r:embed="rId370"/>
                <a:stretch>
                  <a:fillRect/>
                </a:stretch>
              </p:blipFill>
              <p:spPr>
                <a:xfrm>
                  <a:off x="5883686" y="3264125"/>
                  <a:ext cx="5184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1">
              <p14:nvContentPartPr>
                <p14:cNvPr id="4293" name="Ink 4292">
                  <a:extLst>
                    <a:ext uri="{FF2B5EF4-FFF2-40B4-BE49-F238E27FC236}">
                      <a16:creationId xmlns:a16="http://schemas.microsoft.com/office/drawing/2014/main" id="{B107FB8E-F871-4F40-AFCB-889D7EAD1DCF}"/>
                    </a:ext>
                  </a:extLst>
                </p14:cNvPr>
                <p14:cNvContentPartPr/>
                <p14:nvPr/>
              </p14:nvContentPartPr>
              <p14:xfrm>
                <a:off x="5928326" y="3271685"/>
                <a:ext cx="37800" cy="33480"/>
              </p14:xfrm>
            </p:contentPart>
          </mc:Choice>
          <mc:Fallback>
            <p:pic>
              <p:nvPicPr>
                <p:cNvPr id="4293" name="Ink 4292">
                  <a:extLst>
                    <a:ext uri="{FF2B5EF4-FFF2-40B4-BE49-F238E27FC236}">
                      <a16:creationId xmlns:a16="http://schemas.microsoft.com/office/drawing/2014/main" id="{B107FB8E-F871-4F40-AFCB-889D7EAD1DCF}"/>
                    </a:ext>
                  </a:extLst>
                </p:cNvPr>
                <p:cNvPicPr/>
                <p:nvPr/>
              </p:nvPicPr>
              <p:blipFill>
                <a:blip r:embed="rId372"/>
                <a:stretch>
                  <a:fillRect/>
                </a:stretch>
              </p:blipFill>
              <p:spPr>
                <a:xfrm>
                  <a:off x="5924006" y="3267365"/>
                  <a:ext cx="4644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3">
              <p14:nvContentPartPr>
                <p14:cNvPr id="4294" name="Ink 4293">
                  <a:extLst>
                    <a:ext uri="{FF2B5EF4-FFF2-40B4-BE49-F238E27FC236}">
                      <a16:creationId xmlns:a16="http://schemas.microsoft.com/office/drawing/2014/main" id="{94DA330D-3289-4523-A913-38AF814B1114}"/>
                    </a:ext>
                  </a:extLst>
                </p14:cNvPr>
                <p14:cNvContentPartPr/>
                <p14:nvPr/>
              </p14:nvContentPartPr>
              <p14:xfrm>
                <a:off x="5411006" y="3412085"/>
                <a:ext cx="60120" cy="2520"/>
              </p14:xfrm>
            </p:contentPart>
          </mc:Choice>
          <mc:Fallback>
            <p:pic>
              <p:nvPicPr>
                <p:cNvPr id="4294" name="Ink 4293">
                  <a:extLst>
                    <a:ext uri="{FF2B5EF4-FFF2-40B4-BE49-F238E27FC236}">
                      <a16:creationId xmlns:a16="http://schemas.microsoft.com/office/drawing/2014/main" id="{94DA330D-3289-4523-A913-38AF814B1114}"/>
                    </a:ext>
                  </a:extLst>
                </p:cNvPr>
                <p:cNvPicPr/>
                <p:nvPr/>
              </p:nvPicPr>
              <p:blipFill>
                <a:blip r:embed="rId374"/>
                <a:stretch>
                  <a:fillRect/>
                </a:stretch>
              </p:blipFill>
              <p:spPr>
                <a:xfrm>
                  <a:off x="5406686" y="3407765"/>
                  <a:ext cx="68760" cy="1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5">
              <p14:nvContentPartPr>
                <p14:cNvPr id="4295" name="Ink 4294">
                  <a:extLst>
                    <a:ext uri="{FF2B5EF4-FFF2-40B4-BE49-F238E27FC236}">
                      <a16:creationId xmlns:a16="http://schemas.microsoft.com/office/drawing/2014/main" id="{C2BDDFE6-247A-46C7-95D7-E800C2EB551C}"/>
                    </a:ext>
                  </a:extLst>
                </p14:cNvPr>
                <p14:cNvContentPartPr/>
                <p14:nvPr/>
              </p14:nvContentPartPr>
              <p14:xfrm>
                <a:off x="5508206" y="3372125"/>
                <a:ext cx="46080" cy="76320"/>
              </p14:xfrm>
            </p:contentPart>
          </mc:Choice>
          <mc:Fallback>
            <p:pic>
              <p:nvPicPr>
                <p:cNvPr id="4295" name="Ink 4294">
                  <a:extLst>
                    <a:ext uri="{FF2B5EF4-FFF2-40B4-BE49-F238E27FC236}">
                      <a16:creationId xmlns:a16="http://schemas.microsoft.com/office/drawing/2014/main" id="{C2BDDFE6-247A-46C7-95D7-E800C2EB551C}"/>
                    </a:ext>
                  </a:extLst>
                </p:cNvPr>
                <p:cNvPicPr/>
                <p:nvPr/>
              </p:nvPicPr>
              <p:blipFill>
                <a:blip r:embed="rId376"/>
                <a:stretch>
                  <a:fillRect/>
                </a:stretch>
              </p:blipFill>
              <p:spPr>
                <a:xfrm>
                  <a:off x="5503886" y="3367805"/>
                  <a:ext cx="5472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7">
              <p14:nvContentPartPr>
                <p14:cNvPr id="4296" name="Ink 4295">
                  <a:extLst>
                    <a:ext uri="{FF2B5EF4-FFF2-40B4-BE49-F238E27FC236}">
                      <a16:creationId xmlns:a16="http://schemas.microsoft.com/office/drawing/2014/main" id="{01497156-6B54-4172-99A9-A6E782B3202B}"/>
                    </a:ext>
                  </a:extLst>
                </p14:cNvPr>
                <p14:cNvContentPartPr/>
                <p14:nvPr/>
              </p14:nvContentPartPr>
              <p14:xfrm>
                <a:off x="5669846" y="3375005"/>
                <a:ext cx="54360" cy="42120"/>
              </p14:xfrm>
            </p:contentPart>
          </mc:Choice>
          <mc:Fallback>
            <p:pic>
              <p:nvPicPr>
                <p:cNvPr id="4296" name="Ink 4295">
                  <a:extLst>
                    <a:ext uri="{FF2B5EF4-FFF2-40B4-BE49-F238E27FC236}">
                      <a16:creationId xmlns:a16="http://schemas.microsoft.com/office/drawing/2014/main" id="{01497156-6B54-4172-99A9-A6E782B3202B}"/>
                    </a:ext>
                  </a:extLst>
                </p:cNvPr>
                <p:cNvPicPr/>
                <p:nvPr/>
              </p:nvPicPr>
              <p:blipFill>
                <a:blip r:embed="rId378"/>
                <a:stretch>
                  <a:fillRect/>
                </a:stretch>
              </p:blipFill>
              <p:spPr>
                <a:xfrm>
                  <a:off x="5665526" y="3370685"/>
                  <a:ext cx="6300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9">
              <p14:nvContentPartPr>
                <p14:cNvPr id="4297" name="Ink 4296">
                  <a:extLst>
                    <a:ext uri="{FF2B5EF4-FFF2-40B4-BE49-F238E27FC236}">
                      <a16:creationId xmlns:a16="http://schemas.microsoft.com/office/drawing/2014/main" id="{4112704E-288D-4FB7-80A4-53CAE7A8105D}"/>
                    </a:ext>
                  </a:extLst>
                </p14:cNvPr>
                <p14:cNvContentPartPr/>
                <p14:nvPr/>
              </p14:nvContentPartPr>
              <p14:xfrm>
                <a:off x="5673806" y="3426845"/>
                <a:ext cx="60120" cy="26280"/>
              </p14:xfrm>
            </p:contentPart>
          </mc:Choice>
          <mc:Fallback>
            <p:pic>
              <p:nvPicPr>
                <p:cNvPr id="4297" name="Ink 4296">
                  <a:extLst>
                    <a:ext uri="{FF2B5EF4-FFF2-40B4-BE49-F238E27FC236}">
                      <a16:creationId xmlns:a16="http://schemas.microsoft.com/office/drawing/2014/main" id="{4112704E-288D-4FB7-80A4-53CAE7A8105D}"/>
                    </a:ext>
                  </a:extLst>
                </p:cNvPr>
                <p:cNvPicPr/>
                <p:nvPr/>
              </p:nvPicPr>
              <p:blipFill>
                <a:blip r:embed="rId380"/>
                <a:stretch>
                  <a:fillRect/>
                </a:stretch>
              </p:blipFill>
              <p:spPr>
                <a:xfrm>
                  <a:off x="5669486" y="3422525"/>
                  <a:ext cx="6876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1">
              <p14:nvContentPartPr>
                <p14:cNvPr id="4298" name="Ink 4297">
                  <a:extLst>
                    <a:ext uri="{FF2B5EF4-FFF2-40B4-BE49-F238E27FC236}">
                      <a16:creationId xmlns:a16="http://schemas.microsoft.com/office/drawing/2014/main" id="{011802A8-D6FF-411F-8E48-C48627D236A8}"/>
                    </a:ext>
                  </a:extLst>
                </p14:cNvPr>
                <p14:cNvContentPartPr/>
                <p14:nvPr/>
              </p14:nvContentPartPr>
              <p14:xfrm>
                <a:off x="5791526" y="3381485"/>
                <a:ext cx="72360" cy="72720"/>
              </p14:xfrm>
            </p:contentPart>
          </mc:Choice>
          <mc:Fallback>
            <p:pic>
              <p:nvPicPr>
                <p:cNvPr id="4298" name="Ink 4297">
                  <a:extLst>
                    <a:ext uri="{FF2B5EF4-FFF2-40B4-BE49-F238E27FC236}">
                      <a16:creationId xmlns:a16="http://schemas.microsoft.com/office/drawing/2014/main" id="{011802A8-D6FF-411F-8E48-C48627D236A8}"/>
                    </a:ext>
                  </a:extLst>
                </p:cNvPr>
                <p:cNvPicPr/>
                <p:nvPr/>
              </p:nvPicPr>
              <p:blipFill>
                <a:blip r:embed="rId382"/>
                <a:stretch>
                  <a:fillRect/>
                </a:stretch>
              </p:blipFill>
              <p:spPr>
                <a:xfrm>
                  <a:off x="5787206" y="3377165"/>
                  <a:ext cx="8100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3">
              <p14:nvContentPartPr>
                <p14:cNvPr id="4299" name="Ink 4298">
                  <a:extLst>
                    <a:ext uri="{FF2B5EF4-FFF2-40B4-BE49-F238E27FC236}">
                      <a16:creationId xmlns:a16="http://schemas.microsoft.com/office/drawing/2014/main" id="{F2A02702-D97D-4845-91A2-B6A4A4B7EA5B}"/>
                    </a:ext>
                  </a:extLst>
                </p14:cNvPr>
                <p14:cNvContentPartPr/>
                <p14:nvPr/>
              </p14:nvContentPartPr>
              <p14:xfrm>
                <a:off x="5904926" y="3410645"/>
                <a:ext cx="34920" cy="29880"/>
              </p14:xfrm>
            </p:contentPart>
          </mc:Choice>
          <mc:Fallback>
            <p:pic>
              <p:nvPicPr>
                <p:cNvPr id="4299" name="Ink 4298">
                  <a:extLst>
                    <a:ext uri="{FF2B5EF4-FFF2-40B4-BE49-F238E27FC236}">
                      <a16:creationId xmlns:a16="http://schemas.microsoft.com/office/drawing/2014/main" id="{F2A02702-D97D-4845-91A2-B6A4A4B7EA5B}"/>
                    </a:ext>
                  </a:extLst>
                </p:cNvPr>
                <p:cNvPicPr/>
                <p:nvPr/>
              </p:nvPicPr>
              <p:blipFill>
                <a:blip r:embed="rId384"/>
                <a:stretch>
                  <a:fillRect/>
                </a:stretch>
              </p:blipFill>
              <p:spPr>
                <a:xfrm>
                  <a:off x="5900606" y="3406325"/>
                  <a:ext cx="4356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5">
              <p14:nvContentPartPr>
                <p14:cNvPr id="4300" name="Ink 4299">
                  <a:extLst>
                    <a:ext uri="{FF2B5EF4-FFF2-40B4-BE49-F238E27FC236}">
                      <a16:creationId xmlns:a16="http://schemas.microsoft.com/office/drawing/2014/main" id="{C4FDD444-1A01-4CEA-9D68-CB6ED644031B}"/>
                    </a:ext>
                  </a:extLst>
                </p14:cNvPr>
                <p14:cNvContentPartPr/>
                <p14:nvPr/>
              </p14:nvContentPartPr>
              <p14:xfrm>
                <a:off x="5952446" y="3407405"/>
                <a:ext cx="17280" cy="30240"/>
              </p14:xfrm>
            </p:contentPart>
          </mc:Choice>
          <mc:Fallback>
            <p:pic>
              <p:nvPicPr>
                <p:cNvPr id="4300" name="Ink 4299">
                  <a:extLst>
                    <a:ext uri="{FF2B5EF4-FFF2-40B4-BE49-F238E27FC236}">
                      <a16:creationId xmlns:a16="http://schemas.microsoft.com/office/drawing/2014/main" id="{C4FDD444-1A01-4CEA-9D68-CB6ED644031B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5948126" y="3403085"/>
                  <a:ext cx="259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7">
              <p14:nvContentPartPr>
                <p14:cNvPr id="4304" name="Ink 4303">
                  <a:extLst>
                    <a:ext uri="{FF2B5EF4-FFF2-40B4-BE49-F238E27FC236}">
                      <a16:creationId xmlns:a16="http://schemas.microsoft.com/office/drawing/2014/main" id="{4888A85B-537D-4C9D-93E7-075C18227F91}"/>
                    </a:ext>
                  </a:extLst>
                </p14:cNvPr>
                <p14:cNvContentPartPr/>
                <p14:nvPr/>
              </p14:nvContentPartPr>
              <p14:xfrm>
                <a:off x="6050006" y="3386885"/>
                <a:ext cx="63000" cy="3600"/>
              </p14:xfrm>
            </p:contentPart>
          </mc:Choice>
          <mc:Fallback>
            <p:pic>
              <p:nvPicPr>
                <p:cNvPr id="4304" name="Ink 4303">
                  <a:extLst>
                    <a:ext uri="{FF2B5EF4-FFF2-40B4-BE49-F238E27FC236}">
                      <a16:creationId xmlns:a16="http://schemas.microsoft.com/office/drawing/2014/main" id="{4888A85B-537D-4C9D-93E7-075C18227F91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6045686" y="3382565"/>
                  <a:ext cx="71640" cy="1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9">
              <p14:nvContentPartPr>
                <p14:cNvPr id="4305" name="Ink 4304">
                  <a:extLst>
                    <a:ext uri="{FF2B5EF4-FFF2-40B4-BE49-F238E27FC236}">
                      <a16:creationId xmlns:a16="http://schemas.microsoft.com/office/drawing/2014/main" id="{BD5EAE91-ABAD-436E-A4C8-660D53DB4AF2}"/>
                    </a:ext>
                  </a:extLst>
                </p14:cNvPr>
                <p14:cNvContentPartPr/>
                <p14:nvPr/>
              </p14:nvContentPartPr>
              <p14:xfrm>
                <a:off x="6163046" y="3347285"/>
                <a:ext cx="52920" cy="91440"/>
              </p14:xfrm>
            </p:contentPart>
          </mc:Choice>
          <mc:Fallback>
            <p:pic>
              <p:nvPicPr>
                <p:cNvPr id="4305" name="Ink 4304">
                  <a:extLst>
                    <a:ext uri="{FF2B5EF4-FFF2-40B4-BE49-F238E27FC236}">
                      <a16:creationId xmlns:a16="http://schemas.microsoft.com/office/drawing/2014/main" id="{BD5EAE91-ABAD-436E-A4C8-660D53DB4AF2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6158726" y="3342965"/>
                  <a:ext cx="6156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1">
              <p14:nvContentPartPr>
                <p14:cNvPr id="4307" name="Ink 4306">
                  <a:extLst>
                    <a:ext uri="{FF2B5EF4-FFF2-40B4-BE49-F238E27FC236}">
                      <a16:creationId xmlns:a16="http://schemas.microsoft.com/office/drawing/2014/main" id="{885AFFE1-EE68-4167-8604-7660B4DAED25}"/>
                    </a:ext>
                  </a:extLst>
                </p14:cNvPr>
                <p14:cNvContentPartPr/>
                <p14:nvPr/>
              </p14:nvContentPartPr>
              <p14:xfrm>
                <a:off x="6087086" y="3468965"/>
                <a:ext cx="10440" cy="62640"/>
              </p14:xfrm>
            </p:contentPart>
          </mc:Choice>
          <mc:Fallback>
            <p:pic>
              <p:nvPicPr>
                <p:cNvPr id="4307" name="Ink 4306">
                  <a:extLst>
                    <a:ext uri="{FF2B5EF4-FFF2-40B4-BE49-F238E27FC236}">
                      <a16:creationId xmlns:a16="http://schemas.microsoft.com/office/drawing/2014/main" id="{885AFFE1-EE68-4167-8604-7660B4DAED25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6082766" y="3464645"/>
                  <a:ext cx="1908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3">
              <p14:nvContentPartPr>
                <p14:cNvPr id="4308" name="Ink 4307">
                  <a:extLst>
                    <a:ext uri="{FF2B5EF4-FFF2-40B4-BE49-F238E27FC236}">
                      <a16:creationId xmlns:a16="http://schemas.microsoft.com/office/drawing/2014/main" id="{204B50FB-D040-4AA0-9687-D55B584C842F}"/>
                    </a:ext>
                  </a:extLst>
                </p14:cNvPr>
                <p14:cNvContentPartPr/>
                <p14:nvPr/>
              </p14:nvContentPartPr>
              <p14:xfrm>
                <a:off x="6068006" y="3506045"/>
                <a:ext cx="50040" cy="12240"/>
              </p14:xfrm>
            </p:contentPart>
          </mc:Choice>
          <mc:Fallback>
            <p:pic>
              <p:nvPicPr>
                <p:cNvPr id="4308" name="Ink 4307">
                  <a:extLst>
                    <a:ext uri="{FF2B5EF4-FFF2-40B4-BE49-F238E27FC236}">
                      <a16:creationId xmlns:a16="http://schemas.microsoft.com/office/drawing/2014/main" id="{204B50FB-D040-4AA0-9687-D55B584C842F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6063686" y="3501725"/>
                  <a:ext cx="5868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5">
              <p14:nvContentPartPr>
                <p14:cNvPr id="4309" name="Ink 4308">
                  <a:extLst>
                    <a:ext uri="{FF2B5EF4-FFF2-40B4-BE49-F238E27FC236}">
                      <a16:creationId xmlns:a16="http://schemas.microsoft.com/office/drawing/2014/main" id="{96248D10-EE00-4817-A688-C68B978EB574}"/>
                    </a:ext>
                  </a:extLst>
                </p14:cNvPr>
                <p14:cNvContentPartPr/>
                <p14:nvPr/>
              </p14:nvContentPartPr>
              <p14:xfrm>
                <a:off x="6176006" y="3466085"/>
                <a:ext cx="32400" cy="69840"/>
              </p14:xfrm>
            </p:contentPart>
          </mc:Choice>
          <mc:Fallback>
            <p:pic>
              <p:nvPicPr>
                <p:cNvPr id="4309" name="Ink 4308">
                  <a:extLst>
                    <a:ext uri="{FF2B5EF4-FFF2-40B4-BE49-F238E27FC236}">
                      <a16:creationId xmlns:a16="http://schemas.microsoft.com/office/drawing/2014/main" id="{96248D10-EE00-4817-A688-C68B978EB574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6171686" y="3461765"/>
                  <a:ext cx="4104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7">
              <p14:nvContentPartPr>
                <p14:cNvPr id="4310" name="Ink 4309">
                  <a:extLst>
                    <a:ext uri="{FF2B5EF4-FFF2-40B4-BE49-F238E27FC236}">
                      <a16:creationId xmlns:a16="http://schemas.microsoft.com/office/drawing/2014/main" id="{E51892D0-2BCB-4423-8722-ED81B3F02B60}"/>
                    </a:ext>
                  </a:extLst>
                </p14:cNvPr>
                <p14:cNvContentPartPr/>
                <p14:nvPr/>
              </p14:nvContentPartPr>
              <p14:xfrm>
                <a:off x="5441606" y="3499925"/>
                <a:ext cx="3600" cy="57240"/>
              </p14:xfrm>
            </p:contentPart>
          </mc:Choice>
          <mc:Fallback>
            <p:pic>
              <p:nvPicPr>
                <p:cNvPr id="4310" name="Ink 4309">
                  <a:extLst>
                    <a:ext uri="{FF2B5EF4-FFF2-40B4-BE49-F238E27FC236}">
                      <a16:creationId xmlns:a16="http://schemas.microsoft.com/office/drawing/2014/main" id="{E51892D0-2BCB-4423-8722-ED81B3F02B60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5437286" y="3495605"/>
                  <a:ext cx="122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9">
              <p14:nvContentPartPr>
                <p14:cNvPr id="4311" name="Ink 4310">
                  <a:extLst>
                    <a:ext uri="{FF2B5EF4-FFF2-40B4-BE49-F238E27FC236}">
                      <a16:creationId xmlns:a16="http://schemas.microsoft.com/office/drawing/2014/main" id="{4E447EFD-C3F0-48ED-A224-ECC104643814}"/>
                    </a:ext>
                  </a:extLst>
                </p14:cNvPr>
                <p14:cNvContentPartPr/>
                <p14:nvPr/>
              </p14:nvContentPartPr>
              <p14:xfrm>
                <a:off x="5415686" y="3530525"/>
                <a:ext cx="63720" cy="11880"/>
              </p14:xfrm>
            </p:contentPart>
          </mc:Choice>
          <mc:Fallback>
            <p:pic>
              <p:nvPicPr>
                <p:cNvPr id="4311" name="Ink 4310">
                  <a:extLst>
                    <a:ext uri="{FF2B5EF4-FFF2-40B4-BE49-F238E27FC236}">
                      <a16:creationId xmlns:a16="http://schemas.microsoft.com/office/drawing/2014/main" id="{4E447EFD-C3F0-48ED-A224-ECC104643814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5411366" y="3526205"/>
                  <a:ext cx="7236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1">
              <p14:nvContentPartPr>
                <p14:cNvPr id="4312" name="Ink 4311">
                  <a:extLst>
                    <a:ext uri="{FF2B5EF4-FFF2-40B4-BE49-F238E27FC236}">
                      <a16:creationId xmlns:a16="http://schemas.microsoft.com/office/drawing/2014/main" id="{9134E2CC-6C3D-4362-A7F4-FE3AC74DC2D2}"/>
                    </a:ext>
                  </a:extLst>
                </p14:cNvPr>
                <p14:cNvContentPartPr/>
                <p14:nvPr/>
              </p14:nvContentPartPr>
              <p14:xfrm>
                <a:off x="5517926" y="3504245"/>
                <a:ext cx="39240" cy="65160"/>
              </p14:xfrm>
            </p:contentPart>
          </mc:Choice>
          <mc:Fallback>
            <p:pic>
              <p:nvPicPr>
                <p:cNvPr id="4312" name="Ink 4311">
                  <a:extLst>
                    <a:ext uri="{FF2B5EF4-FFF2-40B4-BE49-F238E27FC236}">
                      <a16:creationId xmlns:a16="http://schemas.microsoft.com/office/drawing/2014/main" id="{9134E2CC-6C3D-4362-A7F4-FE3AC74DC2D2}"/>
                    </a:ext>
                  </a:extLst>
                </p:cNvPr>
                <p:cNvPicPr/>
                <p:nvPr/>
              </p:nvPicPr>
              <p:blipFill>
                <a:blip r:embed="rId402"/>
                <a:stretch>
                  <a:fillRect/>
                </a:stretch>
              </p:blipFill>
              <p:spPr>
                <a:xfrm>
                  <a:off x="5513606" y="3499925"/>
                  <a:ext cx="4788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3">
              <p14:nvContentPartPr>
                <p14:cNvPr id="4313" name="Ink 4312">
                  <a:extLst>
                    <a:ext uri="{FF2B5EF4-FFF2-40B4-BE49-F238E27FC236}">
                      <a16:creationId xmlns:a16="http://schemas.microsoft.com/office/drawing/2014/main" id="{9DEE88D0-69C0-4755-9EB6-57A18FD40308}"/>
                    </a:ext>
                  </a:extLst>
                </p14:cNvPr>
                <p14:cNvContentPartPr/>
                <p14:nvPr/>
              </p14:nvContentPartPr>
              <p14:xfrm>
                <a:off x="5487686" y="3611525"/>
                <a:ext cx="81000" cy="83160"/>
              </p14:xfrm>
            </p:contentPart>
          </mc:Choice>
          <mc:Fallback>
            <p:pic>
              <p:nvPicPr>
                <p:cNvPr id="4313" name="Ink 4312">
                  <a:extLst>
                    <a:ext uri="{FF2B5EF4-FFF2-40B4-BE49-F238E27FC236}">
                      <a16:creationId xmlns:a16="http://schemas.microsoft.com/office/drawing/2014/main" id="{9DEE88D0-69C0-4755-9EB6-57A18FD40308}"/>
                    </a:ext>
                  </a:extLst>
                </p:cNvPr>
                <p:cNvPicPr/>
                <p:nvPr/>
              </p:nvPicPr>
              <p:blipFill>
                <a:blip r:embed="rId404"/>
                <a:stretch>
                  <a:fillRect/>
                </a:stretch>
              </p:blipFill>
              <p:spPr>
                <a:xfrm>
                  <a:off x="5483366" y="3607205"/>
                  <a:ext cx="8964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5">
              <p14:nvContentPartPr>
                <p14:cNvPr id="4314" name="Ink 4313">
                  <a:extLst>
                    <a:ext uri="{FF2B5EF4-FFF2-40B4-BE49-F238E27FC236}">
                      <a16:creationId xmlns:a16="http://schemas.microsoft.com/office/drawing/2014/main" id="{8218D84D-4C2C-4B98-ACBB-49E5D301C6C9}"/>
                    </a:ext>
                  </a:extLst>
                </p14:cNvPr>
                <p14:cNvContentPartPr/>
                <p14:nvPr/>
              </p14:nvContentPartPr>
              <p14:xfrm>
                <a:off x="5666606" y="3620525"/>
                <a:ext cx="56520" cy="34560"/>
              </p14:xfrm>
            </p:contentPart>
          </mc:Choice>
          <mc:Fallback>
            <p:pic>
              <p:nvPicPr>
                <p:cNvPr id="4314" name="Ink 4313">
                  <a:extLst>
                    <a:ext uri="{FF2B5EF4-FFF2-40B4-BE49-F238E27FC236}">
                      <a16:creationId xmlns:a16="http://schemas.microsoft.com/office/drawing/2014/main" id="{8218D84D-4C2C-4B98-ACBB-49E5D301C6C9}"/>
                    </a:ext>
                  </a:extLst>
                </p:cNvPr>
                <p:cNvPicPr/>
                <p:nvPr/>
              </p:nvPicPr>
              <p:blipFill>
                <a:blip r:embed="rId406"/>
                <a:stretch>
                  <a:fillRect/>
                </a:stretch>
              </p:blipFill>
              <p:spPr>
                <a:xfrm>
                  <a:off x="5662286" y="3616205"/>
                  <a:ext cx="6516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7">
              <p14:nvContentPartPr>
                <p14:cNvPr id="4315" name="Ink 4314">
                  <a:extLst>
                    <a:ext uri="{FF2B5EF4-FFF2-40B4-BE49-F238E27FC236}">
                      <a16:creationId xmlns:a16="http://schemas.microsoft.com/office/drawing/2014/main" id="{09919254-CA5B-44AB-A6C6-8B4212EBBACD}"/>
                    </a:ext>
                  </a:extLst>
                </p14:cNvPr>
                <p14:cNvContentPartPr/>
                <p14:nvPr/>
              </p14:nvContentPartPr>
              <p14:xfrm>
                <a:off x="5669126" y="3661205"/>
                <a:ext cx="43560" cy="18360"/>
              </p14:xfrm>
            </p:contentPart>
          </mc:Choice>
          <mc:Fallback>
            <p:pic>
              <p:nvPicPr>
                <p:cNvPr id="4315" name="Ink 4314">
                  <a:extLst>
                    <a:ext uri="{FF2B5EF4-FFF2-40B4-BE49-F238E27FC236}">
                      <a16:creationId xmlns:a16="http://schemas.microsoft.com/office/drawing/2014/main" id="{09919254-CA5B-44AB-A6C6-8B4212EBBACD}"/>
                    </a:ext>
                  </a:extLst>
                </p:cNvPr>
                <p:cNvPicPr/>
                <p:nvPr/>
              </p:nvPicPr>
              <p:blipFill>
                <a:blip r:embed="rId408"/>
                <a:stretch>
                  <a:fillRect/>
                </a:stretch>
              </p:blipFill>
              <p:spPr>
                <a:xfrm>
                  <a:off x="5664806" y="3656885"/>
                  <a:ext cx="522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9">
              <p14:nvContentPartPr>
                <p14:cNvPr id="4316" name="Ink 4315">
                  <a:extLst>
                    <a:ext uri="{FF2B5EF4-FFF2-40B4-BE49-F238E27FC236}">
                      <a16:creationId xmlns:a16="http://schemas.microsoft.com/office/drawing/2014/main" id="{AA7CD5D8-E6BC-47EF-B3A8-065BEF34A9ED}"/>
                    </a:ext>
                  </a:extLst>
                </p14:cNvPr>
                <p14:cNvContentPartPr/>
                <p14:nvPr/>
              </p14:nvContentPartPr>
              <p14:xfrm>
                <a:off x="5796566" y="3605405"/>
                <a:ext cx="47880" cy="69480"/>
              </p14:xfrm>
            </p:contentPart>
          </mc:Choice>
          <mc:Fallback>
            <p:pic>
              <p:nvPicPr>
                <p:cNvPr id="4316" name="Ink 4315">
                  <a:extLst>
                    <a:ext uri="{FF2B5EF4-FFF2-40B4-BE49-F238E27FC236}">
                      <a16:creationId xmlns:a16="http://schemas.microsoft.com/office/drawing/2014/main" id="{AA7CD5D8-E6BC-47EF-B3A8-065BEF34A9ED}"/>
                    </a:ext>
                  </a:extLst>
                </p:cNvPr>
                <p:cNvPicPr/>
                <p:nvPr/>
              </p:nvPicPr>
              <p:blipFill>
                <a:blip r:embed="rId410"/>
                <a:stretch>
                  <a:fillRect/>
                </a:stretch>
              </p:blipFill>
              <p:spPr>
                <a:xfrm>
                  <a:off x="5792246" y="3601085"/>
                  <a:ext cx="5652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1">
              <p14:nvContentPartPr>
                <p14:cNvPr id="4317" name="Ink 4316">
                  <a:extLst>
                    <a:ext uri="{FF2B5EF4-FFF2-40B4-BE49-F238E27FC236}">
                      <a16:creationId xmlns:a16="http://schemas.microsoft.com/office/drawing/2014/main" id="{492F9640-3033-4692-9A04-131082839655}"/>
                    </a:ext>
                  </a:extLst>
                </p14:cNvPr>
                <p14:cNvContentPartPr/>
                <p14:nvPr/>
              </p14:nvContentPartPr>
              <p14:xfrm>
                <a:off x="5870366" y="3646805"/>
                <a:ext cx="40320" cy="27720"/>
              </p14:xfrm>
            </p:contentPart>
          </mc:Choice>
          <mc:Fallback>
            <p:pic>
              <p:nvPicPr>
                <p:cNvPr id="4317" name="Ink 4316">
                  <a:extLst>
                    <a:ext uri="{FF2B5EF4-FFF2-40B4-BE49-F238E27FC236}">
                      <a16:creationId xmlns:a16="http://schemas.microsoft.com/office/drawing/2014/main" id="{492F9640-3033-4692-9A04-131082839655}"/>
                    </a:ext>
                  </a:extLst>
                </p:cNvPr>
                <p:cNvPicPr/>
                <p:nvPr/>
              </p:nvPicPr>
              <p:blipFill>
                <a:blip r:embed="rId412"/>
                <a:stretch>
                  <a:fillRect/>
                </a:stretch>
              </p:blipFill>
              <p:spPr>
                <a:xfrm>
                  <a:off x="5866046" y="3642485"/>
                  <a:ext cx="4896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3">
              <p14:nvContentPartPr>
                <p14:cNvPr id="4318" name="Ink 4317">
                  <a:extLst>
                    <a:ext uri="{FF2B5EF4-FFF2-40B4-BE49-F238E27FC236}">
                      <a16:creationId xmlns:a16="http://schemas.microsoft.com/office/drawing/2014/main" id="{DDA3B186-8A27-447B-B0BC-EE8C17C1C713}"/>
                    </a:ext>
                  </a:extLst>
                </p14:cNvPr>
                <p14:cNvContentPartPr/>
                <p14:nvPr/>
              </p14:nvContentPartPr>
              <p14:xfrm>
                <a:off x="5915006" y="3649325"/>
                <a:ext cx="28440" cy="25560"/>
              </p14:xfrm>
            </p:contentPart>
          </mc:Choice>
          <mc:Fallback>
            <p:pic>
              <p:nvPicPr>
                <p:cNvPr id="4318" name="Ink 4317">
                  <a:extLst>
                    <a:ext uri="{FF2B5EF4-FFF2-40B4-BE49-F238E27FC236}">
                      <a16:creationId xmlns:a16="http://schemas.microsoft.com/office/drawing/2014/main" id="{DDA3B186-8A27-447B-B0BC-EE8C17C1C713}"/>
                    </a:ext>
                  </a:extLst>
                </p:cNvPr>
                <p:cNvPicPr/>
                <p:nvPr/>
              </p:nvPicPr>
              <p:blipFill>
                <a:blip r:embed="rId414"/>
                <a:stretch>
                  <a:fillRect/>
                </a:stretch>
              </p:blipFill>
              <p:spPr>
                <a:xfrm>
                  <a:off x="5910326" y="3645005"/>
                  <a:ext cx="3708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5">
              <p14:nvContentPartPr>
                <p14:cNvPr id="4319" name="Ink 4318">
                  <a:extLst>
                    <a:ext uri="{FF2B5EF4-FFF2-40B4-BE49-F238E27FC236}">
                      <a16:creationId xmlns:a16="http://schemas.microsoft.com/office/drawing/2014/main" id="{B29F174D-0C0F-4E4D-80AE-DAE8695E095B}"/>
                    </a:ext>
                  </a:extLst>
                </p14:cNvPr>
                <p14:cNvContentPartPr/>
                <p14:nvPr/>
              </p14:nvContentPartPr>
              <p14:xfrm>
                <a:off x="5811686" y="3712325"/>
                <a:ext cx="160200" cy="83880"/>
              </p14:xfrm>
            </p:contentPart>
          </mc:Choice>
          <mc:Fallback>
            <p:pic>
              <p:nvPicPr>
                <p:cNvPr id="4319" name="Ink 4318">
                  <a:extLst>
                    <a:ext uri="{FF2B5EF4-FFF2-40B4-BE49-F238E27FC236}">
                      <a16:creationId xmlns:a16="http://schemas.microsoft.com/office/drawing/2014/main" id="{B29F174D-0C0F-4E4D-80AE-DAE8695E095B}"/>
                    </a:ext>
                  </a:extLst>
                </p:cNvPr>
                <p:cNvPicPr/>
                <p:nvPr/>
              </p:nvPicPr>
              <p:blipFill>
                <a:blip r:embed="rId416"/>
                <a:stretch>
                  <a:fillRect/>
                </a:stretch>
              </p:blipFill>
              <p:spPr>
                <a:xfrm>
                  <a:off x="5807366" y="3708005"/>
                  <a:ext cx="16884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7">
              <p14:nvContentPartPr>
                <p14:cNvPr id="4320" name="Ink 4319">
                  <a:extLst>
                    <a:ext uri="{FF2B5EF4-FFF2-40B4-BE49-F238E27FC236}">
                      <a16:creationId xmlns:a16="http://schemas.microsoft.com/office/drawing/2014/main" id="{C52BBD1A-B7AE-49B8-BAA6-E5AAAD2F689E}"/>
                    </a:ext>
                  </a:extLst>
                </p14:cNvPr>
                <p14:cNvContentPartPr/>
                <p14:nvPr/>
              </p14:nvContentPartPr>
              <p14:xfrm>
                <a:off x="5447726" y="3723485"/>
                <a:ext cx="135000" cy="10440"/>
              </p14:xfrm>
            </p:contentPart>
          </mc:Choice>
          <mc:Fallback>
            <p:pic>
              <p:nvPicPr>
                <p:cNvPr id="4320" name="Ink 4319">
                  <a:extLst>
                    <a:ext uri="{FF2B5EF4-FFF2-40B4-BE49-F238E27FC236}">
                      <a16:creationId xmlns:a16="http://schemas.microsoft.com/office/drawing/2014/main" id="{C52BBD1A-B7AE-49B8-BAA6-E5AAAD2F689E}"/>
                    </a:ext>
                  </a:extLst>
                </p:cNvPr>
                <p:cNvPicPr/>
                <p:nvPr/>
              </p:nvPicPr>
              <p:blipFill>
                <a:blip r:embed="rId418"/>
                <a:stretch>
                  <a:fillRect/>
                </a:stretch>
              </p:blipFill>
              <p:spPr>
                <a:xfrm>
                  <a:off x="5443406" y="3719165"/>
                  <a:ext cx="14364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9">
              <p14:nvContentPartPr>
                <p14:cNvPr id="4321" name="Ink 4320">
                  <a:extLst>
                    <a:ext uri="{FF2B5EF4-FFF2-40B4-BE49-F238E27FC236}">
                      <a16:creationId xmlns:a16="http://schemas.microsoft.com/office/drawing/2014/main" id="{2581550B-91C5-4E2B-978B-F070C15EA090}"/>
                    </a:ext>
                  </a:extLst>
                </p14:cNvPr>
                <p14:cNvContentPartPr/>
                <p14:nvPr/>
              </p14:nvContentPartPr>
              <p14:xfrm>
                <a:off x="5512166" y="3773525"/>
                <a:ext cx="59400" cy="69480"/>
              </p14:xfrm>
            </p:contentPart>
          </mc:Choice>
          <mc:Fallback>
            <p:pic>
              <p:nvPicPr>
                <p:cNvPr id="4321" name="Ink 4320">
                  <a:extLst>
                    <a:ext uri="{FF2B5EF4-FFF2-40B4-BE49-F238E27FC236}">
                      <a16:creationId xmlns:a16="http://schemas.microsoft.com/office/drawing/2014/main" id="{2581550B-91C5-4E2B-978B-F070C15EA090}"/>
                    </a:ext>
                  </a:extLst>
                </p:cNvPr>
                <p:cNvPicPr/>
                <p:nvPr/>
              </p:nvPicPr>
              <p:blipFill>
                <a:blip r:embed="rId420"/>
                <a:stretch>
                  <a:fillRect/>
                </a:stretch>
              </p:blipFill>
              <p:spPr>
                <a:xfrm>
                  <a:off x="5507846" y="3769205"/>
                  <a:ext cx="6804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1">
              <p14:nvContentPartPr>
                <p14:cNvPr id="4323" name="Ink 4322">
                  <a:extLst>
                    <a:ext uri="{FF2B5EF4-FFF2-40B4-BE49-F238E27FC236}">
                      <a16:creationId xmlns:a16="http://schemas.microsoft.com/office/drawing/2014/main" id="{31466888-17D3-48AC-BB5F-DD300FA3A874}"/>
                    </a:ext>
                  </a:extLst>
                </p14:cNvPr>
                <p14:cNvContentPartPr/>
                <p14:nvPr/>
              </p14:nvContentPartPr>
              <p14:xfrm>
                <a:off x="5511086" y="3886565"/>
                <a:ext cx="70920" cy="81000"/>
              </p14:xfrm>
            </p:contentPart>
          </mc:Choice>
          <mc:Fallback>
            <p:pic>
              <p:nvPicPr>
                <p:cNvPr id="4323" name="Ink 4322">
                  <a:extLst>
                    <a:ext uri="{FF2B5EF4-FFF2-40B4-BE49-F238E27FC236}">
                      <a16:creationId xmlns:a16="http://schemas.microsoft.com/office/drawing/2014/main" id="{31466888-17D3-48AC-BB5F-DD300FA3A874}"/>
                    </a:ext>
                  </a:extLst>
                </p:cNvPr>
                <p:cNvPicPr/>
                <p:nvPr/>
              </p:nvPicPr>
              <p:blipFill>
                <a:blip r:embed="rId422"/>
                <a:stretch>
                  <a:fillRect/>
                </a:stretch>
              </p:blipFill>
              <p:spPr>
                <a:xfrm>
                  <a:off x="5506766" y="3882245"/>
                  <a:ext cx="7956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3">
              <p14:nvContentPartPr>
                <p14:cNvPr id="4324" name="Ink 4323">
                  <a:extLst>
                    <a:ext uri="{FF2B5EF4-FFF2-40B4-BE49-F238E27FC236}">
                      <a16:creationId xmlns:a16="http://schemas.microsoft.com/office/drawing/2014/main" id="{7D8DFCD6-00D9-48BE-94AC-1C30C8149B6D}"/>
                    </a:ext>
                  </a:extLst>
                </p14:cNvPr>
                <p14:cNvContentPartPr/>
                <p14:nvPr/>
              </p14:nvContentPartPr>
              <p14:xfrm>
                <a:off x="5663726" y="3886925"/>
                <a:ext cx="47160" cy="51120"/>
              </p14:xfrm>
            </p:contentPart>
          </mc:Choice>
          <mc:Fallback>
            <p:pic>
              <p:nvPicPr>
                <p:cNvPr id="4324" name="Ink 4323">
                  <a:extLst>
                    <a:ext uri="{FF2B5EF4-FFF2-40B4-BE49-F238E27FC236}">
                      <a16:creationId xmlns:a16="http://schemas.microsoft.com/office/drawing/2014/main" id="{7D8DFCD6-00D9-48BE-94AC-1C30C8149B6D}"/>
                    </a:ext>
                  </a:extLst>
                </p:cNvPr>
                <p:cNvPicPr/>
                <p:nvPr/>
              </p:nvPicPr>
              <p:blipFill>
                <a:blip r:embed="rId424"/>
                <a:stretch>
                  <a:fillRect/>
                </a:stretch>
              </p:blipFill>
              <p:spPr>
                <a:xfrm>
                  <a:off x="5659406" y="3882605"/>
                  <a:ext cx="5580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5">
              <p14:nvContentPartPr>
                <p14:cNvPr id="4325" name="Ink 4324">
                  <a:extLst>
                    <a:ext uri="{FF2B5EF4-FFF2-40B4-BE49-F238E27FC236}">
                      <a16:creationId xmlns:a16="http://schemas.microsoft.com/office/drawing/2014/main" id="{3F0403F8-ABF0-4BAC-B02D-4927F95A44A1}"/>
                    </a:ext>
                  </a:extLst>
                </p14:cNvPr>
                <p14:cNvContentPartPr/>
                <p14:nvPr/>
              </p14:nvContentPartPr>
              <p14:xfrm>
                <a:off x="5678126" y="3948125"/>
                <a:ext cx="42120" cy="9720"/>
              </p14:xfrm>
            </p:contentPart>
          </mc:Choice>
          <mc:Fallback>
            <p:pic>
              <p:nvPicPr>
                <p:cNvPr id="4325" name="Ink 4324">
                  <a:extLst>
                    <a:ext uri="{FF2B5EF4-FFF2-40B4-BE49-F238E27FC236}">
                      <a16:creationId xmlns:a16="http://schemas.microsoft.com/office/drawing/2014/main" id="{3F0403F8-ABF0-4BAC-B02D-4927F95A44A1}"/>
                    </a:ext>
                  </a:extLst>
                </p:cNvPr>
                <p:cNvPicPr/>
                <p:nvPr/>
              </p:nvPicPr>
              <p:blipFill>
                <a:blip r:embed="rId426"/>
                <a:stretch>
                  <a:fillRect/>
                </a:stretch>
              </p:blipFill>
              <p:spPr>
                <a:xfrm>
                  <a:off x="5673806" y="3943805"/>
                  <a:ext cx="5076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7">
              <p14:nvContentPartPr>
                <p14:cNvPr id="4326" name="Ink 4325">
                  <a:extLst>
                    <a:ext uri="{FF2B5EF4-FFF2-40B4-BE49-F238E27FC236}">
                      <a16:creationId xmlns:a16="http://schemas.microsoft.com/office/drawing/2014/main" id="{CC457E5D-3598-48CA-96B7-EACB817ED5FD}"/>
                    </a:ext>
                  </a:extLst>
                </p14:cNvPr>
                <p14:cNvContentPartPr/>
                <p14:nvPr/>
              </p14:nvContentPartPr>
              <p14:xfrm>
                <a:off x="5792246" y="3915365"/>
                <a:ext cx="58680" cy="36000"/>
              </p14:xfrm>
            </p:contentPart>
          </mc:Choice>
          <mc:Fallback>
            <p:pic>
              <p:nvPicPr>
                <p:cNvPr id="4326" name="Ink 4325">
                  <a:extLst>
                    <a:ext uri="{FF2B5EF4-FFF2-40B4-BE49-F238E27FC236}">
                      <a16:creationId xmlns:a16="http://schemas.microsoft.com/office/drawing/2014/main" id="{CC457E5D-3598-48CA-96B7-EACB817ED5FD}"/>
                    </a:ext>
                  </a:extLst>
                </p:cNvPr>
                <p:cNvPicPr/>
                <p:nvPr/>
              </p:nvPicPr>
              <p:blipFill>
                <a:blip r:embed="rId428"/>
                <a:stretch>
                  <a:fillRect/>
                </a:stretch>
              </p:blipFill>
              <p:spPr>
                <a:xfrm>
                  <a:off x="5787926" y="3911045"/>
                  <a:ext cx="6732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9">
              <p14:nvContentPartPr>
                <p14:cNvPr id="4327" name="Ink 4326">
                  <a:extLst>
                    <a:ext uri="{FF2B5EF4-FFF2-40B4-BE49-F238E27FC236}">
                      <a16:creationId xmlns:a16="http://schemas.microsoft.com/office/drawing/2014/main" id="{7371D863-FB72-47DD-9C5F-D09A0DDD42E4}"/>
                    </a:ext>
                  </a:extLst>
                </p14:cNvPr>
                <p14:cNvContentPartPr/>
                <p14:nvPr/>
              </p14:nvContentPartPr>
              <p14:xfrm>
                <a:off x="5837246" y="3922565"/>
                <a:ext cx="62640" cy="39240"/>
              </p14:xfrm>
            </p:contentPart>
          </mc:Choice>
          <mc:Fallback>
            <p:pic>
              <p:nvPicPr>
                <p:cNvPr id="4327" name="Ink 4326">
                  <a:extLst>
                    <a:ext uri="{FF2B5EF4-FFF2-40B4-BE49-F238E27FC236}">
                      <a16:creationId xmlns:a16="http://schemas.microsoft.com/office/drawing/2014/main" id="{7371D863-FB72-47DD-9C5F-D09A0DDD42E4}"/>
                    </a:ext>
                  </a:extLst>
                </p:cNvPr>
                <p:cNvPicPr/>
                <p:nvPr/>
              </p:nvPicPr>
              <p:blipFill>
                <a:blip r:embed="rId430"/>
                <a:stretch>
                  <a:fillRect/>
                </a:stretch>
              </p:blipFill>
              <p:spPr>
                <a:xfrm>
                  <a:off x="5832926" y="3918245"/>
                  <a:ext cx="71280" cy="47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31">
            <p14:nvContentPartPr>
              <p14:cNvPr id="4329" name="Ink 4328">
                <a:extLst>
                  <a:ext uri="{FF2B5EF4-FFF2-40B4-BE49-F238E27FC236}">
                    <a16:creationId xmlns:a16="http://schemas.microsoft.com/office/drawing/2014/main" id="{53E1097B-3E16-4718-BDCB-AEA37F2D3DEA}"/>
                  </a:ext>
                </a:extLst>
              </p14:cNvPr>
              <p14:cNvContentPartPr/>
              <p14:nvPr/>
            </p14:nvContentPartPr>
            <p14:xfrm>
              <a:off x="5797646" y="4178525"/>
              <a:ext cx="99360" cy="64080"/>
            </p14:xfrm>
          </p:contentPart>
        </mc:Choice>
        <mc:Fallback>
          <p:pic>
            <p:nvPicPr>
              <p:cNvPr id="4329" name="Ink 4328">
                <a:extLst>
                  <a:ext uri="{FF2B5EF4-FFF2-40B4-BE49-F238E27FC236}">
                    <a16:creationId xmlns:a16="http://schemas.microsoft.com/office/drawing/2014/main" id="{53E1097B-3E16-4718-BDCB-AEA37F2D3DEA}"/>
                  </a:ext>
                </a:extLst>
              </p:cNvPr>
              <p:cNvPicPr/>
              <p:nvPr/>
            </p:nvPicPr>
            <p:blipFill>
              <a:blip r:embed="rId432"/>
              <a:stretch>
                <a:fillRect/>
              </a:stretch>
            </p:blipFill>
            <p:spPr>
              <a:xfrm>
                <a:off x="5793326" y="4174205"/>
                <a:ext cx="108000" cy="72720"/>
              </a:xfrm>
              <a:prstGeom prst="rect">
                <a:avLst/>
              </a:prstGeom>
            </p:spPr>
          </p:pic>
        </mc:Fallback>
      </mc:AlternateContent>
      <p:grpSp>
        <p:nvGrpSpPr>
          <p:cNvPr id="4332" name="Group 4331">
            <a:extLst>
              <a:ext uri="{FF2B5EF4-FFF2-40B4-BE49-F238E27FC236}">
                <a16:creationId xmlns:a16="http://schemas.microsoft.com/office/drawing/2014/main" id="{5C959D45-2C05-4AC7-B615-85B9600034D6}"/>
              </a:ext>
            </a:extLst>
          </p:cNvPr>
          <p:cNvGrpSpPr/>
          <p:nvPr/>
        </p:nvGrpSpPr>
        <p:grpSpPr>
          <a:xfrm>
            <a:off x="5143166" y="4214885"/>
            <a:ext cx="677160" cy="61560"/>
            <a:chOff x="5143166" y="4214885"/>
            <a:chExt cx="677160" cy="61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3">
              <p14:nvContentPartPr>
                <p14:cNvPr id="4330" name="Ink 4329">
                  <a:extLst>
                    <a:ext uri="{FF2B5EF4-FFF2-40B4-BE49-F238E27FC236}">
                      <a16:creationId xmlns:a16="http://schemas.microsoft.com/office/drawing/2014/main" id="{A4059DCB-BF2C-4459-9D1F-57DC5E61DC87}"/>
                    </a:ext>
                  </a:extLst>
                </p14:cNvPr>
                <p14:cNvContentPartPr/>
                <p14:nvPr/>
              </p14:nvContentPartPr>
              <p14:xfrm>
                <a:off x="5175566" y="4214885"/>
                <a:ext cx="644760" cy="42840"/>
              </p14:xfrm>
            </p:contentPart>
          </mc:Choice>
          <mc:Fallback>
            <p:pic>
              <p:nvPicPr>
                <p:cNvPr id="4330" name="Ink 4329">
                  <a:extLst>
                    <a:ext uri="{FF2B5EF4-FFF2-40B4-BE49-F238E27FC236}">
                      <a16:creationId xmlns:a16="http://schemas.microsoft.com/office/drawing/2014/main" id="{A4059DCB-BF2C-4459-9D1F-57DC5E61DC87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5171246" y="4210565"/>
                  <a:ext cx="6534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5">
              <p14:nvContentPartPr>
                <p14:cNvPr id="4331" name="Ink 4330">
                  <a:extLst>
                    <a:ext uri="{FF2B5EF4-FFF2-40B4-BE49-F238E27FC236}">
                      <a16:creationId xmlns:a16="http://schemas.microsoft.com/office/drawing/2014/main" id="{026DF341-F093-464A-9927-3A7585B2B1F9}"/>
                    </a:ext>
                  </a:extLst>
                </p14:cNvPr>
                <p14:cNvContentPartPr/>
                <p14:nvPr/>
              </p14:nvContentPartPr>
              <p14:xfrm>
                <a:off x="5143166" y="4222805"/>
                <a:ext cx="77040" cy="53640"/>
              </p14:xfrm>
            </p:contentPart>
          </mc:Choice>
          <mc:Fallback>
            <p:pic>
              <p:nvPicPr>
                <p:cNvPr id="4331" name="Ink 4330">
                  <a:extLst>
                    <a:ext uri="{FF2B5EF4-FFF2-40B4-BE49-F238E27FC236}">
                      <a16:creationId xmlns:a16="http://schemas.microsoft.com/office/drawing/2014/main" id="{026DF341-F093-464A-9927-3A7585B2B1F9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5138846" y="4218485"/>
                  <a:ext cx="85680" cy="6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42" name="Group 4341">
            <a:extLst>
              <a:ext uri="{FF2B5EF4-FFF2-40B4-BE49-F238E27FC236}">
                <a16:creationId xmlns:a16="http://schemas.microsoft.com/office/drawing/2014/main" id="{483E7F97-D094-41C1-9442-704388A7AC8E}"/>
              </a:ext>
            </a:extLst>
          </p:cNvPr>
          <p:cNvGrpSpPr/>
          <p:nvPr/>
        </p:nvGrpSpPr>
        <p:grpSpPr>
          <a:xfrm>
            <a:off x="7265586" y="3230154"/>
            <a:ext cx="246240" cy="67320"/>
            <a:chOff x="7265586" y="3230154"/>
            <a:chExt cx="246240" cy="6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7">
              <p14:nvContentPartPr>
                <p14:cNvPr id="4333" name="Ink 4332">
                  <a:extLst>
                    <a:ext uri="{FF2B5EF4-FFF2-40B4-BE49-F238E27FC236}">
                      <a16:creationId xmlns:a16="http://schemas.microsoft.com/office/drawing/2014/main" id="{B4624415-8046-40C9-9DE6-AB6FD4D5C3D2}"/>
                    </a:ext>
                  </a:extLst>
                </p14:cNvPr>
                <p14:cNvContentPartPr/>
                <p14:nvPr/>
              </p14:nvContentPartPr>
              <p14:xfrm>
                <a:off x="7301946" y="3239154"/>
                <a:ext cx="2880" cy="58320"/>
              </p14:xfrm>
            </p:contentPart>
          </mc:Choice>
          <mc:Fallback>
            <p:pic>
              <p:nvPicPr>
                <p:cNvPr id="4333" name="Ink 4332">
                  <a:extLst>
                    <a:ext uri="{FF2B5EF4-FFF2-40B4-BE49-F238E27FC236}">
                      <a16:creationId xmlns:a16="http://schemas.microsoft.com/office/drawing/2014/main" id="{B4624415-8046-40C9-9DE6-AB6FD4D5C3D2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7297626" y="3234834"/>
                  <a:ext cx="1152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9">
              <p14:nvContentPartPr>
                <p14:cNvPr id="4334" name="Ink 4333">
                  <a:extLst>
                    <a:ext uri="{FF2B5EF4-FFF2-40B4-BE49-F238E27FC236}">
                      <a16:creationId xmlns:a16="http://schemas.microsoft.com/office/drawing/2014/main" id="{F15A190F-CC5B-4CFC-8B7F-A89E42E2C5D9}"/>
                    </a:ext>
                  </a:extLst>
                </p14:cNvPr>
                <p14:cNvContentPartPr/>
                <p14:nvPr/>
              </p14:nvContentPartPr>
              <p14:xfrm>
                <a:off x="7265586" y="3263994"/>
                <a:ext cx="82800" cy="14040"/>
              </p14:xfrm>
            </p:contentPart>
          </mc:Choice>
          <mc:Fallback>
            <p:pic>
              <p:nvPicPr>
                <p:cNvPr id="4334" name="Ink 4333">
                  <a:extLst>
                    <a:ext uri="{FF2B5EF4-FFF2-40B4-BE49-F238E27FC236}">
                      <a16:creationId xmlns:a16="http://schemas.microsoft.com/office/drawing/2014/main" id="{F15A190F-CC5B-4CFC-8B7F-A89E42E2C5D9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7261266" y="3259674"/>
                  <a:ext cx="9144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1">
              <p14:nvContentPartPr>
                <p14:cNvPr id="4335" name="Ink 4334">
                  <a:extLst>
                    <a:ext uri="{FF2B5EF4-FFF2-40B4-BE49-F238E27FC236}">
                      <a16:creationId xmlns:a16="http://schemas.microsoft.com/office/drawing/2014/main" id="{307CD3C8-28CD-4ED9-835B-3544F8B83E2C}"/>
                    </a:ext>
                  </a:extLst>
                </p14:cNvPr>
                <p14:cNvContentPartPr/>
                <p14:nvPr/>
              </p14:nvContentPartPr>
              <p14:xfrm>
                <a:off x="7361346" y="3230154"/>
                <a:ext cx="120960" cy="62280"/>
              </p14:xfrm>
            </p:contentPart>
          </mc:Choice>
          <mc:Fallback>
            <p:pic>
              <p:nvPicPr>
                <p:cNvPr id="4335" name="Ink 4334">
                  <a:extLst>
                    <a:ext uri="{FF2B5EF4-FFF2-40B4-BE49-F238E27FC236}">
                      <a16:creationId xmlns:a16="http://schemas.microsoft.com/office/drawing/2014/main" id="{307CD3C8-28CD-4ED9-835B-3544F8B83E2C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7357026" y="3225834"/>
                  <a:ext cx="12960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3">
              <p14:nvContentPartPr>
                <p14:cNvPr id="4336" name="Ink 4335">
                  <a:extLst>
                    <a:ext uri="{FF2B5EF4-FFF2-40B4-BE49-F238E27FC236}">
                      <a16:creationId xmlns:a16="http://schemas.microsoft.com/office/drawing/2014/main" id="{2590D2A7-A4A6-4BE6-85F4-E7C33668D77C}"/>
                    </a:ext>
                  </a:extLst>
                </p14:cNvPr>
                <p14:cNvContentPartPr/>
                <p14:nvPr/>
              </p14:nvContentPartPr>
              <p14:xfrm>
                <a:off x="7485906" y="3253914"/>
                <a:ext cx="25920" cy="38880"/>
              </p14:xfrm>
            </p:contentPart>
          </mc:Choice>
          <mc:Fallback>
            <p:pic>
              <p:nvPicPr>
                <p:cNvPr id="4336" name="Ink 4335">
                  <a:extLst>
                    <a:ext uri="{FF2B5EF4-FFF2-40B4-BE49-F238E27FC236}">
                      <a16:creationId xmlns:a16="http://schemas.microsoft.com/office/drawing/2014/main" id="{2590D2A7-A4A6-4BE6-85F4-E7C33668D77C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7481586" y="3249594"/>
                  <a:ext cx="34560" cy="4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41" name="Group 4340">
            <a:extLst>
              <a:ext uri="{FF2B5EF4-FFF2-40B4-BE49-F238E27FC236}">
                <a16:creationId xmlns:a16="http://schemas.microsoft.com/office/drawing/2014/main" id="{8373AC0A-4290-459B-BEE7-234A3B8167A2}"/>
              </a:ext>
            </a:extLst>
          </p:cNvPr>
          <p:cNvGrpSpPr/>
          <p:nvPr/>
        </p:nvGrpSpPr>
        <p:grpSpPr>
          <a:xfrm>
            <a:off x="7668066" y="3231954"/>
            <a:ext cx="235080" cy="71280"/>
            <a:chOff x="7668066" y="3231954"/>
            <a:chExt cx="235080" cy="71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45">
              <p14:nvContentPartPr>
                <p14:cNvPr id="4337" name="Ink 4336">
                  <a:extLst>
                    <a:ext uri="{FF2B5EF4-FFF2-40B4-BE49-F238E27FC236}">
                      <a16:creationId xmlns:a16="http://schemas.microsoft.com/office/drawing/2014/main" id="{04A825A5-4429-457B-89BF-4B8254FEF677}"/>
                    </a:ext>
                  </a:extLst>
                </p14:cNvPr>
                <p14:cNvContentPartPr/>
                <p14:nvPr/>
              </p14:nvContentPartPr>
              <p14:xfrm>
                <a:off x="7689306" y="3235914"/>
                <a:ext cx="10080" cy="61560"/>
              </p14:xfrm>
            </p:contentPart>
          </mc:Choice>
          <mc:Fallback>
            <p:pic>
              <p:nvPicPr>
                <p:cNvPr id="4337" name="Ink 4336">
                  <a:extLst>
                    <a:ext uri="{FF2B5EF4-FFF2-40B4-BE49-F238E27FC236}">
                      <a16:creationId xmlns:a16="http://schemas.microsoft.com/office/drawing/2014/main" id="{04A825A5-4429-457B-89BF-4B8254FEF677}"/>
                    </a:ext>
                  </a:extLst>
                </p:cNvPr>
                <p:cNvPicPr/>
                <p:nvPr/>
              </p:nvPicPr>
              <p:blipFill>
                <a:blip r:embed="rId446"/>
                <a:stretch>
                  <a:fillRect/>
                </a:stretch>
              </p:blipFill>
              <p:spPr>
                <a:xfrm>
                  <a:off x="7684986" y="3231594"/>
                  <a:ext cx="1872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7">
              <p14:nvContentPartPr>
                <p14:cNvPr id="4338" name="Ink 4337">
                  <a:extLst>
                    <a:ext uri="{FF2B5EF4-FFF2-40B4-BE49-F238E27FC236}">
                      <a16:creationId xmlns:a16="http://schemas.microsoft.com/office/drawing/2014/main" id="{441BB8CE-C054-44FE-B016-F3218BDDD8E0}"/>
                    </a:ext>
                  </a:extLst>
                </p14:cNvPr>
                <p14:cNvContentPartPr/>
                <p14:nvPr/>
              </p14:nvContentPartPr>
              <p14:xfrm>
                <a:off x="7668066" y="3264354"/>
                <a:ext cx="65520" cy="16560"/>
              </p14:xfrm>
            </p:contentPart>
          </mc:Choice>
          <mc:Fallback>
            <p:pic>
              <p:nvPicPr>
                <p:cNvPr id="4338" name="Ink 4337">
                  <a:extLst>
                    <a:ext uri="{FF2B5EF4-FFF2-40B4-BE49-F238E27FC236}">
                      <a16:creationId xmlns:a16="http://schemas.microsoft.com/office/drawing/2014/main" id="{441BB8CE-C054-44FE-B016-F3218BDDD8E0}"/>
                    </a:ext>
                  </a:extLst>
                </p:cNvPr>
                <p:cNvPicPr/>
                <p:nvPr/>
              </p:nvPicPr>
              <p:blipFill>
                <a:blip r:embed="rId448"/>
                <a:stretch>
                  <a:fillRect/>
                </a:stretch>
              </p:blipFill>
              <p:spPr>
                <a:xfrm>
                  <a:off x="7663746" y="3260034"/>
                  <a:ext cx="7416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9">
              <p14:nvContentPartPr>
                <p14:cNvPr id="4339" name="Ink 4338">
                  <a:extLst>
                    <a:ext uri="{FF2B5EF4-FFF2-40B4-BE49-F238E27FC236}">
                      <a16:creationId xmlns:a16="http://schemas.microsoft.com/office/drawing/2014/main" id="{06F715E5-EBF5-4BAF-9966-F2E7B3BE077D}"/>
                    </a:ext>
                  </a:extLst>
                </p14:cNvPr>
                <p14:cNvContentPartPr/>
                <p14:nvPr/>
              </p14:nvContentPartPr>
              <p14:xfrm>
                <a:off x="7752666" y="3231954"/>
                <a:ext cx="114120" cy="64440"/>
              </p14:xfrm>
            </p:contentPart>
          </mc:Choice>
          <mc:Fallback>
            <p:pic>
              <p:nvPicPr>
                <p:cNvPr id="4339" name="Ink 4338">
                  <a:extLst>
                    <a:ext uri="{FF2B5EF4-FFF2-40B4-BE49-F238E27FC236}">
                      <a16:creationId xmlns:a16="http://schemas.microsoft.com/office/drawing/2014/main" id="{06F715E5-EBF5-4BAF-9966-F2E7B3BE077D}"/>
                    </a:ext>
                  </a:extLst>
                </p:cNvPr>
                <p:cNvPicPr/>
                <p:nvPr/>
              </p:nvPicPr>
              <p:blipFill>
                <a:blip r:embed="rId450"/>
                <a:stretch>
                  <a:fillRect/>
                </a:stretch>
              </p:blipFill>
              <p:spPr>
                <a:xfrm>
                  <a:off x="7748346" y="3227634"/>
                  <a:ext cx="12276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1">
              <p14:nvContentPartPr>
                <p14:cNvPr id="4340" name="Ink 4339">
                  <a:extLst>
                    <a:ext uri="{FF2B5EF4-FFF2-40B4-BE49-F238E27FC236}">
                      <a16:creationId xmlns:a16="http://schemas.microsoft.com/office/drawing/2014/main" id="{C7F98FE2-9335-4E10-B314-A132C9FA0666}"/>
                    </a:ext>
                  </a:extLst>
                </p14:cNvPr>
                <p14:cNvContentPartPr/>
                <p14:nvPr/>
              </p14:nvContentPartPr>
              <p14:xfrm>
                <a:off x="7869306" y="3262194"/>
                <a:ext cx="33840" cy="41040"/>
              </p14:xfrm>
            </p:contentPart>
          </mc:Choice>
          <mc:Fallback>
            <p:pic>
              <p:nvPicPr>
                <p:cNvPr id="4340" name="Ink 4339">
                  <a:extLst>
                    <a:ext uri="{FF2B5EF4-FFF2-40B4-BE49-F238E27FC236}">
                      <a16:creationId xmlns:a16="http://schemas.microsoft.com/office/drawing/2014/main" id="{C7F98FE2-9335-4E10-B314-A132C9FA0666}"/>
                    </a:ext>
                  </a:extLst>
                </p:cNvPr>
                <p:cNvPicPr/>
                <p:nvPr/>
              </p:nvPicPr>
              <p:blipFill>
                <a:blip r:embed="rId452"/>
                <a:stretch>
                  <a:fillRect/>
                </a:stretch>
              </p:blipFill>
              <p:spPr>
                <a:xfrm>
                  <a:off x="7864986" y="3257874"/>
                  <a:ext cx="42480" cy="49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75" name="Group 4374">
            <a:extLst>
              <a:ext uri="{FF2B5EF4-FFF2-40B4-BE49-F238E27FC236}">
                <a16:creationId xmlns:a16="http://schemas.microsoft.com/office/drawing/2014/main" id="{9622749C-7F3B-4006-89B3-487B45195C71}"/>
              </a:ext>
            </a:extLst>
          </p:cNvPr>
          <p:cNvGrpSpPr/>
          <p:nvPr/>
        </p:nvGrpSpPr>
        <p:grpSpPr>
          <a:xfrm>
            <a:off x="7276746" y="3365514"/>
            <a:ext cx="941400" cy="420840"/>
            <a:chOff x="7276746" y="3365514"/>
            <a:chExt cx="941400" cy="420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3">
              <p14:nvContentPartPr>
                <p14:cNvPr id="4343" name="Ink 4342">
                  <a:extLst>
                    <a:ext uri="{FF2B5EF4-FFF2-40B4-BE49-F238E27FC236}">
                      <a16:creationId xmlns:a16="http://schemas.microsoft.com/office/drawing/2014/main" id="{ECC58DD8-42AF-4EF9-949F-D41FEF1D3142}"/>
                    </a:ext>
                  </a:extLst>
                </p14:cNvPr>
                <p14:cNvContentPartPr/>
                <p14:nvPr/>
              </p14:nvContentPartPr>
              <p14:xfrm>
                <a:off x="7458546" y="3365514"/>
                <a:ext cx="10440" cy="74520"/>
              </p14:xfrm>
            </p:contentPart>
          </mc:Choice>
          <mc:Fallback>
            <p:pic>
              <p:nvPicPr>
                <p:cNvPr id="4343" name="Ink 4342">
                  <a:extLst>
                    <a:ext uri="{FF2B5EF4-FFF2-40B4-BE49-F238E27FC236}">
                      <a16:creationId xmlns:a16="http://schemas.microsoft.com/office/drawing/2014/main" id="{ECC58DD8-42AF-4EF9-949F-D41FEF1D3142}"/>
                    </a:ext>
                  </a:extLst>
                </p:cNvPr>
                <p:cNvPicPr/>
                <p:nvPr/>
              </p:nvPicPr>
              <p:blipFill>
                <a:blip r:embed="rId454"/>
                <a:stretch>
                  <a:fillRect/>
                </a:stretch>
              </p:blipFill>
              <p:spPr>
                <a:xfrm>
                  <a:off x="7454226" y="3361194"/>
                  <a:ext cx="1908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5">
              <p14:nvContentPartPr>
                <p14:cNvPr id="4344" name="Ink 4343">
                  <a:extLst>
                    <a:ext uri="{FF2B5EF4-FFF2-40B4-BE49-F238E27FC236}">
                      <a16:creationId xmlns:a16="http://schemas.microsoft.com/office/drawing/2014/main" id="{C137A77B-3110-41FA-B943-296FB276978E}"/>
                    </a:ext>
                  </a:extLst>
                </p14:cNvPr>
                <p14:cNvContentPartPr/>
                <p14:nvPr/>
              </p14:nvContentPartPr>
              <p14:xfrm>
                <a:off x="7590666" y="3366594"/>
                <a:ext cx="56520" cy="64080"/>
              </p14:xfrm>
            </p:contentPart>
          </mc:Choice>
          <mc:Fallback>
            <p:pic>
              <p:nvPicPr>
                <p:cNvPr id="4344" name="Ink 4343">
                  <a:extLst>
                    <a:ext uri="{FF2B5EF4-FFF2-40B4-BE49-F238E27FC236}">
                      <a16:creationId xmlns:a16="http://schemas.microsoft.com/office/drawing/2014/main" id="{C137A77B-3110-41FA-B943-296FB276978E}"/>
                    </a:ext>
                  </a:extLst>
                </p:cNvPr>
                <p:cNvPicPr/>
                <p:nvPr/>
              </p:nvPicPr>
              <p:blipFill>
                <a:blip r:embed="rId456"/>
                <a:stretch>
                  <a:fillRect/>
                </a:stretch>
              </p:blipFill>
              <p:spPr>
                <a:xfrm>
                  <a:off x="7586346" y="3362274"/>
                  <a:ext cx="6516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7">
              <p14:nvContentPartPr>
                <p14:cNvPr id="4345" name="Ink 4344">
                  <a:extLst>
                    <a:ext uri="{FF2B5EF4-FFF2-40B4-BE49-F238E27FC236}">
                      <a16:creationId xmlns:a16="http://schemas.microsoft.com/office/drawing/2014/main" id="{A19ECAC6-7692-43D7-B461-1A13CAF78D1E}"/>
                    </a:ext>
                  </a:extLst>
                </p14:cNvPr>
                <p14:cNvContentPartPr/>
                <p14:nvPr/>
              </p14:nvContentPartPr>
              <p14:xfrm>
                <a:off x="7717026" y="3365514"/>
                <a:ext cx="7920" cy="74520"/>
              </p14:xfrm>
            </p:contentPart>
          </mc:Choice>
          <mc:Fallback>
            <p:pic>
              <p:nvPicPr>
                <p:cNvPr id="4345" name="Ink 4344">
                  <a:extLst>
                    <a:ext uri="{FF2B5EF4-FFF2-40B4-BE49-F238E27FC236}">
                      <a16:creationId xmlns:a16="http://schemas.microsoft.com/office/drawing/2014/main" id="{A19ECAC6-7692-43D7-B461-1A13CAF78D1E}"/>
                    </a:ext>
                  </a:extLst>
                </p:cNvPr>
                <p:cNvPicPr/>
                <p:nvPr/>
              </p:nvPicPr>
              <p:blipFill>
                <a:blip r:embed="rId458"/>
                <a:stretch>
                  <a:fillRect/>
                </a:stretch>
              </p:blipFill>
              <p:spPr>
                <a:xfrm>
                  <a:off x="7712706" y="3361194"/>
                  <a:ext cx="1656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9">
              <p14:nvContentPartPr>
                <p14:cNvPr id="4346" name="Ink 4345">
                  <a:extLst>
                    <a:ext uri="{FF2B5EF4-FFF2-40B4-BE49-F238E27FC236}">
                      <a16:creationId xmlns:a16="http://schemas.microsoft.com/office/drawing/2014/main" id="{2E9E5A24-5A4C-42A0-9CE4-357C0B39782F}"/>
                    </a:ext>
                  </a:extLst>
                </p14:cNvPr>
                <p14:cNvContentPartPr/>
                <p14:nvPr/>
              </p14:nvContentPartPr>
              <p14:xfrm>
                <a:off x="7766706" y="3371274"/>
                <a:ext cx="93960" cy="65160"/>
              </p14:xfrm>
            </p:contentPart>
          </mc:Choice>
          <mc:Fallback>
            <p:pic>
              <p:nvPicPr>
                <p:cNvPr id="4346" name="Ink 4345">
                  <a:extLst>
                    <a:ext uri="{FF2B5EF4-FFF2-40B4-BE49-F238E27FC236}">
                      <a16:creationId xmlns:a16="http://schemas.microsoft.com/office/drawing/2014/main" id="{2E9E5A24-5A4C-42A0-9CE4-357C0B39782F}"/>
                    </a:ext>
                  </a:extLst>
                </p:cNvPr>
                <p:cNvPicPr/>
                <p:nvPr/>
              </p:nvPicPr>
              <p:blipFill>
                <a:blip r:embed="rId460"/>
                <a:stretch>
                  <a:fillRect/>
                </a:stretch>
              </p:blipFill>
              <p:spPr>
                <a:xfrm>
                  <a:off x="7762386" y="3366954"/>
                  <a:ext cx="10260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1">
              <p14:nvContentPartPr>
                <p14:cNvPr id="4347" name="Ink 4346">
                  <a:extLst>
                    <a:ext uri="{FF2B5EF4-FFF2-40B4-BE49-F238E27FC236}">
                      <a16:creationId xmlns:a16="http://schemas.microsoft.com/office/drawing/2014/main" id="{20292C3D-0E2A-479E-94DD-B340D3C387B4}"/>
                    </a:ext>
                  </a:extLst>
                </p14:cNvPr>
                <p14:cNvContentPartPr/>
                <p14:nvPr/>
              </p14:nvContentPartPr>
              <p14:xfrm>
                <a:off x="7863906" y="3388914"/>
                <a:ext cx="59040" cy="33840"/>
              </p14:xfrm>
            </p:contentPart>
          </mc:Choice>
          <mc:Fallback>
            <p:pic>
              <p:nvPicPr>
                <p:cNvPr id="4347" name="Ink 4346">
                  <a:extLst>
                    <a:ext uri="{FF2B5EF4-FFF2-40B4-BE49-F238E27FC236}">
                      <a16:creationId xmlns:a16="http://schemas.microsoft.com/office/drawing/2014/main" id="{20292C3D-0E2A-479E-94DD-B340D3C387B4}"/>
                    </a:ext>
                  </a:extLst>
                </p:cNvPr>
                <p:cNvPicPr/>
                <p:nvPr/>
              </p:nvPicPr>
              <p:blipFill>
                <a:blip r:embed="rId462"/>
                <a:stretch>
                  <a:fillRect/>
                </a:stretch>
              </p:blipFill>
              <p:spPr>
                <a:xfrm>
                  <a:off x="7859586" y="3384594"/>
                  <a:ext cx="676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3">
              <p14:nvContentPartPr>
                <p14:cNvPr id="4348" name="Ink 4347">
                  <a:extLst>
                    <a:ext uri="{FF2B5EF4-FFF2-40B4-BE49-F238E27FC236}">
                      <a16:creationId xmlns:a16="http://schemas.microsoft.com/office/drawing/2014/main" id="{05A55BAC-11EC-42F5-8486-422DA9671C42}"/>
                    </a:ext>
                  </a:extLst>
                </p14:cNvPr>
                <p14:cNvContentPartPr/>
                <p14:nvPr/>
              </p14:nvContentPartPr>
              <p14:xfrm>
                <a:off x="7931586" y="3391434"/>
                <a:ext cx="36720" cy="36000"/>
              </p14:xfrm>
            </p:contentPart>
          </mc:Choice>
          <mc:Fallback>
            <p:pic>
              <p:nvPicPr>
                <p:cNvPr id="4348" name="Ink 4347">
                  <a:extLst>
                    <a:ext uri="{FF2B5EF4-FFF2-40B4-BE49-F238E27FC236}">
                      <a16:creationId xmlns:a16="http://schemas.microsoft.com/office/drawing/2014/main" id="{05A55BAC-11EC-42F5-8486-422DA9671C42}"/>
                    </a:ext>
                  </a:extLst>
                </p:cNvPr>
                <p:cNvPicPr/>
                <p:nvPr/>
              </p:nvPicPr>
              <p:blipFill>
                <a:blip r:embed="rId464"/>
                <a:stretch>
                  <a:fillRect/>
                </a:stretch>
              </p:blipFill>
              <p:spPr>
                <a:xfrm>
                  <a:off x="7927266" y="3387114"/>
                  <a:ext cx="4536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5">
              <p14:nvContentPartPr>
                <p14:cNvPr id="4349" name="Ink 4348">
                  <a:extLst>
                    <a:ext uri="{FF2B5EF4-FFF2-40B4-BE49-F238E27FC236}">
                      <a16:creationId xmlns:a16="http://schemas.microsoft.com/office/drawing/2014/main" id="{8AEA3FEF-ABE0-4246-A7CB-318DBA98C602}"/>
                    </a:ext>
                  </a:extLst>
                </p14:cNvPr>
                <p14:cNvContentPartPr/>
                <p14:nvPr/>
              </p14:nvContentPartPr>
              <p14:xfrm>
                <a:off x="8044626" y="3369114"/>
                <a:ext cx="68040" cy="62280"/>
              </p14:xfrm>
            </p:contentPart>
          </mc:Choice>
          <mc:Fallback>
            <p:pic>
              <p:nvPicPr>
                <p:cNvPr id="4349" name="Ink 4348">
                  <a:extLst>
                    <a:ext uri="{FF2B5EF4-FFF2-40B4-BE49-F238E27FC236}">
                      <a16:creationId xmlns:a16="http://schemas.microsoft.com/office/drawing/2014/main" id="{8AEA3FEF-ABE0-4246-A7CB-318DBA98C602}"/>
                    </a:ext>
                  </a:extLst>
                </p:cNvPr>
                <p:cNvPicPr/>
                <p:nvPr/>
              </p:nvPicPr>
              <p:blipFill>
                <a:blip r:embed="rId466"/>
                <a:stretch>
                  <a:fillRect/>
                </a:stretch>
              </p:blipFill>
              <p:spPr>
                <a:xfrm>
                  <a:off x="8040306" y="3364794"/>
                  <a:ext cx="7668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7">
              <p14:nvContentPartPr>
                <p14:cNvPr id="4350" name="Ink 4349">
                  <a:extLst>
                    <a:ext uri="{FF2B5EF4-FFF2-40B4-BE49-F238E27FC236}">
                      <a16:creationId xmlns:a16="http://schemas.microsoft.com/office/drawing/2014/main" id="{711D79D3-C7DE-4C8B-8035-44D87BEE50D8}"/>
                    </a:ext>
                  </a:extLst>
                </p14:cNvPr>
                <p14:cNvContentPartPr/>
                <p14:nvPr/>
              </p14:nvContentPartPr>
              <p14:xfrm>
                <a:off x="8163786" y="3367674"/>
                <a:ext cx="7560" cy="64440"/>
              </p14:xfrm>
            </p:contentPart>
          </mc:Choice>
          <mc:Fallback>
            <p:pic>
              <p:nvPicPr>
                <p:cNvPr id="4350" name="Ink 4349">
                  <a:extLst>
                    <a:ext uri="{FF2B5EF4-FFF2-40B4-BE49-F238E27FC236}">
                      <a16:creationId xmlns:a16="http://schemas.microsoft.com/office/drawing/2014/main" id="{711D79D3-C7DE-4C8B-8035-44D87BEE50D8}"/>
                    </a:ext>
                  </a:extLst>
                </p:cNvPr>
                <p:cNvPicPr/>
                <p:nvPr/>
              </p:nvPicPr>
              <p:blipFill>
                <a:blip r:embed="rId468"/>
                <a:stretch>
                  <a:fillRect/>
                </a:stretch>
              </p:blipFill>
              <p:spPr>
                <a:xfrm>
                  <a:off x="8159466" y="3363354"/>
                  <a:ext cx="1620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9">
              <p14:nvContentPartPr>
                <p14:cNvPr id="4351" name="Ink 4350">
                  <a:extLst>
                    <a:ext uri="{FF2B5EF4-FFF2-40B4-BE49-F238E27FC236}">
                      <a16:creationId xmlns:a16="http://schemas.microsoft.com/office/drawing/2014/main" id="{74AC8645-6EE9-4551-99AE-1A333C5C4D10}"/>
                    </a:ext>
                  </a:extLst>
                </p14:cNvPr>
                <p14:cNvContentPartPr/>
                <p14:nvPr/>
              </p14:nvContentPartPr>
              <p14:xfrm>
                <a:off x="8213466" y="3371274"/>
                <a:ext cx="4680" cy="57600"/>
              </p14:xfrm>
            </p:contentPart>
          </mc:Choice>
          <mc:Fallback>
            <p:pic>
              <p:nvPicPr>
                <p:cNvPr id="4351" name="Ink 4350">
                  <a:extLst>
                    <a:ext uri="{FF2B5EF4-FFF2-40B4-BE49-F238E27FC236}">
                      <a16:creationId xmlns:a16="http://schemas.microsoft.com/office/drawing/2014/main" id="{74AC8645-6EE9-4551-99AE-1A333C5C4D10}"/>
                    </a:ext>
                  </a:extLst>
                </p:cNvPr>
                <p:cNvPicPr/>
                <p:nvPr/>
              </p:nvPicPr>
              <p:blipFill>
                <a:blip r:embed="rId470"/>
                <a:stretch>
                  <a:fillRect/>
                </a:stretch>
              </p:blipFill>
              <p:spPr>
                <a:xfrm>
                  <a:off x="8209146" y="3366954"/>
                  <a:ext cx="1332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1">
              <p14:nvContentPartPr>
                <p14:cNvPr id="4352" name="Ink 4351">
                  <a:extLst>
                    <a:ext uri="{FF2B5EF4-FFF2-40B4-BE49-F238E27FC236}">
                      <a16:creationId xmlns:a16="http://schemas.microsoft.com/office/drawing/2014/main" id="{360ED9C5-AB5B-41E0-8AD6-95D9F2EB73AD}"/>
                    </a:ext>
                  </a:extLst>
                </p14:cNvPr>
                <p14:cNvContentPartPr/>
                <p14:nvPr/>
              </p14:nvContentPartPr>
              <p14:xfrm>
                <a:off x="8026986" y="3497994"/>
                <a:ext cx="69120" cy="3600"/>
              </p14:xfrm>
            </p:contentPart>
          </mc:Choice>
          <mc:Fallback>
            <p:pic>
              <p:nvPicPr>
                <p:cNvPr id="4352" name="Ink 4351">
                  <a:extLst>
                    <a:ext uri="{FF2B5EF4-FFF2-40B4-BE49-F238E27FC236}">
                      <a16:creationId xmlns:a16="http://schemas.microsoft.com/office/drawing/2014/main" id="{360ED9C5-AB5B-41E0-8AD6-95D9F2EB73AD}"/>
                    </a:ext>
                  </a:extLst>
                </p:cNvPr>
                <p:cNvPicPr/>
                <p:nvPr/>
              </p:nvPicPr>
              <p:blipFill>
                <a:blip r:embed="rId472"/>
                <a:stretch>
                  <a:fillRect/>
                </a:stretch>
              </p:blipFill>
              <p:spPr>
                <a:xfrm>
                  <a:off x="8022666" y="3493674"/>
                  <a:ext cx="77760" cy="1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3">
              <p14:nvContentPartPr>
                <p14:cNvPr id="4353" name="Ink 4352">
                  <a:extLst>
                    <a:ext uri="{FF2B5EF4-FFF2-40B4-BE49-F238E27FC236}">
                      <a16:creationId xmlns:a16="http://schemas.microsoft.com/office/drawing/2014/main" id="{734DE405-4C42-4689-A78C-CF3286FCD7BD}"/>
                    </a:ext>
                  </a:extLst>
                </p14:cNvPr>
                <p14:cNvContentPartPr/>
                <p14:nvPr/>
              </p14:nvContentPartPr>
              <p14:xfrm>
                <a:off x="8143266" y="3472794"/>
                <a:ext cx="63720" cy="59400"/>
              </p14:xfrm>
            </p:contentPart>
          </mc:Choice>
          <mc:Fallback>
            <p:pic>
              <p:nvPicPr>
                <p:cNvPr id="4353" name="Ink 4352">
                  <a:extLst>
                    <a:ext uri="{FF2B5EF4-FFF2-40B4-BE49-F238E27FC236}">
                      <a16:creationId xmlns:a16="http://schemas.microsoft.com/office/drawing/2014/main" id="{734DE405-4C42-4689-A78C-CF3286FCD7BD}"/>
                    </a:ext>
                  </a:extLst>
                </p:cNvPr>
                <p:cNvPicPr/>
                <p:nvPr/>
              </p:nvPicPr>
              <p:blipFill>
                <a:blip r:embed="rId474"/>
                <a:stretch>
                  <a:fillRect/>
                </a:stretch>
              </p:blipFill>
              <p:spPr>
                <a:xfrm>
                  <a:off x="8138946" y="3468474"/>
                  <a:ext cx="7236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5">
              <p14:nvContentPartPr>
                <p14:cNvPr id="4354" name="Ink 4353">
                  <a:extLst>
                    <a:ext uri="{FF2B5EF4-FFF2-40B4-BE49-F238E27FC236}">
                      <a16:creationId xmlns:a16="http://schemas.microsoft.com/office/drawing/2014/main" id="{7B2C8F0D-1570-4026-87D5-002D8CBE01A8}"/>
                    </a:ext>
                  </a:extLst>
                </p14:cNvPr>
                <p14:cNvContentPartPr/>
                <p14:nvPr/>
              </p14:nvContentPartPr>
              <p14:xfrm>
                <a:off x="7326066" y="3516714"/>
                <a:ext cx="46440" cy="2520"/>
              </p14:xfrm>
            </p:contentPart>
          </mc:Choice>
          <mc:Fallback>
            <p:pic>
              <p:nvPicPr>
                <p:cNvPr id="4354" name="Ink 4353">
                  <a:extLst>
                    <a:ext uri="{FF2B5EF4-FFF2-40B4-BE49-F238E27FC236}">
                      <a16:creationId xmlns:a16="http://schemas.microsoft.com/office/drawing/2014/main" id="{7B2C8F0D-1570-4026-87D5-002D8CBE01A8}"/>
                    </a:ext>
                  </a:extLst>
                </p:cNvPr>
                <p:cNvPicPr/>
                <p:nvPr/>
              </p:nvPicPr>
              <p:blipFill>
                <a:blip r:embed="rId476"/>
                <a:stretch>
                  <a:fillRect/>
                </a:stretch>
              </p:blipFill>
              <p:spPr>
                <a:xfrm>
                  <a:off x="7321746" y="3512394"/>
                  <a:ext cx="55080" cy="1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7">
              <p14:nvContentPartPr>
                <p14:cNvPr id="4355" name="Ink 4354">
                  <a:extLst>
                    <a:ext uri="{FF2B5EF4-FFF2-40B4-BE49-F238E27FC236}">
                      <a16:creationId xmlns:a16="http://schemas.microsoft.com/office/drawing/2014/main" id="{45E7669F-B302-43FA-BB11-7DAF762606DE}"/>
                    </a:ext>
                  </a:extLst>
                </p14:cNvPr>
                <p14:cNvContentPartPr/>
                <p14:nvPr/>
              </p14:nvContentPartPr>
              <p14:xfrm>
                <a:off x="7398786" y="3501234"/>
                <a:ext cx="5040" cy="48240"/>
              </p14:xfrm>
            </p:contentPart>
          </mc:Choice>
          <mc:Fallback>
            <p:pic>
              <p:nvPicPr>
                <p:cNvPr id="4355" name="Ink 4354">
                  <a:extLst>
                    <a:ext uri="{FF2B5EF4-FFF2-40B4-BE49-F238E27FC236}">
                      <a16:creationId xmlns:a16="http://schemas.microsoft.com/office/drawing/2014/main" id="{45E7669F-B302-43FA-BB11-7DAF762606DE}"/>
                    </a:ext>
                  </a:extLst>
                </p:cNvPr>
                <p:cNvPicPr/>
                <p:nvPr/>
              </p:nvPicPr>
              <p:blipFill>
                <a:blip r:embed="rId478"/>
                <a:stretch>
                  <a:fillRect/>
                </a:stretch>
              </p:blipFill>
              <p:spPr>
                <a:xfrm>
                  <a:off x="7394466" y="3496914"/>
                  <a:ext cx="1368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9">
              <p14:nvContentPartPr>
                <p14:cNvPr id="4356" name="Ink 4355">
                  <a:extLst>
                    <a:ext uri="{FF2B5EF4-FFF2-40B4-BE49-F238E27FC236}">
                      <a16:creationId xmlns:a16="http://schemas.microsoft.com/office/drawing/2014/main" id="{CF83898E-D68F-4C01-A2FC-74F3905D1D61}"/>
                    </a:ext>
                  </a:extLst>
                </p14:cNvPr>
                <p14:cNvContentPartPr/>
                <p14:nvPr/>
              </p14:nvContentPartPr>
              <p14:xfrm>
                <a:off x="7457466" y="3496914"/>
                <a:ext cx="12600" cy="52560"/>
              </p14:xfrm>
            </p:contentPart>
          </mc:Choice>
          <mc:Fallback>
            <p:pic>
              <p:nvPicPr>
                <p:cNvPr id="4356" name="Ink 4355">
                  <a:extLst>
                    <a:ext uri="{FF2B5EF4-FFF2-40B4-BE49-F238E27FC236}">
                      <a16:creationId xmlns:a16="http://schemas.microsoft.com/office/drawing/2014/main" id="{CF83898E-D68F-4C01-A2FC-74F3905D1D61}"/>
                    </a:ext>
                  </a:extLst>
                </p:cNvPr>
                <p:cNvPicPr/>
                <p:nvPr/>
              </p:nvPicPr>
              <p:blipFill>
                <a:blip r:embed="rId480"/>
                <a:stretch>
                  <a:fillRect/>
                </a:stretch>
              </p:blipFill>
              <p:spPr>
                <a:xfrm>
                  <a:off x="7453146" y="3492594"/>
                  <a:ext cx="2124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1">
              <p14:nvContentPartPr>
                <p14:cNvPr id="4357" name="Ink 4356">
                  <a:extLst>
                    <a:ext uri="{FF2B5EF4-FFF2-40B4-BE49-F238E27FC236}">
                      <a16:creationId xmlns:a16="http://schemas.microsoft.com/office/drawing/2014/main" id="{954BB463-8764-4754-95CC-E3288DE18412}"/>
                    </a:ext>
                  </a:extLst>
                </p14:cNvPr>
                <p14:cNvContentPartPr/>
                <p14:nvPr/>
              </p14:nvContentPartPr>
              <p14:xfrm>
                <a:off x="7276746" y="3643074"/>
                <a:ext cx="59760" cy="5760"/>
              </p14:xfrm>
            </p:contentPart>
          </mc:Choice>
          <mc:Fallback>
            <p:pic>
              <p:nvPicPr>
                <p:cNvPr id="4357" name="Ink 4356">
                  <a:extLst>
                    <a:ext uri="{FF2B5EF4-FFF2-40B4-BE49-F238E27FC236}">
                      <a16:creationId xmlns:a16="http://schemas.microsoft.com/office/drawing/2014/main" id="{954BB463-8764-4754-95CC-E3288DE18412}"/>
                    </a:ext>
                  </a:extLst>
                </p:cNvPr>
                <p:cNvPicPr/>
                <p:nvPr/>
              </p:nvPicPr>
              <p:blipFill>
                <a:blip r:embed="rId482"/>
                <a:stretch>
                  <a:fillRect/>
                </a:stretch>
              </p:blipFill>
              <p:spPr>
                <a:xfrm>
                  <a:off x="7272426" y="3638754"/>
                  <a:ext cx="68400" cy="1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3">
              <p14:nvContentPartPr>
                <p14:cNvPr id="4358" name="Ink 4357">
                  <a:extLst>
                    <a:ext uri="{FF2B5EF4-FFF2-40B4-BE49-F238E27FC236}">
                      <a16:creationId xmlns:a16="http://schemas.microsoft.com/office/drawing/2014/main" id="{7C794545-B751-4033-8E05-197961AB3747}"/>
                    </a:ext>
                  </a:extLst>
                </p14:cNvPr>
                <p14:cNvContentPartPr/>
                <p14:nvPr/>
              </p14:nvContentPartPr>
              <p14:xfrm>
                <a:off x="7383306" y="3614994"/>
                <a:ext cx="6480" cy="48240"/>
              </p14:xfrm>
            </p:contentPart>
          </mc:Choice>
          <mc:Fallback>
            <p:pic>
              <p:nvPicPr>
                <p:cNvPr id="4358" name="Ink 4357">
                  <a:extLst>
                    <a:ext uri="{FF2B5EF4-FFF2-40B4-BE49-F238E27FC236}">
                      <a16:creationId xmlns:a16="http://schemas.microsoft.com/office/drawing/2014/main" id="{7C794545-B751-4033-8E05-197961AB3747}"/>
                    </a:ext>
                  </a:extLst>
                </p:cNvPr>
                <p:cNvPicPr/>
                <p:nvPr/>
              </p:nvPicPr>
              <p:blipFill>
                <a:blip r:embed="rId484"/>
                <a:stretch>
                  <a:fillRect/>
                </a:stretch>
              </p:blipFill>
              <p:spPr>
                <a:xfrm>
                  <a:off x="7378986" y="3610674"/>
                  <a:ext cx="1512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5">
              <p14:nvContentPartPr>
                <p14:cNvPr id="4359" name="Ink 4358">
                  <a:extLst>
                    <a:ext uri="{FF2B5EF4-FFF2-40B4-BE49-F238E27FC236}">
                      <a16:creationId xmlns:a16="http://schemas.microsoft.com/office/drawing/2014/main" id="{23558FD6-ECFA-4B92-8CBB-AC3937D962DA}"/>
                    </a:ext>
                  </a:extLst>
                </p14:cNvPr>
                <p14:cNvContentPartPr/>
                <p14:nvPr/>
              </p14:nvContentPartPr>
              <p14:xfrm>
                <a:off x="7415346" y="3611394"/>
                <a:ext cx="90720" cy="58680"/>
              </p14:xfrm>
            </p:contentPart>
          </mc:Choice>
          <mc:Fallback>
            <p:pic>
              <p:nvPicPr>
                <p:cNvPr id="4359" name="Ink 4358">
                  <a:extLst>
                    <a:ext uri="{FF2B5EF4-FFF2-40B4-BE49-F238E27FC236}">
                      <a16:creationId xmlns:a16="http://schemas.microsoft.com/office/drawing/2014/main" id="{23558FD6-ECFA-4B92-8CBB-AC3937D962DA}"/>
                    </a:ext>
                  </a:extLst>
                </p:cNvPr>
                <p:cNvPicPr/>
                <p:nvPr/>
              </p:nvPicPr>
              <p:blipFill>
                <a:blip r:embed="rId486"/>
                <a:stretch>
                  <a:fillRect/>
                </a:stretch>
              </p:blipFill>
              <p:spPr>
                <a:xfrm>
                  <a:off x="7411026" y="3607074"/>
                  <a:ext cx="9936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7">
              <p14:nvContentPartPr>
                <p14:cNvPr id="4360" name="Ink 4359">
                  <a:extLst>
                    <a:ext uri="{FF2B5EF4-FFF2-40B4-BE49-F238E27FC236}">
                      <a16:creationId xmlns:a16="http://schemas.microsoft.com/office/drawing/2014/main" id="{610DD6C7-483C-4FB4-A384-15E4A6F9CDCF}"/>
                    </a:ext>
                  </a:extLst>
                </p14:cNvPr>
                <p14:cNvContentPartPr/>
                <p14:nvPr/>
              </p14:nvContentPartPr>
              <p14:xfrm>
                <a:off x="7573746" y="3592674"/>
                <a:ext cx="56880" cy="64800"/>
              </p14:xfrm>
            </p:contentPart>
          </mc:Choice>
          <mc:Fallback>
            <p:pic>
              <p:nvPicPr>
                <p:cNvPr id="4360" name="Ink 4359">
                  <a:extLst>
                    <a:ext uri="{FF2B5EF4-FFF2-40B4-BE49-F238E27FC236}">
                      <a16:creationId xmlns:a16="http://schemas.microsoft.com/office/drawing/2014/main" id="{610DD6C7-483C-4FB4-A384-15E4A6F9CDCF}"/>
                    </a:ext>
                  </a:extLst>
                </p:cNvPr>
                <p:cNvPicPr/>
                <p:nvPr/>
              </p:nvPicPr>
              <p:blipFill>
                <a:blip r:embed="rId488"/>
                <a:stretch>
                  <a:fillRect/>
                </a:stretch>
              </p:blipFill>
              <p:spPr>
                <a:xfrm>
                  <a:off x="7569426" y="3588354"/>
                  <a:ext cx="6552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9">
              <p14:nvContentPartPr>
                <p14:cNvPr id="4361" name="Ink 4360">
                  <a:extLst>
                    <a:ext uri="{FF2B5EF4-FFF2-40B4-BE49-F238E27FC236}">
                      <a16:creationId xmlns:a16="http://schemas.microsoft.com/office/drawing/2014/main" id="{F7177E62-8983-46BD-AE43-D4747022F449}"/>
                    </a:ext>
                  </a:extLst>
                </p14:cNvPr>
                <p14:cNvContentPartPr/>
                <p14:nvPr/>
              </p14:nvContentPartPr>
              <p14:xfrm>
                <a:off x="7591026" y="3655314"/>
                <a:ext cx="32400" cy="23400"/>
              </p14:xfrm>
            </p:contentPart>
          </mc:Choice>
          <mc:Fallback>
            <p:pic>
              <p:nvPicPr>
                <p:cNvPr id="4361" name="Ink 4360">
                  <a:extLst>
                    <a:ext uri="{FF2B5EF4-FFF2-40B4-BE49-F238E27FC236}">
                      <a16:creationId xmlns:a16="http://schemas.microsoft.com/office/drawing/2014/main" id="{F7177E62-8983-46BD-AE43-D4747022F449}"/>
                    </a:ext>
                  </a:extLst>
                </p:cNvPr>
                <p:cNvPicPr/>
                <p:nvPr/>
              </p:nvPicPr>
              <p:blipFill>
                <a:blip r:embed="rId490"/>
                <a:stretch>
                  <a:fillRect/>
                </a:stretch>
              </p:blipFill>
              <p:spPr>
                <a:xfrm>
                  <a:off x="7586706" y="3650994"/>
                  <a:ext cx="41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1">
              <p14:nvContentPartPr>
                <p14:cNvPr id="4362" name="Ink 4361">
                  <a:extLst>
                    <a:ext uri="{FF2B5EF4-FFF2-40B4-BE49-F238E27FC236}">
                      <a16:creationId xmlns:a16="http://schemas.microsoft.com/office/drawing/2014/main" id="{1DCC0AB5-3A17-4EC1-9F44-8B4FC600F887}"/>
                    </a:ext>
                  </a:extLst>
                </p14:cNvPr>
                <p14:cNvContentPartPr/>
                <p14:nvPr/>
              </p14:nvContentPartPr>
              <p14:xfrm>
                <a:off x="7719906" y="3603114"/>
                <a:ext cx="2160" cy="65520"/>
              </p14:xfrm>
            </p:contentPart>
          </mc:Choice>
          <mc:Fallback>
            <p:pic>
              <p:nvPicPr>
                <p:cNvPr id="4362" name="Ink 4361">
                  <a:extLst>
                    <a:ext uri="{FF2B5EF4-FFF2-40B4-BE49-F238E27FC236}">
                      <a16:creationId xmlns:a16="http://schemas.microsoft.com/office/drawing/2014/main" id="{1DCC0AB5-3A17-4EC1-9F44-8B4FC600F887}"/>
                    </a:ext>
                  </a:extLst>
                </p:cNvPr>
                <p:cNvPicPr/>
                <p:nvPr/>
              </p:nvPicPr>
              <p:blipFill>
                <a:blip r:embed="rId492"/>
                <a:stretch>
                  <a:fillRect/>
                </a:stretch>
              </p:blipFill>
              <p:spPr>
                <a:xfrm>
                  <a:off x="7715586" y="3598794"/>
                  <a:ext cx="1080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3">
              <p14:nvContentPartPr>
                <p14:cNvPr id="4363" name="Ink 4362">
                  <a:extLst>
                    <a:ext uri="{FF2B5EF4-FFF2-40B4-BE49-F238E27FC236}">
                      <a16:creationId xmlns:a16="http://schemas.microsoft.com/office/drawing/2014/main" id="{52D30C7A-6F57-4DCA-8ECF-E0A07C72E1E7}"/>
                    </a:ext>
                  </a:extLst>
                </p14:cNvPr>
                <p14:cNvContentPartPr/>
                <p14:nvPr/>
              </p14:nvContentPartPr>
              <p14:xfrm>
                <a:off x="7754106" y="3602394"/>
                <a:ext cx="96480" cy="58320"/>
              </p14:xfrm>
            </p:contentPart>
          </mc:Choice>
          <mc:Fallback>
            <p:pic>
              <p:nvPicPr>
                <p:cNvPr id="4363" name="Ink 4362">
                  <a:extLst>
                    <a:ext uri="{FF2B5EF4-FFF2-40B4-BE49-F238E27FC236}">
                      <a16:creationId xmlns:a16="http://schemas.microsoft.com/office/drawing/2014/main" id="{52D30C7A-6F57-4DCA-8ECF-E0A07C72E1E7}"/>
                    </a:ext>
                  </a:extLst>
                </p:cNvPr>
                <p:cNvPicPr/>
                <p:nvPr/>
              </p:nvPicPr>
              <p:blipFill>
                <a:blip r:embed="rId494"/>
                <a:stretch>
                  <a:fillRect/>
                </a:stretch>
              </p:blipFill>
              <p:spPr>
                <a:xfrm>
                  <a:off x="7749786" y="3598074"/>
                  <a:ext cx="10512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5">
              <p14:nvContentPartPr>
                <p14:cNvPr id="4364" name="Ink 4363">
                  <a:extLst>
                    <a:ext uri="{FF2B5EF4-FFF2-40B4-BE49-F238E27FC236}">
                      <a16:creationId xmlns:a16="http://schemas.microsoft.com/office/drawing/2014/main" id="{AB95570E-4BF0-473C-BE3C-F9A9823C234F}"/>
                    </a:ext>
                  </a:extLst>
                </p14:cNvPr>
                <p14:cNvContentPartPr/>
                <p14:nvPr/>
              </p14:nvContentPartPr>
              <p14:xfrm>
                <a:off x="7850586" y="3625074"/>
                <a:ext cx="51840" cy="34920"/>
              </p14:xfrm>
            </p:contentPart>
          </mc:Choice>
          <mc:Fallback>
            <p:pic>
              <p:nvPicPr>
                <p:cNvPr id="4364" name="Ink 4363">
                  <a:extLst>
                    <a:ext uri="{FF2B5EF4-FFF2-40B4-BE49-F238E27FC236}">
                      <a16:creationId xmlns:a16="http://schemas.microsoft.com/office/drawing/2014/main" id="{AB95570E-4BF0-473C-BE3C-F9A9823C234F}"/>
                    </a:ext>
                  </a:extLst>
                </p:cNvPr>
                <p:cNvPicPr/>
                <p:nvPr/>
              </p:nvPicPr>
              <p:blipFill>
                <a:blip r:embed="rId496"/>
                <a:stretch>
                  <a:fillRect/>
                </a:stretch>
              </p:blipFill>
              <p:spPr>
                <a:xfrm>
                  <a:off x="7846266" y="3620754"/>
                  <a:ext cx="604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7">
              <p14:nvContentPartPr>
                <p14:cNvPr id="4365" name="Ink 4364">
                  <a:extLst>
                    <a:ext uri="{FF2B5EF4-FFF2-40B4-BE49-F238E27FC236}">
                      <a16:creationId xmlns:a16="http://schemas.microsoft.com/office/drawing/2014/main" id="{0F4E43FD-B4A7-4D5C-8E76-FAB8787CCD01}"/>
                    </a:ext>
                  </a:extLst>
                </p14:cNvPr>
                <p14:cNvContentPartPr/>
                <p14:nvPr/>
              </p14:nvContentPartPr>
              <p14:xfrm>
                <a:off x="7736826" y="3624354"/>
                <a:ext cx="192600" cy="78480"/>
              </p14:xfrm>
            </p:contentPart>
          </mc:Choice>
          <mc:Fallback>
            <p:pic>
              <p:nvPicPr>
                <p:cNvPr id="4365" name="Ink 4364">
                  <a:extLst>
                    <a:ext uri="{FF2B5EF4-FFF2-40B4-BE49-F238E27FC236}">
                      <a16:creationId xmlns:a16="http://schemas.microsoft.com/office/drawing/2014/main" id="{0F4E43FD-B4A7-4D5C-8E76-FAB8787CCD01}"/>
                    </a:ext>
                  </a:extLst>
                </p:cNvPr>
                <p:cNvPicPr/>
                <p:nvPr/>
              </p:nvPicPr>
              <p:blipFill>
                <a:blip r:embed="rId498"/>
                <a:stretch>
                  <a:fillRect/>
                </a:stretch>
              </p:blipFill>
              <p:spPr>
                <a:xfrm>
                  <a:off x="7732506" y="3620034"/>
                  <a:ext cx="20124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9">
              <p14:nvContentPartPr>
                <p14:cNvPr id="4366" name="Ink 4365">
                  <a:extLst>
                    <a:ext uri="{FF2B5EF4-FFF2-40B4-BE49-F238E27FC236}">
                      <a16:creationId xmlns:a16="http://schemas.microsoft.com/office/drawing/2014/main" id="{B1722E55-4F9E-4D91-8945-FB88497A0C86}"/>
                    </a:ext>
                  </a:extLst>
                </p14:cNvPr>
                <p14:cNvContentPartPr/>
                <p14:nvPr/>
              </p14:nvContentPartPr>
              <p14:xfrm>
                <a:off x="7767426" y="3742794"/>
                <a:ext cx="5040" cy="43560"/>
              </p14:xfrm>
            </p:contentPart>
          </mc:Choice>
          <mc:Fallback>
            <p:pic>
              <p:nvPicPr>
                <p:cNvPr id="4366" name="Ink 4365">
                  <a:extLst>
                    <a:ext uri="{FF2B5EF4-FFF2-40B4-BE49-F238E27FC236}">
                      <a16:creationId xmlns:a16="http://schemas.microsoft.com/office/drawing/2014/main" id="{B1722E55-4F9E-4D91-8945-FB88497A0C86}"/>
                    </a:ext>
                  </a:extLst>
                </p:cNvPr>
                <p:cNvPicPr/>
                <p:nvPr/>
              </p:nvPicPr>
              <p:blipFill>
                <a:blip r:embed="rId500"/>
                <a:stretch>
                  <a:fillRect/>
                </a:stretch>
              </p:blipFill>
              <p:spPr>
                <a:xfrm>
                  <a:off x="7763106" y="3738474"/>
                  <a:ext cx="1368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1">
              <p14:nvContentPartPr>
                <p14:cNvPr id="4367" name="Ink 4366">
                  <a:extLst>
                    <a:ext uri="{FF2B5EF4-FFF2-40B4-BE49-F238E27FC236}">
                      <a16:creationId xmlns:a16="http://schemas.microsoft.com/office/drawing/2014/main" id="{66656DF3-265F-4742-8C7C-BA4BFA17ABD8}"/>
                    </a:ext>
                  </a:extLst>
                </p14:cNvPr>
                <p14:cNvContentPartPr/>
                <p14:nvPr/>
              </p14:nvContentPartPr>
              <p14:xfrm>
                <a:off x="7803066" y="3741714"/>
                <a:ext cx="99000" cy="44280"/>
              </p14:xfrm>
            </p:contentPart>
          </mc:Choice>
          <mc:Fallback>
            <p:pic>
              <p:nvPicPr>
                <p:cNvPr id="4367" name="Ink 4366">
                  <a:extLst>
                    <a:ext uri="{FF2B5EF4-FFF2-40B4-BE49-F238E27FC236}">
                      <a16:creationId xmlns:a16="http://schemas.microsoft.com/office/drawing/2014/main" id="{66656DF3-265F-4742-8C7C-BA4BFA17ABD8}"/>
                    </a:ext>
                  </a:extLst>
                </p:cNvPr>
                <p:cNvPicPr/>
                <p:nvPr/>
              </p:nvPicPr>
              <p:blipFill>
                <a:blip r:embed="rId502"/>
                <a:stretch>
                  <a:fillRect/>
                </a:stretch>
              </p:blipFill>
              <p:spPr>
                <a:xfrm>
                  <a:off x="7798746" y="3737394"/>
                  <a:ext cx="10764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3">
              <p14:nvContentPartPr>
                <p14:cNvPr id="4368" name="Ink 4367">
                  <a:extLst>
                    <a:ext uri="{FF2B5EF4-FFF2-40B4-BE49-F238E27FC236}">
                      <a16:creationId xmlns:a16="http://schemas.microsoft.com/office/drawing/2014/main" id="{20A35986-8068-40A2-B573-0A8AD03EE934}"/>
                    </a:ext>
                  </a:extLst>
                </p14:cNvPr>
                <p14:cNvContentPartPr/>
                <p14:nvPr/>
              </p14:nvContentPartPr>
              <p14:xfrm>
                <a:off x="7303386" y="3692754"/>
                <a:ext cx="168840" cy="9360"/>
              </p14:xfrm>
            </p:contentPart>
          </mc:Choice>
          <mc:Fallback>
            <p:pic>
              <p:nvPicPr>
                <p:cNvPr id="4368" name="Ink 4367">
                  <a:extLst>
                    <a:ext uri="{FF2B5EF4-FFF2-40B4-BE49-F238E27FC236}">
                      <a16:creationId xmlns:a16="http://schemas.microsoft.com/office/drawing/2014/main" id="{20A35986-8068-40A2-B573-0A8AD03EE934}"/>
                    </a:ext>
                  </a:extLst>
                </p:cNvPr>
                <p:cNvPicPr/>
                <p:nvPr/>
              </p:nvPicPr>
              <p:blipFill>
                <a:blip r:embed="rId504"/>
                <a:stretch>
                  <a:fillRect/>
                </a:stretch>
              </p:blipFill>
              <p:spPr>
                <a:xfrm>
                  <a:off x="7299066" y="3688434"/>
                  <a:ext cx="1774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5">
              <p14:nvContentPartPr>
                <p14:cNvPr id="4369" name="Ink 4368">
                  <a:extLst>
                    <a:ext uri="{FF2B5EF4-FFF2-40B4-BE49-F238E27FC236}">
                      <a16:creationId xmlns:a16="http://schemas.microsoft.com/office/drawing/2014/main" id="{607B87EB-B577-497C-9243-A17849B066AD}"/>
                    </a:ext>
                  </a:extLst>
                </p14:cNvPr>
                <p14:cNvContentPartPr/>
                <p14:nvPr/>
              </p14:nvContentPartPr>
              <p14:xfrm>
                <a:off x="7371786" y="3720834"/>
                <a:ext cx="7560" cy="47520"/>
              </p14:xfrm>
            </p:contentPart>
          </mc:Choice>
          <mc:Fallback>
            <p:pic>
              <p:nvPicPr>
                <p:cNvPr id="4369" name="Ink 4368">
                  <a:extLst>
                    <a:ext uri="{FF2B5EF4-FFF2-40B4-BE49-F238E27FC236}">
                      <a16:creationId xmlns:a16="http://schemas.microsoft.com/office/drawing/2014/main" id="{607B87EB-B577-497C-9243-A17849B066AD}"/>
                    </a:ext>
                  </a:extLst>
                </p:cNvPr>
                <p:cNvPicPr/>
                <p:nvPr/>
              </p:nvPicPr>
              <p:blipFill>
                <a:blip r:embed="rId506"/>
                <a:stretch>
                  <a:fillRect/>
                </a:stretch>
              </p:blipFill>
              <p:spPr>
                <a:xfrm>
                  <a:off x="7367466" y="3716514"/>
                  <a:ext cx="1620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7">
              <p14:nvContentPartPr>
                <p14:cNvPr id="4370" name="Ink 4369">
                  <a:extLst>
                    <a:ext uri="{FF2B5EF4-FFF2-40B4-BE49-F238E27FC236}">
                      <a16:creationId xmlns:a16="http://schemas.microsoft.com/office/drawing/2014/main" id="{ACFB186A-6C02-44F6-928F-59BCAD41021D}"/>
                    </a:ext>
                  </a:extLst>
                </p14:cNvPr>
                <p14:cNvContentPartPr/>
                <p14:nvPr/>
              </p14:nvContentPartPr>
              <p14:xfrm>
                <a:off x="7399866" y="3731994"/>
                <a:ext cx="87480" cy="50040"/>
              </p14:xfrm>
            </p:contentPart>
          </mc:Choice>
          <mc:Fallback>
            <p:pic>
              <p:nvPicPr>
                <p:cNvPr id="4370" name="Ink 4369">
                  <a:extLst>
                    <a:ext uri="{FF2B5EF4-FFF2-40B4-BE49-F238E27FC236}">
                      <a16:creationId xmlns:a16="http://schemas.microsoft.com/office/drawing/2014/main" id="{ACFB186A-6C02-44F6-928F-59BCAD41021D}"/>
                    </a:ext>
                  </a:extLst>
                </p:cNvPr>
                <p:cNvPicPr/>
                <p:nvPr/>
              </p:nvPicPr>
              <p:blipFill>
                <a:blip r:embed="rId508"/>
                <a:stretch>
                  <a:fillRect/>
                </a:stretch>
              </p:blipFill>
              <p:spPr>
                <a:xfrm>
                  <a:off x="7395546" y="3727674"/>
                  <a:ext cx="96120" cy="5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79" name="Group 4378">
            <a:extLst>
              <a:ext uri="{FF2B5EF4-FFF2-40B4-BE49-F238E27FC236}">
                <a16:creationId xmlns:a16="http://schemas.microsoft.com/office/drawing/2014/main" id="{33488F57-CBDE-4D45-93CA-A47BED9286FE}"/>
              </a:ext>
            </a:extLst>
          </p:cNvPr>
          <p:cNvGrpSpPr/>
          <p:nvPr/>
        </p:nvGrpSpPr>
        <p:grpSpPr>
          <a:xfrm>
            <a:off x="7339386" y="3845034"/>
            <a:ext cx="496800" cy="86760"/>
            <a:chOff x="7339386" y="3845034"/>
            <a:chExt cx="496800" cy="86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9">
              <p14:nvContentPartPr>
                <p14:cNvPr id="4371" name="Ink 4370">
                  <a:extLst>
                    <a:ext uri="{FF2B5EF4-FFF2-40B4-BE49-F238E27FC236}">
                      <a16:creationId xmlns:a16="http://schemas.microsoft.com/office/drawing/2014/main" id="{BFF5E58B-0076-4A79-8C35-F5449795236A}"/>
                    </a:ext>
                  </a:extLst>
                </p14:cNvPr>
                <p14:cNvContentPartPr/>
                <p14:nvPr/>
              </p14:nvContentPartPr>
              <p14:xfrm>
                <a:off x="7339386" y="3868434"/>
                <a:ext cx="126000" cy="29880"/>
              </p14:xfrm>
            </p:contentPart>
          </mc:Choice>
          <mc:Fallback>
            <p:pic>
              <p:nvPicPr>
                <p:cNvPr id="4371" name="Ink 4370">
                  <a:extLst>
                    <a:ext uri="{FF2B5EF4-FFF2-40B4-BE49-F238E27FC236}">
                      <a16:creationId xmlns:a16="http://schemas.microsoft.com/office/drawing/2014/main" id="{BFF5E58B-0076-4A79-8C35-F5449795236A}"/>
                    </a:ext>
                  </a:extLst>
                </p:cNvPr>
                <p:cNvPicPr/>
                <p:nvPr/>
              </p:nvPicPr>
              <p:blipFill>
                <a:blip r:embed="rId510"/>
                <a:stretch>
                  <a:fillRect/>
                </a:stretch>
              </p:blipFill>
              <p:spPr>
                <a:xfrm>
                  <a:off x="7335066" y="3864114"/>
                  <a:ext cx="13464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1">
              <p14:nvContentPartPr>
                <p14:cNvPr id="4372" name="Ink 4371">
                  <a:extLst>
                    <a:ext uri="{FF2B5EF4-FFF2-40B4-BE49-F238E27FC236}">
                      <a16:creationId xmlns:a16="http://schemas.microsoft.com/office/drawing/2014/main" id="{8F5C80EC-2F79-4B15-8670-82D917A9F703}"/>
                    </a:ext>
                  </a:extLst>
                </p14:cNvPr>
                <p14:cNvContentPartPr/>
                <p14:nvPr/>
              </p14:nvContentPartPr>
              <p14:xfrm>
                <a:off x="7588866" y="3845034"/>
                <a:ext cx="67680" cy="56160"/>
              </p14:xfrm>
            </p:contentPart>
          </mc:Choice>
          <mc:Fallback>
            <p:pic>
              <p:nvPicPr>
                <p:cNvPr id="4372" name="Ink 4371">
                  <a:extLst>
                    <a:ext uri="{FF2B5EF4-FFF2-40B4-BE49-F238E27FC236}">
                      <a16:creationId xmlns:a16="http://schemas.microsoft.com/office/drawing/2014/main" id="{8F5C80EC-2F79-4B15-8670-82D917A9F703}"/>
                    </a:ext>
                  </a:extLst>
                </p:cNvPr>
                <p:cNvPicPr/>
                <p:nvPr/>
              </p:nvPicPr>
              <p:blipFill>
                <a:blip r:embed="rId512"/>
                <a:stretch>
                  <a:fillRect/>
                </a:stretch>
              </p:blipFill>
              <p:spPr>
                <a:xfrm>
                  <a:off x="7584546" y="3840714"/>
                  <a:ext cx="7632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3">
              <p14:nvContentPartPr>
                <p14:cNvPr id="4373" name="Ink 4372">
                  <a:extLst>
                    <a:ext uri="{FF2B5EF4-FFF2-40B4-BE49-F238E27FC236}">
                      <a16:creationId xmlns:a16="http://schemas.microsoft.com/office/drawing/2014/main" id="{C53E2749-1EB4-49D8-963D-34124421E03E}"/>
                    </a:ext>
                  </a:extLst>
                </p14:cNvPr>
                <p14:cNvContentPartPr/>
                <p14:nvPr/>
              </p14:nvContentPartPr>
              <p14:xfrm>
                <a:off x="7587786" y="3897594"/>
                <a:ext cx="46440" cy="34200"/>
              </p14:xfrm>
            </p:contentPart>
          </mc:Choice>
          <mc:Fallback>
            <p:pic>
              <p:nvPicPr>
                <p:cNvPr id="4373" name="Ink 4372">
                  <a:extLst>
                    <a:ext uri="{FF2B5EF4-FFF2-40B4-BE49-F238E27FC236}">
                      <a16:creationId xmlns:a16="http://schemas.microsoft.com/office/drawing/2014/main" id="{C53E2749-1EB4-49D8-963D-34124421E03E}"/>
                    </a:ext>
                  </a:extLst>
                </p:cNvPr>
                <p:cNvPicPr/>
                <p:nvPr/>
              </p:nvPicPr>
              <p:blipFill>
                <a:blip r:embed="rId514"/>
                <a:stretch>
                  <a:fillRect/>
                </a:stretch>
              </p:blipFill>
              <p:spPr>
                <a:xfrm>
                  <a:off x="7583466" y="3893274"/>
                  <a:ext cx="5508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5">
              <p14:nvContentPartPr>
                <p14:cNvPr id="4376" name="Ink 4375">
                  <a:extLst>
                    <a:ext uri="{FF2B5EF4-FFF2-40B4-BE49-F238E27FC236}">
                      <a16:creationId xmlns:a16="http://schemas.microsoft.com/office/drawing/2014/main" id="{9765A118-EE83-4D63-A394-30619E964F71}"/>
                    </a:ext>
                  </a:extLst>
                </p14:cNvPr>
                <p14:cNvContentPartPr/>
                <p14:nvPr/>
              </p14:nvContentPartPr>
              <p14:xfrm>
                <a:off x="7727826" y="3878514"/>
                <a:ext cx="51480" cy="32760"/>
              </p14:xfrm>
            </p:contentPart>
          </mc:Choice>
          <mc:Fallback>
            <p:pic>
              <p:nvPicPr>
                <p:cNvPr id="4376" name="Ink 4375">
                  <a:extLst>
                    <a:ext uri="{FF2B5EF4-FFF2-40B4-BE49-F238E27FC236}">
                      <a16:creationId xmlns:a16="http://schemas.microsoft.com/office/drawing/2014/main" id="{9765A118-EE83-4D63-A394-30619E964F71}"/>
                    </a:ext>
                  </a:extLst>
                </p:cNvPr>
                <p:cNvPicPr/>
                <p:nvPr/>
              </p:nvPicPr>
              <p:blipFill>
                <a:blip r:embed="rId516"/>
                <a:stretch>
                  <a:fillRect/>
                </a:stretch>
              </p:blipFill>
              <p:spPr>
                <a:xfrm>
                  <a:off x="7723506" y="3874194"/>
                  <a:ext cx="601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7">
              <p14:nvContentPartPr>
                <p14:cNvPr id="4377" name="Ink 4376">
                  <a:extLst>
                    <a:ext uri="{FF2B5EF4-FFF2-40B4-BE49-F238E27FC236}">
                      <a16:creationId xmlns:a16="http://schemas.microsoft.com/office/drawing/2014/main" id="{26D9C8F9-F314-4BF4-8AEA-54D50DE6043A}"/>
                    </a:ext>
                  </a:extLst>
                </p14:cNvPr>
                <p14:cNvContentPartPr/>
                <p14:nvPr/>
              </p14:nvContentPartPr>
              <p14:xfrm>
                <a:off x="7798386" y="3879954"/>
                <a:ext cx="37800" cy="30600"/>
              </p14:xfrm>
            </p:contentPart>
          </mc:Choice>
          <mc:Fallback>
            <p:pic>
              <p:nvPicPr>
                <p:cNvPr id="4377" name="Ink 4376">
                  <a:extLst>
                    <a:ext uri="{FF2B5EF4-FFF2-40B4-BE49-F238E27FC236}">
                      <a16:creationId xmlns:a16="http://schemas.microsoft.com/office/drawing/2014/main" id="{26D9C8F9-F314-4BF4-8AEA-54D50DE6043A}"/>
                    </a:ext>
                  </a:extLst>
                </p:cNvPr>
                <p:cNvPicPr/>
                <p:nvPr/>
              </p:nvPicPr>
              <p:blipFill>
                <a:blip r:embed="rId518"/>
                <a:stretch>
                  <a:fillRect/>
                </a:stretch>
              </p:blipFill>
              <p:spPr>
                <a:xfrm>
                  <a:off x="7794066" y="3875634"/>
                  <a:ext cx="464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9">
              <p14:nvContentPartPr>
                <p14:cNvPr id="4378" name="Ink 4377">
                  <a:extLst>
                    <a:ext uri="{FF2B5EF4-FFF2-40B4-BE49-F238E27FC236}">
                      <a16:creationId xmlns:a16="http://schemas.microsoft.com/office/drawing/2014/main" id="{2865222A-EBC2-4DFF-A0BA-9CA78B07D6C0}"/>
                    </a:ext>
                  </a:extLst>
                </p14:cNvPr>
                <p14:cNvContentPartPr/>
                <p14:nvPr/>
              </p14:nvContentPartPr>
              <p14:xfrm>
                <a:off x="7451346" y="3882114"/>
                <a:ext cx="13320" cy="32760"/>
              </p14:xfrm>
            </p:contentPart>
          </mc:Choice>
          <mc:Fallback>
            <p:pic>
              <p:nvPicPr>
                <p:cNvPr id="4378" name="Ink 4377">
                  <a:extLst>
                    <a:ext uri="{FF2B5EF4-FFF2-40B4-BE49-F238E27FC236}">
                      <a16:creationId xmlns:a16="http://schemas.microsoft.com/office/drawing/2014/main" id="{2865222A-EBC2-4DFF-A0BA-9CA78B07D6C0}"/>
                    </a:ext>
                  </a:extLst>
                </p:cNvPr>
                <p:cNvPicPr/>
                <p:nvPr/>
              </p:nvPicPr>
              <p:blipFill>
                <a:blip r:embed="rId520"/>
                <a:stretch>
                  <a:fillRect/>
                </a:stretch>
              </p:blipFill>
              <p:spPr>
                <a:xfrm>
                  <a:off x="7447026" y="3877794"/>
                  <a:ext cx="21960" cy="4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84" name="Group 4383">
            <a:extLst>
              <a:ext uri="{FF2B5EF4-FFF2-40B4-BE49-F238E27FC236}">
                <a16:creationId xmlns:a16="http://schemas.microsoft.com/office/drawing/2014/main" id="{C42EFDC3-5AEA-4DDF-80D0-8480B5FE5229}"/>
              </a:ext>
            </a:extLst>
          </p:cNvPr>
          <p:cNvGrpSpPr/>
          <p:nvPr/>
        </p:nvGrpSpPr>
        <p:grpSpPr>
          <a:xfrm>
            <a:off x="8015106" y="4179474"/>
            <a:ext cx="387720" cy="74160"/>
            <a:chOff x="8015106" y="4179474"/>
            <a:chExt cx="387720" cy="7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1">
              <p14:nvContentPartPr>
                <p14:cNvPr id="4380" name="Ink 4379">
                  <a:extLst>
                    <a:ext uri="{FF2B5EF4-FFF2-40B4-BE49-F238E27FC236}">
                      <a16:creationId xmlns:a16="http://schemas.microsoft.com/office/drawing/2014/main" id="{1B0BF51C-9E2D-4203-B9A2-2E2A80F43DE7}"/>
                    </a:ext>
                  </a:extLst>
                </p14:cNvPr>
                <p14:cNvContentPartPr/>
                <p14:nvPr/>
              </p14:nvContentPartPr>
              <p14:xfrm>
                <a:off x="8015106" y="4179474"/>
                <a:ext cx="104040" cy="72720"/>
              </p14:xfrm>
            </p:contentPart>
          </mc:Choice>
          <mc:Fallback>
            <p:pic>
              <p:nvPicPr>
                <p:cNvPr id="4380" name="Ink 4379">
                  <a:extLst>
                    <a:ext uri="{FF2B5EF4-FFF2-40B4-BE49-F238E27FC236}">
                      <a16:creationId xmlns:a16="http://schemas.microsoft.com/office/drawing/2014/main" id="{1B0BF51C-9E2D-4203-B9A2-2E2A80F43DE7}"/>
                    </a:ext>
                  </a:extLst>
                </p:cNvPr>
                <p:cNvPicPr/>
                <p:nvPr/>
              </p:nvPicPr>
              <p:blipFill>
                <a:blip r:embed="rId522"/>
                <a:stretch>
                  <a:fillRect/>
                </a:stretch>
              </p:blipFill>
              <p:spPr>
                <a:xfrm>
                  <a:off x="8010786" y="4175154"/>
                  <a:ext cx="11268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3">
              <p14:nvContentPartPr>
                <p14:cNvPr id="4381" name="Ink 4380">
                  <a:extLst>
                    <a:ext uri="{FF2B5EF4-FFF2-40B4-BE49-F238E27FC236}">
                      <a16:creationId xmlns:a16="http://schemas.microsoft.com/office/drawing/2014/main" id="{F30661BD-197F-4AA7-997F-C3B993D569D2}"/>
                    </a:ext>
                  </a:extLst>
                </p14:cNvPr>
                <p14:cNvContentPartPr/>
                <p14:nvPr/>
              </p14:nvContentPartPr>
              <p14:xfrm>
                <a:off x="8077386" y="4225554"/>
                <a:ext cx="32760" cy="15120"/>
              </p14:xfrm>
            </p:contentPart>
          </mc:Choice>
          <mc:Fallback>
            <p:pic>
              <p:nvPicPr>
                <p:cNvPr id="4381" name="Ink 4380">
                  <a:extLst>
                    <a:ext uri="{FF2B5EF4-FFF2-40B4-BE49-F238E27FC236}">
                      <a16:creationId xmlns:a16="http://schemas.microsoft.com/office/drawing/2014/main" id="{F30661BD-197F-4AA7-997F-C3B993D569D2}"/>
                    </a:ext>
                  </a:extLst>
                </p:cNvPr>
                <p:cNvPicPr/>
                <p:nvPr/>
              </p:nvPicPr>
              <p:blipFill>
                <a:blip r:embed="rId524"/>
                <a:stretch>
                  <a:fillRect/>
                </a:stretch>
              </p:blipFill>
              <p:spPr>
                <a:xfrm>
                  <a:off x="8073066" y="4221234"/>
                  <a:ext cx="4140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5">
              <p14:nvContentPartPr>
                <p14:cNvPr id="4382" name="Ink 4381">
                  <a:extLst>
                    <a:ext uri="{FF2B5EF4-FFF2-40B4-BE49-F238E27FC236}">
                      <a16:creationId xmlns:a16="http://schemas.microsoft.com/office/drawing/2014/main" id="{19991C43-FF2D-4713-B20F-B32928E56A3C}"/>
                    </a:ext>
                  </a:extLst>
                </p14:cNvPr>
                <p14:cNvContentPartPr/>
                <p14:nvPr/>
              </p14:nvContentPartPr>
              <p14:xfrm>
                <a:off x="8098986" y="4216194"/>
                <a:ext cx="272520" cy="7200"/>
              </p14:xfrm>
            </p:contentPart>
          </mc:Choice>
          <mc:Fallback>
            <p:pic>
              <p:nvPicPr>
                <p:cNvPr id="4382" name="Ink 4381">
                  <a:extLst>
                    <a:ext uri="{FF2B5EF4-FFF2-40B4-BE49-F238E27FC236}">
                      <a16:creationId xmlns:a16="http://schemas.microsoft.com/office/drawing/2014/main" id="{19991C43-FF2D-4713-B20F-B32928E56A3C}"/>
                    </a:ext>
                  </a:extLst>
                </p:cNvPr>
                <p:cNvPicPr/>
                <p:nvPr/>
              </p:nvPicPr>
              <p:blipFill>
                <a:blip r:embed="rId526"/>
                <a:stretch>
                  <a:fillRect/>
                </a:stretch>
              </p:blipFill>
              <p:spPr>
                <a:xfrm>
                  <a:off x="8094666" y="4211874"/>
                  <a:ext cx="281160" cy="1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7">
              <p14:nvContentPartPr>
                <p14:cNvPr id="4383" name="Ink 4382">
                  <a:extLst>
                    <a:ext uri="{FF2B5EF4-FFF2-40B4-BE49-F238E27FC236}">
                      <a16:creationId xmlns:a16="http://schemas.microsoft.com/office/drawing/2014/main" id="{C006E992-1EF1-44F2-A72F-40F696B39EBB}"/>
                    </a:ext>
                  </a:extLst>
                </p14:cNvPr>
                <p14:cNvContentPartPr/>
                <p14:nvPr/>
              </p14:nvContentPartPr>
              <p14:xfrm>
                <a:off x="8342346" y="4195314"/>
                <a:ext cx="60480" cy="58320"/>
              </p14:xfrm>
            </p:contentPart>
          </mc:Choice>
          <mc:Fallback>
            <p:pic>
              <p:nvPicPr>
                <p:cNvPr id="4383" name="Ink 4382">
                  <a:extLst>
                    <a:ext uri="{FF2B5EF4-FFF2-40B4-BE49-F238E27FC236}">
                      <a16:creationId xmlns:a16="http://schemas.microsoft.com/office/drawing/2014/main" id="{C006E992-1EF1-44F2-A72F-40F696B39EBB}"/>
                    </a:ext>
                  </a:extLst>
                </p:cNvPr>
                <p:cNvPicPr/>
                <p:nvPr/>
              </p:nvPicPr>
              <p:blipFill>
                <a:blip r:embed="rId528"/>
                <a:stretch>
                  <a:fillRect/>
                </a:stretch>
              </p:blipFill>
              <p:spPr>
                <a:xfrm>
                  <a:off x="8338026" y="4190994"/>
                  <a:ext cx="69120" cy="6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10" name="Group 4409">
            <a:extLst>
              <a:ext uri="{FF2B5EF4-FFF2-40B4-BE49-F238E27FC236}">
                <a16:creationId xmlns:a16="http://schemas.microsoft.com/office/drawing/2014/main" id="{A973C3EA-66BA-4EBB-9D94-F07F7324C8CF}"/>
              </a:ext>
            </a:extLst>
          </p:cNvPr>
          <p:cNvGrpSpPr/>
          <p:nvPr/>
        </p:nvGrpSpPr>
        <p:grpSpPr>
          <a:xfrm>
            <a:off x="1295324" y="5071258"/>
            <a:ext cx="444960" cy="81000"/>
            <a:chOff x="1295324" y="5071258"/>
            <a:chExt cx="444960" cy="81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9">
              <p14:nvContentPartPr>
                <p14:cNvPr id="4385" name="Ink 4384">
                  <a:extLst>
                    <a:ext uri="{FF2B5EF4-FFF2-40B4-BE49-F238E27FC236}">
                      <a16:creationId xmlns:a16="http://schemas.microsoft.com/office/drawing/2014/main" id="{B12EF612-8E68-4A4B-A309-2E14E83F2ADF}"/>
                    </a:ext>
                  </a:extLst>
                </p14:cNvPr>
                <p14:cNvContentPartPr/>
                <p14:nvPr/>
              </p14:nvContentPartPr>
              <p14:xfrm>
                <a:off x="1295324" y="5088538"/>
                <a:ext cx="86760" cy="63720"/>
              </p14:xfrm>
            </p:contentPart>
          </mc:Choice>
          <mc:Fallback>
            <p:pic>
              <p:nvPicPr>
                <p:cNvPr id="4385" name="Ink 4384">
                  <a:extLst>
                    <a:ext uri="{FF2B5EF4-FFF2-40B4-BE49-F238E27FC236}">
                      <a16:creationId xmlns:a16="http://schemas.microsoft.com/office/drawing/2014/main" id="{B12EF612-8E68-4A4B-A309-2E14E83F2ADF}"/>
                    </a:ext>
                  </a:extLst>
                </p:cNvPr>
                <p:cNvPicPr/>
                <p:nvPr/>
              </p:nvPicPr>
              <p:blipFill>
                <a:blip r:embed="rId530"/>
                <a:stretch>
                  <a:fillRect/>
                </a:stretch>
              </p:blipFill>
              <p:spPr>
                <a:xfrm>
                  <a:off x="1291004" y="5084218"/>
                  <a:ext cx="954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1">
              <p14:nvContentPartPr>
                <p14:cNvPr id="4386" name="Ink 4385">
                  <a:extLst>
                    <a:ext uri="{FF2B5EF4-FFF2-40B4-BE49-F238E27FC236}">
                      <a16:creationId xmlns:a16="http://schemas.microsoft.com/office/drawing/2014/main" id="{270567F1-7970-424B-B09A-9023EAB91C16}"/>
                    </a:ext>
                  </a:extLst>
                </p14:cNvPr>
                <p14:cNvContentPartPr/>
                <p14:nvPr/>
              </p14:nvContentPartPr>
              <p14:xfrm>
                <a:off x="1411244" y="5120578"/>
                <a:ext cx="54000" cy="30240"/>
              </p14:xfrm>
            </p:contentPart>
          </mc:Choice>
          <mc:Fallback>
            <p:pic>
              <p:nvPicPr>
                <p:cNvPr id="4386" name="Ink 4385">
                  <a:extLst>
                    <a:ext uri="{FF2B5EF4-FFF2-40B4-BE49-F238E27FC236}">
                      <a16:creationId xmlns:a16="http://schemas.microsoft.com/office/drawing/2014/main" id="{270567F1-7970-424B-B09A-9023EAB91C16}"/>
                    </a:ext>
                  </a:extLst>
                </p:cNvPr>
                <p:cNvPicPr/>
                <p:nvPr/>
              </p:nvPicPr>
              <p:blipFill>
                <a:blip r:embed="rId532"/>
                <a:stretch>
                  <a:fillRect/>
                </a:stretch>
              </p:blipFill>
              <p:spPr>
                <a:xfrm>
                  <a:off x="1406924" y="5116258"/>
                  <a:ext cx="6264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3">
              <p14:nvContentPartPr>
                <p14:cNvPr id="4387" name="Ink 4386">
                  <a:extLst>
                    <a:ext uri="{FF2B5EF4-FFF2-40B4-BE49-F238E27FC236}">
                      <a16:creationId xmlns:a16="http://schemas.microsoft.com/office/drawing/2014/main" id="{140AC677-579C-4EE6-AAC3-5E60F987BDCD}"/>
                    </a:ext>
                  </a:extLst>
                </p14:cNvPr>
                <p14:cNvContentPartPr/>
                <p14:nvPr/>
              </p14:nvContentPartPr>
              <p14:xfrm>
                <a:off x="1480004" y="5118418"/>
                <a:ext cx="27360" cy="28080"/>
              </p14:xfrm>
            </p:contentPart>
          </mc:Choice>
          <mc:Fallback>
            <p:pic>
              <p:nvPicPr>
                <p:cNvPr id="4387" name="Ink 4386">
                  <a:extLst>
                    <a:ext uri="{FF2B5EF4-FFF2-40B4-BE49-F238E27FC236}">
                      <a16:creationId xmlns:a16="http://schemas.microsoft.com/office/drawing/2014/main" id="{140AC677-579C-4EE6-AAC3-5E60F987BDCD}"/>
                    </a:ext>
                  </a:extLst>
                </p:cNvPr>
                <p:cNvPicPr/>
                <p:nvPr/>
              </p:nvPicPr>
              <p:blipFill>
                <a:blip r:embed="rId534"/>
                <a:stretch>
                  <a:fillRect/>
                </a:stretch>
              </p:blipFill>
              <p:spPr>
                <a:xfrm>
                  <a:off x="1475684" y="5114098"/>
                  <a:ext cx="360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5">
              <p14:nvContentPartPr>
                <p14:cNvPr id="4388" name="Ink 4387">
                  <a:extLst>
                    <a:ext uri="{FF2B5EF4-FFF2-40B4-BE49-F238E27FC236}">
                      <a16:creationId xmlns:a16="http://schemas.microsoft.com/office/drawing/2014/main" id="{0396F6B1-9AD2-4786-A26C-C9A49814C399}"/>
                    </a:ext>
                  </a:extLst>
                </p14:cNvPr>
                <p14:cNvContentPartPr/>
                <p14:nvPr/>
              </p14:nvContentPartPr>
              <p14:xfrm>
                <a:off x="1554164" y="5120578"/>
                <a:ext cx="62640" cy="1080"/>
              </p14:xfrm>
            </p:contentPart>
          </mc:Choice>
          <mc:Fallback>
            <p:pic>
              <p:nvPicPr>
                <p:cNvPr id="4388" name="Ink 4387">
                  <a:extLst>
                    <a:ext uri="{FF2B5EF4-FFF2-40B4-BE49-F238E27FC236}">
                      <a16:creationId xmlns:a16="http://schemas.microsoft.com/office/drawing/2014/main" id="{0396F6B1-9AD2-4786-A26C-C9A49814C399}"/>
                    </a:ext>
                  </a:extLst>
                </p:cNvPr>
                <p:cNvPicPr/>
                <p:nvPr/>
              </p:nvPicPr>
              <p:blipFill>
                <a:blip r:embed="rId536"/>
                <a:stretch>
                  <a:fillRect/>
                </a:stretch>
              </p:blipFill>
              <p:spPr>
                <a:xfrm>
                  <a:off x="1549844" y="5116258"/>
                  <a:ext cx="71280" cy="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7">
              <p14:nvContentPartPr>
                <p14:cNvPr id="4389" name="Ink 4388">
                  <a:extLst>
                    <a:ext uri="{FF2B5EF4-FFF2-40B4-BE49-F238E27FC236}">
                      <a16:creationId xmlns:a16="http://schemas.microsoft.com/office/drawing/2014/main" id="{5E2BF253-F8F0-45E6-9CD5-8400535840B3}"/>
                    </a:ext>
                  </a:extLst>
                </p14:cNvPr>
                <p14:cNvContentPartPr/>
                <p14:nvPr/>
              </p14:nvContentPartPr>
              <p14:xfrm>
                <a:off x="1674764" y="5071258"/>
                <a:ext cx="65520" cy="79920"/>
              </p14:xfrm>
            </p:contentPart>
          </mc:Choice>
          <mc:Fallback>
            <p:pic>
              <p:nvPicPr>
                <p:cNvPr id="4389" name="Ink 4388">
                  <a:extLst>
                    <a:ext uri="{FF2B5EF4-FFF2-40B4-BE49-F238E27FC236}">
                      <a16:creationId xmlns:a16="http://schemas.microsoft.com/office/drawing/2014/main" id="{5E2BF253-F8F0-45E6-9CD5-8400535840B3}"/>
                    </a:ext>
                  </a:extLst>
                </p:cNvPr>
                <p:cNvPicPr/>
                <p:nvPr/>
              </p:nvPicPr>
              <p:blipFill>
                <a:blip r:embed="rId538"/>
                <a:stretch>
                  <a:fillRect/>
                </a:stretch>
              </p:blipFill>
              <p:spPr>
                <a:xfrm>
                  <a:off x="1670444" y="5066938"/>
                  <a:ext cx="74160" cy="88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09" name="Group 4408">
            <a:extLst>
              <a:ext uri="{FF2B5EF4-FFF2-40B4-BE49-F238E27FC236}">
                <a16:creationId xmlns:a16="http://schemas.microsoft.com/office/drawing/2014/main" id="{19D55303-E8C6-4494-A2DB-40509AA3E874}"/>
              </a:ext>
            </a:extLst>
          </p:cNvPr>
          <p:cNvGrpSpPr/>
          <p:nvPr/>
        </p:nvGrpSpPr>
        <p:grpSpPr>
          <a:xfrm>
            <a:off x="1874924" y="5075938"/>
            <a:ext cx="398880" cy="80640"/>
            <a:chOff x="1874924" y="5075938"/>
            <a:chExt cx="398880" cy="8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9">
              <p14:nvContentPartPr>
                <p14:cNvPr id="4390" name="Ink 4389">
                  <a:extLst>
                    <a:ext uri="{FF2B5EF4-FFF2-40B4-BE49-F238E27FC236}">
                      <a16:creationId xmlns:a16="http://schemas.microsoft.com/office/drawing/2014/main" id="{5D867833-D105-4861-86ED-7EFDAF865FD0}"/>
                    </a:ext>
                  </a:extLst>
                </p14:cNvPr>
                <p14:cNvContentPartPr/>
                <p14:nvPr/>
              </p14:nvContentPartPr>
              <p14:xfrm>
                <a:off x="1874924" y="5076658"/>
                <a:ext cx="70200" cy="74160"/>
              </p14:xfrm>
            </p:contentPart>
          </mc:Choice>
          <mc:Fallback>
            <p:pic>
              <p:nvPicPr>
                <p:cNvPr id="4390" name="Ink 4389">
                  <a:extLst>
                    <a:ext uri="{FF2B5EF4-FFF2-40B4-BE49-F238E27FC236}">
                      <a16:creationId xmlns:a16="http://schemas.microsoft.com/office/drawing/2014/main" id="{5D867833-D105-4861-86ED-7EFDAF865FD0}"/>
                    </a:ext>
                  </a:extLst>
                </p:cNvPr>
                <p:cNvPicPr/>
                <p:nvPr/>
              </p:nvPicPr>
              <p:blipFill>
                <a:blip r:embed="rId540"/>
                <a:stretch>
                  <a:fillRect/>
                </a:stretch>
              </p:blipFill>
              <p:spPr>
                <a:xfrm>
                  <a:off x="1870604" y="5072338"/>
                  <a:ext cx="788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1">
              <p14:nvContentPartPr>
                <p14:cNvPr id="4391" name="Ink 4390">
                  <a:extLst>
                    <a:ext uri="{FF2B5EF4-FFF2-40B4-BE49-F238E27FC236}">
                      <a16:creationId xmlns:a16="http://schemas.microsoft.com/office/drawing/2014/main" id="{D9B2C706-A7B5-4A11-A26E-E23495C17E9F}"/>
                    </a:ext>
                  </a:extLst>
                </p14:cNvPr>
                <p14:cNvContentPartPr/>
                <p14:nvPr/>
              </p14:nvContentPartPr>
              <p14:xfrm>
                <a:off x="1990124" y="5128498"/>
                <a:ext cx="57960" cy="28080"/>
              </p14:xfrm>
            </p:contentPart>
          </mc:Choice>
          <mc:Fallback>
            <p:pic>
              <p:nvPicPr>
                <p:cNvPr id="4391" name="Ink 4390">
                  <a:extLst>
                    <a:ext uri="{FF2B5EF4-FFF2-40B4-BE49-F238E27FC236}">
                      <a16:creationId xmlns:a16="http://schemas.microsoft.com/office/drawing/2014/main" id="{D9B2C706-A7B5-4A11-A26E-E23495C17E9F}"/>
                    </a:ext>
                  </a:extLst>
                </p:cNvPr>
                <p:cNvPicPr/>
                <p:nvPr/>
              </p:nvPicPr>
              <p:blipFill>
                <a:blip r:embed="rId542"/>
                <a:stretch>
                  <a:fillRect/>
                </a:stretch>
              </p:blipFill>
              <p:spPr>
                <a:xfrm>
                  <a:off x="1985804" y="5124178"/>
                  <a:ext cx="666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3">
              <p14:nvContentPartPr>
                <p14:cNvPr id="4392" name="Ink 4391">
                  <a:extLst>
                    <a:ext uri="{FF2B5EF4-FFF2-40B4-BE49-F238E27FC236}">
                      <a16:creationId xmlns:a16="http://schemas.microsoft.com/office/drawing/2014/main" id="{98FD1283-D166-4A51-B741-73A1ED804D72}"/>
                    </a:ext>
                  </a:extLst>
                </p14:cNvPr>
                <p14:cNvContentPartPr/>
                <p14:nvPr/>
              </p14:nvContentPartPr>
              <p14:xfrm>
                <a:off x="2057084" y="5115538"/>
                <a:ext cx="46800" cy="36000"/>
              </p14:xfrm>
            </p:contentPart>
          </mc:Choice>
          <mc:Fallback>
            <p:pic>
              <p:nvPicPr>
                <p:cNvPr id="4392" name="Ink 4391">
                  <a:extLst>
                    <a:ext uri="{FF2B5EF4-FFF2-40B4-BE49-F238E27FC236}">
                      <a16:creationId xmlns:a16="http://schemas.microsoft.com/office/drawing/2014/main" id="{98FD1283-D166-4A51-B741-73A1ED804D72}"/>
                    </a:ext>
                  </a:extLst>
                </p:cNvPr>
                <p:cNvPicPr/>
                <p:nvPr/>
              </p:nvPicPr>
              <p:blipFill>
                <a:blip r:embed="rId544"/>
                <a:stretch>
                  <a:fillRect/>
                </a:stretch>
              </p:blipFill>
              <p:spPr>
                <a:xfrm>
                  <a:off x="2052764" y="5111218"/>
                  <a:ext cx="5544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5">
              <p14:nvContentPartPr>
                <p14:cNvPr id="4393" name="Ink 4392">
                  <a:extLst>
                    <a:ext uri="{FF2B5EF4-FFF2-40B4-BE49-F238E27FC236}">
                      <a16:creationId xmlns:a16="http://schemas.microsoft.com/office/drawing/2014/main" id="{5B53B953-8E81-4D05-A8A7-F7D5221BA056}"/>
                    </a:ext>
                  </a:extLst>
                </p14:cNvPr>
                <p14:cNvContentPartPr/>
                <p14:nvPr/>
              </p14:nvContentPartPr>
              <p14:xfrm>
                <a:off x="2127644" y="5110138"/>
                <a:ext cx="43560" cy="37440"/>
              </p14:xfrm>
            </p:contentPart>
          </mc:Choice>
          <mc:Fallback>
            <p:pic>
              <p:nvPicPr>
                <p:cNvPr id="4393" name="Ink 4392">
                  <a:extLst>
                    <a:ext uri="{FF2B5EF4-FFF2-40B4-BE49-F238E27FC236}">
                      <a16:creationId xmlns:a16="http://schemas.microsoft.com/office/drawing/2014/main" id="{5B53B953-8E81-4D05-A8A7-F7D5221BA056}"/>
                    </a:ext>
                  </a:extLst>
                </p:cNvPr>
                <p:cNvPicPr/>
                <p:nvPr/>
              </p:nvPicPr>
              <p:blipFill>
                <a:blip r:embed="rId546"/>
                <a:stretch>
                  <a:fillRect/>
                </a:stretch>
              </p:blipFill>
              <p:spPr>
                <a:xfrm>
                  <a:off x="2123324" y="5105818"/>
                  <a:ext cx="5220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7">
              <p14:nvContentPartPr>
                <p14:cNvPr id="4394" name="Ink 4393">
                  <a:extLst>
                    <a:ext uri="{FF2B5EF4-FFF2-40B4-BE49-F238E27FC236}">
                      <a16:creationId xmlns:a16="http://schemas.microsoft.com/office/drawing/2014/main" id="{42EEDC86-C7C0-40AA-8FBD-F7C8435C7972}"/>
                    </a:ext>
                  </a:extLst>
                </p14:cNvPr>
                <p14:cNvContentPartPr/>
                <p14:nvPr/>
              </p14:nvContentPartPr>
              <p14:xfrm>
                <a:off x="2203964" y="5075938"/>
                <a:ext cx="69840" cy="72360"/>
              </p14:xfrm>
            </p:contentPart>
          </mc:Choice>
          <mc:Fallback>
            <p:pic>
              <p:nvPicPr>
                <p:cNvPr id="4394" name="Ink 4393">
                  <a:extLst>
                    <a:ext uri="{FF2B5EF4-FFF2-40B4-BE49-F238E27FC236}">
                      <a16:creationId xmlns:a16="http://schemas.microsoft.com/office/drawing/2014/main" id="{42EEDC86-C7C0-40AA-8FBD-F7C8435C7972}"/>
                    </a:ext>
                  </a:extLst>
                </p:cNvPr>
                <p:cNvPicPr/>
                <p:nvPr/>
              </p:nvPicPr>
              <p:blipFill>
                <a:blip r:embed="rId548"/>
                <a:stretch>
                  <a:fillRect/>
                </a:stretch>
              </p:blipFill>
              <p:spPr>
                <a:xfrm>
                  <a:off x="2199644" y="5071618"/>
                  <a:ext cx="78480" cy="8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08" name="Group 4407">
            <a:extLst>
              <a:ext uri="{FF2B5EF4-FFF2-40B4-BE49-F238E27FC236}">
                <a16:creationId xmlns:a16="http://schemas.microsoft.com/office/drawing/2014/main" id="{76FE1541-A8F5-4074-A955-B0A9B57EFD59}"/>
              </a:ext>
            </a:extLst>
          </p:cNvPr>
          <p:cNvGrpSpPr/>
          <p:nvPr/>
        </p:nvGrpSpPr>
        <p:grpSpPr>
          <a:xfrm>
            <a:off x="1910564" y="5244778"/>
            <a:ext cx="164880" cy="33840"/>
            <a:chOff x="1910564" y="5244778"/>
            <a:chExt cx="164880" cy="3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9">
              <p14:nvContentPartPr>
                <p14:cNvPr id="4395" name="Ink 4394">
                  <a:extLst>
                    <a:ext uri="{FF2B5EF4-FFF2-40B4-BE49-F238E27FC236}">
                      <a16:creationId xmlns:a16="http://schemas.microsoft.com/office/drawing/2014/main" id="{A1C68130-1BD9-4CA2-82F7-1CE8DBD7182E}"/>
                    </a:ext>
                  </a:extLst>
                </p14:cNvPr>
                <p14:cNvContentPartPr/>
                <p14:nvPr/>
              </p14:nvContentPartPr>
              <p14:xfrm>
                <a:off x="1910564" y="5255938"/>
                <a:ext cx="57960" cy="7560"/>
              </p14:xfrm>
            </p:contentPart>
          </mc:Choice>
          <mc:Fallback>
            <p:pic>
              <p:nvPicPr>
                <p:cNvPr id="4395" name="Ink 4394">
                  <a:extLst>
                    <a:ext uri="{FF2B5EF4-FFF2-40B4-BE49-F238E27FC236}">
                      <a16:creationId xmlns:a16="http://schemas.microsoft.com/office/drawing/2014/main" id="{A1C68130-1BD9-4CA2-82F7-1CE8DBD7182E}"/>
                    </a:ext>
                  </a:extLst>
                </p:cNvPr>
                <p:cNvPicPr/>
                <p:nvPr/>
              </p:nvPicPr>
              <p:blipFill>
                <a:blip r:embed="rId550"/>
                <a:stretch>
                  <a:fillRect/>
                </a:stretch>
              </p:blipFill>
              <p:spPr>
                <a:xfrm>
                  <a:off x="1906244" y="5251618"/>
                  <a:ext cx="66600" cy="1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1">
              <p14:nvContentPartPr>
                <p14:cNvPr id="4396" name="Ink 4395">
                  <a:extLst>
                    <a:ext uri="{FF2B5EF4-FFF2-40B4-BE49-F238E27FC236}">
                      <a16:creationId xmlns:a16="http://schemas.microsoft.com/office/drawing/2014/main" id="{FA0E86B5-749E-40E2-9D15-7F0A4CF3F9CC}"/>
                    </a:ext>
                  </a:extLst>
                </p14:cNvPr>
                <p14:cNvContentPartPr/>
                <p14:nvPr/>
              </p14:nvContentPartPr>
              <p14:xfrm>
                <a:off x="1984724" y="5244778"/>
                <a:ext cx="54000" cy="30960"/>
              </p14:xfrm>
            </p:contentPart>
          </mc:Choice>
          <mc:Fallback>
            <p:pic>
              <p:nvPicPr>
                <p:cNvPr id="4396" name="Ink 4395">
                  <a:extLst>
                    <a:ext uri="{FF2B5EF4-FFF2-40B4-BE49-F238E27FC236}">
                      <a16:creationId xmlns:a16="http://schemas.microsoft.com/office/drawing/2014/main" id="{FA0E86B5-749E-40E2-9D15-7F0A4CF3F9CC}"/>
                    </a:ext>
                  </a:extLst>
                </p:cNvPr>
                <p:cNvPicPr/>
                <p:nvPr/>
              </p:nvPicPr>
              <p:blipFill>
                <a:blip r:embed="rId552"/>
                <a:stretch>
                  <a:fillRect/>
                </a:stretch>
              </p:blipFill>
              <p:spPr>
                <a:xfrm>
                  <a:off x="1980404" y="5240458"/>
                  <a:ext cx="6264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3">
              <p14:nvContentPartPr>
                <p14:cNvPr id="4397" name="Ink 4396">
                  <a:extLst>
                    <a:ext uri="{FF2B5EF4-FFF2-40B4-BE49-F238E27FC236}">
                      <a16:creationId xmlns:a16="http://schemas.microsoft.com/office/drawing/2014/main" id="{AC780C93-1DE4-4094-926D-57F62A9F5ACB}"/>
                    </a:ext>
                  </a:extLst>
                </p14:cNvPr>
                <p14:cNvContentPartPr/>
                <p14:nvPr/>
              </p14:nvContentPartPr>
              <p14:xfrm>
                <a:off x="2036204" y="5248738"/>
                <a:ext cx="39240" cy="29880"/>
              </p14:xfrm>
            </p:contentPart>
          </mc:Choice>
          <mc:Fallback>
            <p:pic>
              <p:nvPicPr>
                <p:cNvPr id="4397" name="Ink 4396">
                  <a:extLst>
                    <a:ext uri="{FF2B5EF4-FFF2-40B4-BE49-F238E27FC236}">
                      <a16:creationId xmlns:a16="http://schemas.microsoft.com/office/drawing/2014/main" id="{AC780C93-1DE4-4094-926D-57F62A9F5ACB}"/>
                    </a:ext>
                  </a:extLst>
                </p:cNvPr>
                <p:cNvPicPr/>
                <p:nvPr/>
              </p:nvPicPr>
              <p:blipFill>
                <a:blip r:embed="rId554"/>
                <a:stretch>
                  <a:fillRect/>
                </a:stretch>
              </p:blipFill>
              <p:spPr>
                <a:xfrm>
                  <a:off x="2031884" y="5244418"/>
                  <a:ext cx="47880" cy="3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07" name="Group 4406">
            <a:extLst>
              <a:ext uri="{FF2B5EF4-FFF2-40B4-BE49-F238E27FC236}">
                <a16:creationId xmlns:a16="http://schemas.microsoft.com/office/drawing/2014/main" id="{B35FC575-3E53-45F1-A087-D3A498D8631A}"/>
              </a:ext>
            </a:extLst>
          </p:cNvPr>
          <p:cNvGrpSpPr/>
          <p:nvPr/>
        </p:nvGrpSpPr>
        <p:grpSpPr>
          <a:xfrm>
            <a:off x="1329164" y="5236138"/>
            <a:ext cx="140400" cy="34560"/>
            <a:chOff x="1329164" y="5236138"/>
            <a:chExt cx="140400" cy="3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5">
              <p14:nvContentPartPr>
                <p14:cNvPr id="4398" name="Ink 4397">
                  <a:extLst>
                    <a:ext uri="{FF2B5EF4-FFF2-40B4-BE49-F238E27FC236}">
                      <a16:creationId xmlns:a16="http://schemas.microsoft.com/office/drawing/2014/main" id="{D480F4D2-EB17-4308-9420-1A1FAC254D79}"/>
                    </a:ext>
                  </a:extLst>
                </p14:cNvPr>
                <p14:cNvContentPartPr/>
                <p14:nvPr/>
              </p14:nvContentPartPr>
              <p14:xfrm>
                <a:off x="1329164" y="5255218"/>
                <a:ext cx="47880" cy="2880"/>
              </p14:xfrm>
            </p:contentPart>
          </mc:Choice>
          <mc:Fallback>
            <p:pic>
              <p:nvPicPr>
                <p:cNvPr id="4398" name="Ink 4397">
                  <a:extLst>
                    <a:ext uri="{FF2B5EF4-FFF2-40B4-BE49-F238E27FC236}">
                      <a16:creationId xmlns:a16="http://schemas.microsoft.com/office/drawing/2014/main" id="{D480F4D2-EB17-4308-9420-1A1FAC254D79}"/>
                    </a:ext>
                  </a:extLst>
                </p:cNvPr>
                <p:cNvPicPr/>
                <p:nvPr/>
              </p:nvPicPr>
              <p:blipFill>
                <a:blip r:embed="rId556"/>
                <a:stretch>
                  <a:fillRect/>
                </a:stretch>
              </p:blipFill>
              <p:spPr>
                <a:xfrm>
                  <a:off x="1324844" y="5250898"/>
                  <a:ext cx="56520" cy="1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7">
              <p14:nvContentPartPr>
                <p14:cNvPr id="4399" name="Ink 4398">
                  <a:extLst>
                    <a:ext uri="{FF2B5EF4-FFF2-40B4-BE49-F238E27FC236}">
                      <a16:creationId xmlns:a16="http://schemas.microsoft.com/office/drawing/2014/main" id="{D497F996-FD5D-4EAB-8F84-61C2CA751853}"/>
                    </a:ext>
                  </a:extLst>
                </p14:cNvPr>
                <p14:cNvContentPartPr/>
                <p14:nvPr/>
              </p14:nvContentPartPr>
              <p14:xfrm>
                <a:off x="1380284" y="5242258"/>
                <a:ext cx="60840" cy="27000"/>
              </p14:xfrm>
            </p:contentPart>
          </mc:Choice>
          <mc:Fallback>
            <p:pic>
              <p:nvPicPr>
                <p:cNvPr id="4399" name="Ink 4398">
                  <a:extLst>
                    <a:ext uri="{FF2B5EF4-FFF2-40B4-BE49-F238E27FC236}">
                      <a16:creationId xmlns:a16="http://schemas.microsoft.com/office/drawing/2014/main" id="{D497F996-FD5D-4EAB-8F84-61C2CA751853}"/>
                    </a:ext>
                  </a:extLst>
                </p:cNvPr>
                <p:cNvPicPr/>
                <p:nvPr/>
              </p:nvPicPr>
              <p:blipFill>
                <a:blip r:embed="rId558"/>
                <a:stretch>
                  <a:fillRect/>
                </a:stretch>
              </p:blipFill>
              <p:spPr>
                <a:xfrm>
                  <a:off x="1375964" y="5237938"/>
                  <a:ext cx="6948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9">
              <p14:nvContentPartPr>
                <p14:cNvPr id="4400" name="Ink 4399">
                  <a:extLst>
                    <a:ext uri="{FF2B5EF4-FFF2-40B4-BE49-F238E27FC236}">
                      <a16:creationId xmlns:a16="http://schemas.microsoft.com/office/drawing/2014/main" id="{FA1841F7-C101-40BB-AF67-A4F9D5292A3D}"/>
                    </a:ext>
                  </a:extLst>
                </p14:cNvPr>
                <p14:cNvContentPartPr/>
                <p14:nvPr/>
              </p14:nvContentPartPr>
              <p14:xfrm>
                <a:off x="1433204" y="5236138"/>
                <a:ext cx="36360" cy="34560"/>
              </p14:xfrm>
            </p:contentPart>
          </mc:Choice>
          <mc:Fallback>
            <p:pic>
              <p:nvPicPr>
                <p:cNvPr id="4400" name="Ink 4399">
                  <a:extLst>
                    <a:ext uri="{FF2B5EF4-FFF2-40B4-BE49-F238E27FC236}">
                      <a16:creationId xmlns:a16="http://schemas.microsoft.com/office/drawing/2014/main" id="{FA1841F7-C101-40BB-AF67-A4F9D5292A3D}"/>
                    </a:ext>
                  </a:extLst>
                </p:cNvPr>
                <p:cNvPicPr/>
                <p:nvPr/>
              </p:nvPicPr>
              <p:blipFill>
                <a:blip r:embed="rId560"/>
                <a:stretch>
                  <a:fillRect/>
                </a:stretch>
              </p:blipFill>
              <p:spPr>
                <a:xfrm>
                  <a:off x="1428884" y="5231818"/>
                  <a:ext cx="45000" cy="43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12" name="Group 4411">
            <a:extLst>
              <a:ext uri="{FF2B5EF4-FFF2-40B4-BE49-F238E27FC236}">
                <a16:creationId xmlns:a16="http://schemas.microsoft.com/office/drawing/2014/main" id="{41E9EDA5-1CC4-4CE2-8C56-A8D937DFB3D9}"/>
              </a:ext>
            </a:extLst>
          </p:cNvPr>
          <p:cNvGrpSpPr/>
          <p:nvPr/>
        </p:nvGrpSpPr>
        <p:grpSpPr>
          <a:xfrm>
            <a:off x="1382444" y="5352778"/>
            <a:ext cx="697320" cy="84240"/>
            <a:chOff x="1382444" y="5352778"/>
            <a:chExt cx="697320" cy="84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1">
              <p14:nvContentPartPr>
                <p14:cNvPr id="4401" name="Ink 4400">
                  <a:extLst>
                    <a:ext uri="{FF2B5EF4-FFF2-40B4-BE49-F238E27FC236}">
                      <a16:creationId xmlns:a16="http://schemas.microsoft.com/office/drawing/2014/main" id="{7DD0A10C-B9DE-4969-BC73-508BEA1126D6}"/>
                    </a:ext>
                  </a:extLst>
                </p14:cNvPr>
                <p14:cNvContentPartPr/>
                <p14:nvPr/>
              </p14:nvContentPartPr>
              <p14:xfrm>
                <a:off x="1382444" y="5378698"/>
                <a:ext cx="51120" cy="43200"/>
              </p14:xfrm>
            </p:contentPart>
          </mc:Choice>
          <mc:Fallback>
            <p:pic>
              <p:nvPicPr>
                <p:cNvPr id="4401" name="Ink 4400">
                  <a:extLst>
                    <a:ext uri="{FF2B5EF4-FFF2-40B4-BE49-F238E27FC236}">
                      <a16:creationId xmlns:a16="http://schemas.microsoft.com/office/drawing/2014/main" id="{7DD0A10C-B9DE-4969-BC73-508BEA1126D6}"/>
                    </a:ext>
                  </a:extLst>
                </p:cNvPr>
                <p:cNvPicPr/>
                <p:nvPr/>
              </p:nvPicPr>
              <p:blipFill>
                <a:blip r:embed="rId562"/>
                <a:stretch>
                  <a:fillRect/>
                </a:stretch>
              </p:blipFill>
              <p:spPr>
                <a:xfrm>
                  <a:off x="1378124" y="5374378"/>
                  <a:ext cx="5976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3">
              <p14:nvContentPartPr>
                <p14:cNvPr id="4402" name="Ink 4401">
                  <a:extLst>
                    <a:ext uri="{FF2B5EF4-FFF2-40B4-BE49-F238E27FC236}">
                      <a16:creationId xmlns:a16="http://schemas.microsoft.com/office/drawing/2014/main" id="{19C072FA-1006-4FC9-A57B-DBB0D0022B27}"/>
                    </a:ext>
                  </a:extLst>
                </p14:cNvPr>
                <p14:cNvContentPartPr/>
                <p14:nvPr/>
              </p14:nvContentPartPr>
              <p14:xfrm>
                <a:off x="1435724" y="5377618"/>
                <a:ext cx="37080" cy="43560"/>
              </p14:xfrm>
            </p:contentPart>
          </mc:Choice>
          <mc:Fallback>
            <p:pic>
              <p:nvPicPr>
                <p:cNvPr id="4402" name="Ink 4401">
                  <a:extLst>
                    <a:ext uri="{FF2B5EF4-FFF2-40B4-BE49-F238E27FC236}">
                      <a16:creationId xmlns:a16="http://schemas.microsoft.com/office/drawing/2014/main" id="{19C072FA-1006-4FC9-A57B-DBB0D0022B27}"/>
                    </a:ext>
                  </a:extLst>
                </p:cNvPr>
                <p:cNvPicPr/>
                <p:nvPr/>
              </p:nvPicPr>
              <p:blipFill>
                <a:blip r:embed="rId564"/>
                <a:stretch>
                  <a:fillRect/>
                </a:stretch>
              </p:blipFill>
              <p:spPr>
                <a:xfrm>
                  <a:off x="1431404" y="5373298"/>
                  <a:ext cx="4572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5">
              <p14:nvContentPartPr>
                <p14:cNvPr id="4403" name="Ink 4402">
                  <a:extLst>
                    <a:ext uri="{FF2B5EF4-FFF2-40B4-BE49-F238E27FC236}">
                      <a16:creationId xmlns:a16="http://schemas.microsoft.com/office/drawing/2014/main" id="{3B3FFBFE-92BB-4A1A-AE8C-F66499FA6F00}"/>
                    </a:ext>
                  </a:extLst>
                </p14:cNvPr>
                <p14:cNvContentPartPr/>
                <p14:nvPr/>
              </p14:nvContentPartPr>
              <p14:xfrm>
                <a:off x="1558484" y="5402458"/>
                <a:ext cx="77760" cy="7920"/>
              </p14:xfrm>
            </p:contentPart>
          </mc:Choice>
          <mc:Fallback>
            <p:pic>
              <p:nvPicPr>
                <p:cNvPr id="4403" name="Ink 4402">
                  <a:extLst>
                    <a:ext uri="{FF2B5EF4-FFF2-40B4-BE49-F238E27FC236}">
                      <a16:creationId xmlns:a16="http://schemas.microsoft.com/office/drawing/2014/main" id="{3B3FFBFE-92BB-4A1A-AE8C-F66499FA6F00}"/>
                    </a:ext>
                  </a:extLst>
                </p:cNvPr>
                <p:cNvPicPr/>
                <p:nvPr/>
              </p:nvPicPr>
              <p:blipFill>
                <a:blip r:embed="rId566"/>
                <a:stretch>
                  <a:fillRect/>
                </a:stretch>
              </p:blipFill>
              <p:spPr>
                <a:xfrm>
                  <a:off x="1554164" y="5398138"/>
                  <a:ext cx="8640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7">
              <p14:nvContentPartPr>
                <p14:cNvPr id="4404" name="Ink 4403">
                  <a:extLst>
                    <a:ext uri="{FF2B5EF4-FFF2-40B4-BE49-F238E27FC236}">
                      <a16:creationId xmlns:a16="http://schemas.microsoft.com/office/drawing/2014/main" id="{BE0F3969-B8EF-4139-80B0-15F9C8159852}"/>
                    </a:ext>
                  </a:extLst>
                </p14:cNvPr>
                <p14:cNvContentPartPr/>
                <p14:nvPr/>
              </p14:nvContentPartPr>
              <p14:xfrm>
                <a:off x="1668644" y="5352778"/>
                <a:ext cx="69120" cy="84240"/>
              </p14:xfrm>
            </p:contentPart>
          </mc:Choice>
          <mc:Fallback>
            <p:pic>
              <p:nvPicPr>
                <p:cNvPr id="4404" name="Ink 4403">
                  <a:extLst>
                    <a:ext uri="{FF2B5EF4-FFF2-40B4-BE49-F238E27FC236}">
                      <a16:creationId xmlns:a16="http://schemas.microsoft.com/office/drawing/2014/main" id="{BE0F3969-B8EF-4139-80B0-15F9C8159852}"/>
                    </a:ext>
                  </a:extLst>
                </p:cNvPr>
                <p:cNvPicPr/>
                <p:nvPr/>
              </p:nvPicPr>
              <p:blipFill>
                <a:blip r:embed="rId568"/>
                <a:stretch>
                  <a:fillRect/>
                </a:stretch>
              </p:blipFill>
              <p:spPr>
                <a:xfrm>
                  <a:off x="1664324" y="5348458"/>
                  <a:ext cx="7776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9">
              <p14:nvContentPartPr>
                <p14:cNvPr id="4405" name="Ink 4404">
                  <a:extLst>
                    <a:ext uri="{FF2B5EF4-FFF2-40B4-BE49-F238E27FC236}">
                      <a16:creationId xmlns:a16="http://schemas.microsoft.com/office/drawing/2014/main" id="{6AD3F6D5-643B-499E-8E93-6B17F57C22A7}"/>
                    </a:ext>
                  </a:extLst>
                </p14:cNvPr>
                <p14:cNvContentPartPr/>
                <p14:nvPr/>
              </p14:nvContentPartPr>
              <p14:xfrm>
                <a:off x="1832804" y="5353498"/>
                <a:ext cx="79560" cy="77040"/>
              </p14:xfrm>
            </p:contentPart>
          </mc:Choice>
          <mc:Fallback>
            <p:pic>
              <p:nvPicPr>
                <p:cNvPr id="4405" name="Ink 4404">
                  <a:extLst>
                    <a:ext uri="{FF2B5EF4-FFF2-40B4-BE49-F238E27FC236}">
                      <a16:creationId xmlns:a16="http://schemas.microsoft.com/office/drawing/2014/main" id="{6AD3F6D5-643B-499E-8E93-6B17F57C22A7}"/>
                    </a:ext>
                  </a:extLst>
                </p:cNvPr>
                <p:cNvPicPr/>
                <p:nvPr/>
              </p:nvPicPr>
              <p:blipFill>
                <a:blip r:embed="rId570"/>
                <a:stretch>
                  <a:fillRect/>
                </a:stretch>
              </p:blipFill>
              <p:spPr>
                <a:xfrm>
                  <a:off x="1828484" y="5349178"/>
                  <a:ext cx="8820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1">
              <p14:nvContentPartPr>
                <p14:cNvPr id="4411" name="Ink 4410">
                  <a:extLst>
                    <a:ext uri="{FF2B5EF4-FFF2-40B4-BE49-F238E27FC236}">
                      <a16:creationId xmlns:a16="http://schemas.microsoft.com/office/drawing/2014/main" id="{90FC0901-B81E-4A3E-86DB-82348F26AEE5}"/>
                    </a:ext>
                  </a:extLst>
                </p14:cNvPr>
                <p14:cNvContentPartPr/>
                <p14:nvPr/>
              </p14:nvContentPartPr>
              <p14:xfrm>
                <a:off x="2008124" y="5356738"/>
                <a:ext cx="71640" cy="74160"/>
              </p14:xfrm>
            </p:contentPart>
          </mc:Choice>
          <mc:Fallback>
            <p:pic>
              <p:nvPicPr>
                <p:cNvPr id="4411" name="Ink 4410">
                  <a:extLst>
                    <a:ext uri="{FF2B5EF4-FFF2-40B4-BE49-F238E27FC236}">
                      <a16:creationId xmlns:a16="http://schemas.microsoft.com/office/drawing/2014/main" id="{90FC0901-B81E-4A3E-86DB-82348F26AEE5}"/>
                    </a:ext>
                  </a:extLst>
                </p:cNvPr>
                <p:cNvPicPr/>
                <p:nvPr/>
              </p:nvPicPr>
              <p:blipFill>
                <a:blip r:embed="rId572"/>
                <a:stretch>
                  <a:fillRect/>
                </a:stretch>
              </p:blipFill>
              <p:spPr>
                <a:xfrm>
                  <a:off x="2003804" y="5352418"/>
                  <a:ext cx="80280" cy="8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32" name="Group 4431">
            <a:extLst>
              <a:ext uri="{FF2B5EF4-FFF2-40B4-BE49-F238E27FC236}">
                <a16:creationId xmlns:a16="http://schemas.microsoft.com/office/drawing/2014/main" id="{FEEACE86-09FB-4556-9D46-B630D1CDF1DD}"/>
              </a:ext>
            </a:extLst>
          </p:cNvPr>
          <p:cNvGrpSpPr/>
          <p:nvPr/>
        </p:nvGrpSpPr>
        <p:grpSpPr>
          <a:xfrm>
            <a:off x="1550924" y="5485618"/>
            <a:ext cx="170280" cy="82080"/>
            <a:chOff x="1550924" y="5485618"/>
            <a:chExt cx="170280" cy="8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3">
              <p14:nvContentPartPr>
                <p14:cNvPr id="4413" name="Ink 4412">
                  <a:extLst>
                    <a:ext uri="{FF2B5EF4-FFF2-40B4-BE49-F238E27FC236}">
                      <a16:creationId xmlns:a16="http://schemas.microsoft.com/office/drawing/2014/main" id="{3273A86F-25AC-463D-8335-EF743F1076B4}"/>
                    </a:ext>
                  </a:extLst>
                </p14:cNvPr>
                <p14:cNvContentPartPr/>
                <p14:nvPr/>
              </p14:nvContentPartPr>
              <p14:xfrm>
                <a:off x="1582604" y="5493898"/>
                <a:ext cx="4320" cy="63720"/>
              </p14:xfrm>
            </p:contentPart>
          </mc:Choice>
          <mc:Fallback>
            <p:pic>
              <p:nvPicPr>
                <p:cNvPr id="4413" name="Ink 4412">
                  <a:extLst>
                    <a:ext uri="{FF2B5EF4-FFF2-40B4-BE49-F238E27FC236}">
                      <a16:creationId xmlns:a16="http://schemas.microsoft.com/office/drawing/2014/main" id="{3273A86F-25AC-463D-8335-EF743F1076B4}"/>
                    </a:ext>
                  </a:extLst>
                </p:cNvPr>
                <p:cNvPicPr/>
                <p:nvPr/>
              </p:nvPicPr>
              <p:blipFill>
                <a:blip r:embed="rId574"/>
                <a:stretch>
                  <a:fillRect/>
                </a:stretch>
              </p:blipFill>
              <p:spPr>
                <a:xfrm>
                  <a:off x="1578284" y="5489578"/>
                  <a:ext cx="129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5">
              <p14:nvContentPartPr>
                <p14:cNvPr id="4414" name="Ink 4413">
                  <a:extLst>
                    <a:ext uri="{FF2B5EF4-FFF2-40B4-BE49-F238E27FC236}">
                      <a16:creationId xmlns:a16="http://schemas.microsoft.com/office/drawing/2014/main" id="{C719578A-F870-4CDA-BB6C-4949DFAC3175}"/>
                    </a:ext>
                  </a:extLst>
                </p14:cNvPr>
                <p14:cNvContentPartPr/>
                <p14:nvPr/>
              </p14:nvContentPartPr>
              <p14:xfrm>
                <a:off x="1550924" y="5526658"/>
                <a:ext cx="65520" cy="12600"/>
              </p14:xfrm>
            </p:contentPart>
          </mc:Choice>
          <mc:Fallback>
            <p:pic>
              <p:nvPicPr>
                <p:cNvPr id="4414" name="Ink 4413">
                  <a:extLst>
                    <a:ext uri="{FF2B5EF4-FFF2-40B4-BE49-F238E27FC236}">
                      <a16:creationId xmlns:a16="http://schemas.microsoft.com/office/drawing/2014/main" id="{C719578A-F870-4CDA-BB6C-4949DFAC3175}"/>
                    </a:ext>
                  </a:extLst>
                </p:cNvPr>
                <p:cNvPicPr/>
                <p:nvPr/>
              </p:nvPicPr>
              <p:blipFill>
                <a:blip r:embed="rId576"/>
                <a:stretch>
                  <a:fillRect/>
                </a:stretch>
              </p:blipFill>
              <p:spPr>
                <a:xfrm>
                  <a:off x="1546604" y="5522338"/>
                  <a:ext cx="7416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7">
              <p14:nvContentPartPr>
                <p14:cNvPr id="4415" name="Ink 4414">
                  <a:extLst>
                    <a:ext uri="{FF2B5EF4-FFF2-40B4-BE49-F238E27FC236}">
                      <a16:creationId xmlns:a16="http://schemas.microsoft.com/office/drawing/2014/main" id="{05CA0047-3C67-4162-B2F6-2CB18EEA4C1F}"/>
                    </a:ext>
                  </a:extLst>
                </p14:cNvPr>
                <p14:cNvContentPartPr/>
                <p14:nvPr/>
              </p14:nvContentPartPr>
              <p14:xfrm>
                <a:off x="1667204" y="5485618"/>
                <a:ext cx="54000" cy="82080"/>
              </p14:xfrm>
            </p:contentPart>
          </mc:Choice>
          <mc:Fallback>
            <p:pic>
              <p:nvPicPr>
                <p:cNvPr id="4415" name="Ink 4414">
                  <a:extLst>
                    <a:ext uri="{FF2B5EF4-FFF2-40B4-BE49-F238E27FC236}">
                      <a16:creationId xmlns:a16="http://schemas.microsoft.com/office/drawing/2014/main" id="{05CA0047-3C67-4162-B2F6-2CB18EEA4C1F}"/>
                    </a:ext>
                  </a:extLst>
                </p:cNvPr>
                <p:cNvPicPr/>
                <p:nvPr/>
              </p:nvPicPr>
              <p:blipFill>
                <a:blip r:embed="rId578"/>
                <a:stretch>
                  <a:fillRect/>
                </a:stretch>
              </p:blipFill>
              <p:spPr>
                <a:xfrm>
                  <a:off x="1662884" y="5481298"/>
                  <a:ext cx="62640" cy="9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31" name="Group 4430">
            <a:extLst>
              <a:ext uri="{FF2B5EF4-FFF2-40B4-BE49-F238E27FC236}">
                <a16:creationId xmlns:a16="http://schemas.microsoft.com/office/drawing/2014/main" id="{20F25EB6-F173-4AC0-84F6-517DCC006650}"/>
              </a:ext>
            </a:extLst>
          </p:cNvPr>
          <p:cNvGrpSpPr/>
          <p:nvPr/>
        </p:nvGrpSpPr>
        <p:grpSpPr>
          <a:xfrm>
            <a:off x="1983644" y="5498578"/>
            <a:ext cx="161280" cy="79920"/>
            <a:chOff x="1983644" y="5498578"/>
            <a:chExt cx="161280" cy="79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9">
              <p14:nvContentPartPr>
                <p14:cNvPr id="4416" name="Ink 4415">
                  <a:extLst>
                    <a:ext uri="{FF2B5EF4-FFF2-40B4-BE49-F238E27FC236}">
                      <a16:creationId xmlns:a16="http://schemas.microsoft.com/office/drawing/2014/main" id="{1E406170-5679-4D42-8984-5D70D93EC30D}"/>
                    </a:ext>
                  </a:extLst>
                </p14:cNvPr>
                <p14:cNvContentPartPr/>
                <p14:nvPr/>
              </p14:nvContentPartPr>
              <p14:xfrm>
                <a:off x="2022164" y="5508298"/>
                <a:ext cx="5760" cy="65160"/>
              </p14:xfrm>
            </p:contentPart>
          </mc:Choice>
          <mc:Fallback>
            <p:pic>
              <p:nvPicPr>
                <p:cNvPr id="4416" name="Ink 4415">
                  <a:extLst>
                    <a:ext uri="{FF2B5EF4-FFF2-40B4-BE49-F238E27FC236}">
                      <a16:creationId xmlns:a16="http://schemas.microsoft.com/office/drawing/2014/main" id="{1E406170-5679-4D42-8984-5D70D93EC30D}"/>
                    </a:ext>
                  </a:extLst>
                </p:cNvPr>
                <p:cNvPicPr/>
                <p:nvPr/>
              </p:nvPicPr>
              <p:blipFill>
                <a:blip r:embed="rId580"/>
                <a:stretch>
                  <a:fillRect/>
                </a:stretch>
              </p:blipFill>
              <p:spPr>
                <a:xfrm>
                  <a:off x="2017844" y="5503978"/>
                  <a:ext cx="1440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1">
              <p14:nvContentPartPr>
                <p14:cNvPr id="4417" name="Ink 4416">
                  <a:extLst>
                    <a:ext uri="{FF2B5EF4-FFF2-40B4-BE49-F238E27FC236}">
                      <a16:creationId xmlns:a16="http://schemas.microsoft.com/office/drawing/2014/main" id="{1ABB5EC8-206C-4B29-B6DB-47C20ECFC20B}"/>
                    </a:ext>
                  </a:extLst>
                </p14:cNvPr>
                <p14:cNvContentPartPr/>
                <p14:nvPr/>
              </p14:nvContentPartPr>
              <p14:xfrm>
                <a:off x="1983644" y="5547898"/>
                <a:ext cx="67680" cy="7920"/>
              </p14:xfrm>
            </p:contentPart>
          </mc:Choice>
          <mc:Fallback>
            <p:pic>
              <p:nvPicPr>
                <p:cNvPr id="4417" name="Ink 4416">
                  <a:extLst>
                    <a:ext uri="{FF2B5EF4-FFF2-40B4-BE49-F238E27FC236}">
                      <a16:creationId xmlns:a16="http://schemas.microsoft.com/office/drawing/2014/main" id="{1ABB5EC8-206C-4B29-B6DB-47C20ECFC20B}"/>
                    </a:ext>
                  </a:extLst>
                </p:cNvPr>
                <p:cNvPicPr/>
                <p:nvPr/>
              </p:nvPicPr>
              <p:blipFill>
                <a:blip r:embed="rId582"/>
                <a:stretch>
                  <a:fillRect/>
                </a:stretch>
              </p:blipFill>
              <p:spPr>
                <a:xfrm>
                  <a:off x="1979324" y="5543578"/>
                  <a:ext cx="7632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3">
              <p14:nvContentPartPr>
                <p14:cNvPr id="4418" name="Ink 4417">
                  <a:extLst>
                    <a:ext uri="{FF2B5EF4-FFF2-40B4-BE49-F238E27FC236}">
                      <a16:creationId xmlns:a16="http://schemas.microsoft.com/office/drawing/2014/main" id="{CCFF5959-1F35-4C6A-8D0F-061B4302B306}"/>
                    </a:ext>
                  </a:extLst>
                </p14:cNvPr>
                <p14:cNvContentPartPr/>
                <p14:nvPr/>
              </p14:nvContentPartPr>
              <p14:xfrm>
                <a:off x="2099564" y="5498578"/>
                <a:ext cx="45360" cy="79920"/>
              </p14:xfrm>
            </p:contentPart>
          </mc:Choice>
          <mc:Fallback>
            <p:pic>
              <p:nvPicPr>
                <p:cNvPr id="4418" name="Ink 4417">
                  <a:extLst>
                    <a:ext uri="{FF2B5EF4-FFF2-40B4-BE49-F238E27FC236}">
                      <a16:creationId xmlns:a16="http://schemas.microsoft.com/office/drawing/2014/main" id="{CCFF5959-1F35-4C6A-8D0F-061B4302B306}"/>
                    </a:ext>
                  </a:extLst>
                </p:cNvPr>
                <p:cNvPicPr/>
                <p:nvPr/>
              </p:nvPicPr>
              <p:blipFill>
                <a:blip r:embed="rId584"/>
                <a:stretch>
                  <a:fillRect/>
                </a:stretch>
              </p:blipFill>
              <p:spPr>
                <a:xfrm>
                  <a:off x="2095244" y="5494258"/>
                  <a:ext cx="54000" cy="88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30" name="Group 4429">
            <a:extLst>
              <a:ext uri="{FF2B5EF4-FFF2-40B4-BE49-F238E27FC236}">
                <a16:creationId xmlns:a16="http://schemas.microsoft.com/office/drawing/2014/main" id="{A454F2FE-0A7D-4245-9196-385FD1544806}"/>
              </a:ext>
            </a:extLst>
          </p:cNvPr>
          <p:cNvGrpSpPr/>
          <p:nvPr/>
        </p:nvGrpSpPr>
        <p:grpSpPr>
          <a:xfrm>
            <a:off x="1644884" y="5634298"/>
            <a:ext cx="454320" cy="81000"/>
            <a:chOff x="1644884" y="5634298"/>
            <a:chExt cx="454320" cy="81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5">
              <p14:nvContentPartPr>
                <p14:cNvPr id="4419" name="Ink 4418">
                  <a:extLst>
                    <a:ext uri="{FF2B5EF4-FFF2-40B4-BE49-F238E27FC236}">
                      <a16:creationId xmlns:a16="http://schemas.microsoft.com/office/drawing/2014/main" id="{36CFA058-4F30-4EA1-93FA-6D4A0D2A0CBE}"/>
                    </a:ext>
                  </a:extLst>
                </p14:cNvPr>
                <p14:cNvContentPartPr/>
                <p14:nvPr/>
              </p14:nvContentPartPr>
              <p14:xfrm>
                <a:off x="1644884" y="5667778"/>
                <a:ext cx="55440" cy="41040"/>
              </p14:xfrm>
            </p:contentPart>
          </mc:Choice>
          <mc:Fallback>
            <p:pic>
              <p:nvPicPr>
                <p:cNvPr id="4419" name="Ink 4418">
                  <a:extLst>
                    <a:ext uri="{FF2B5EF4-FFF2-40B4-BE49-F238E27FC236}">
                      <a16:creationId xmlns:a16="http://schemas.microsoft.com/office/drawing/2014/main" id="{36CFA058-4F30-4EA1-93FA-6D4A0D2A0CBE}"/>
                    </a:ext>
                  </a:extLst>
                </p:cNvPr>
                <p:cNvPicPr/>
                <p:nvPr/>
              </p:nvPicPr>
              <p:blipFill>
                <a:blip r:embed="rId586"/>
                <a:stretch>
                  <a:fillRect/>
                </a:stretch>
              </p:blipFill>
              <p:spPr>
                <a:xfrm>
                  <a:off x="1640564" y="5663458"/>
                  <a:ext cx="6408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7">
              <p14:nvContentPartPr>
                <p14:cNvPr id="4420" name="Ink 4419">
                  <a:extLst>
                    <a:ext uri="{FF2B5EF4-FFF2-40B4-BE49-F238E27FC236}">
                      <a16:creationId xmlns:a16="http://schemas.microsoft.com/office/drawing/2014/main" id="{81CAEDB7-88AE-4976-A2F8-F4D711F49168}"/>
                    </a:ext>
                  </a:extLst>
                </p14:cNvPr>
                <p14:cNvContentPartPr/>
                <p14:nvPr/>
              </p14:nvContentPartPr>
              <p14:xfrm>
                <a:off x="1701404" y="5681458"/>
                <a:ext cx="27720" cy="26640"/>
              </p14:xfrm>
            </p:contentPart>
          </mc:Choice>
          <mc:Fallback>
            <p:pic>
              <p:nvPicPr>
                <p:cNvPr id="4420" name="Ink 4419">
                  <a:extLst>
                    <a:ext uri="{FF2B5EF4-FFF2-40B4-BE49-F238E27FC236}">
                      <a16:creationId xmlns:a16="http://schemas.microsoft.com/office/drawing/2014/main" id="{81CAEDB7-88AE-4976-A2F8-F4D711F49168}"/>
                    </a:ext>
                  </a:extLst>
                </p:cNvPr>
                <p:cNvPicPr/>
                <p:nvPr/>
              </p:nvPicPr>
              <p:blipFill>
                <a:blip r:embed="rId588"/>
                <a:stretch>
                  <a:fillRect/>
                </a:stretch>
              </p:blipFill>
              <p:spPr>
                <a:xfrm>
                  <a:off x="1697084" y="5677138"/>
                  <a:ext cx="3636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9">
              <p14:nvContentPartPr>
                <p14:cNvPr id="4421" name="Ink 4420">
                  <a:extLst>
                    <a:ext uri="{FF2B5EF4-FFF2-40B4-BE49-F238E27FC236}">
                      <a16:creationId xmlns:a16="http://schemas.microsoft.com/office/drawing/2014/main" id="{FD27D99A-813C-4170-B929-7C4AE67E6BB1}"/>
                    </a:ext>
                  </a:extLst>
                </p14:cNvPr>
                <p14:cNvContentPartPr/>
                <p14:nvPr/>
              </p14:nvContentPartPr>
              <p14:xfrm>
                <a:off x="1830644" y="5638258"/>
                <a:ext cx="63720" cy="62640"/>
              </p14:xfrm>
            </p:contentPart>
          </mc:Choice>
          <mc:Fallback>
            <p:pic>
              <p:nvPicPr>
                <p:cNvPr id="4421" name="Ink 4420">
                  <a:extLst>
                    <a:ext uri="{FF2B5EF4-FFF2-40B4-BE49-F238E27FC236}">
                      <a16:creationId xmlns:a16="http://schemas.microsoft.com/office/drawing/2014/main" id="{FD27D99A-813C-4170-B929-7C4AE67E6BB1}"/>
                    </a:ext>
                  </a:extLst>
                </p:cNvPr>
                <p:cNvPicPr/>
                <p:nvPr/>
              </p:nvPicPr>
              <p:blipFill>
                <a:blip r:embed="rId590"/>
                <a:stretch>
                  <a:fillRect/>
                </a:stretch>
              </p:blipFill>
              <p:spPr>
                <a:xfrm>
                  <a:off x="1826324" y="5633938"/>
                  <a:ext cx="7236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1">
              <p14:nvContentPartPr>
                <p14:cNvPr id="4422" name="Ink 4421">
                  <a:extLst>
                    <a:ext uri="{FF2B5EF4-FFF2-40B4-BE49-F238E27FC236}">
                      <a16:creationId xmlns:a16="http://schemas.microsoft.com/office/drawing/2014/main" id="{76980925-5F48-4F87-BE28-9825B4634E46}"/>
                    </a:ext>
                  </a:extLst>
                </p14:cNvPr>
                <p14:cNvContentPartPr/>
                <p14:nvPr/>
              </p14:nvContentPartPr>
              <p14:xfrm>
                <a:off x="1977164" y="5643658"/>
                <a:ext cx="6120" cy="59760"/>
              </p14:xfrm>
            </p:contentPart>
          </mc:Choice>
          <mc:Fallback>
            <p:pic>
              <p:nvPicPr>
                <p:cNvPr id="4422" name="Ink 4421">
                  <a:extLst>
                    <a:ext uri="{FF2B5EF4-FFF2-40B4-BE49-F238E27FC236}">
                      <a16:creationId xmlns:a16="http://schemas.microsoft.com/office/drawing/2014/main" id="{76980925-5F48-4F87-BE28-9825B4634E46}"/>
                    </a:ext>
                  </a:extLst>
                </p:cNvPr>
                <p:cNvPicPr/>
                <p:nvPr/>
              </p:nvPicPr>
              <p:blipFill>
                <a:blip r:embed="rId592"/>
                <a:stretch>
                  <a:fillRect/>
                </a:stretch>
              </p:blipFill>
              <p:spPr>
                <a:xfrm>
                  <a:off x="1972844" y="5639338"/>
                  <a:ext cx="1476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3">
              <p14:nvContentPartPr>
                <p14:cNvPr id="4423" name="Ink 4422">
                  <a:extLst>
                    <a:ext uri="{FF2B5EF4-FFF2-40B4-BE49-F238E27FC236}">
                      <a16:creationId xmlns:a16="http://schemas.microsoft.com/office/drawing/2014/main" id="{F1DF7CD7-5F8E-44F0-9A9D-D79743009B67}"/>
                    </a:ext>
                  </a:extLst>
                </p14:cNvPr>
                <p14:cNvContentPartPr/>
                <p14:nvPr/>
              </p14:nvContentPartPr>
              <p14:xfrm>
                <a:off x="2059964" y="5634298"/>
                <a:ext cx="39240" cy="2160"/>
              </p14:xfrm>
            </p:contentPart>
          </mc:Choice>
          <mc:Fallback>
            <p:pic>
              <p:nvPicPr>
                <p:cNvPr id="4423" name="Ink 4422">
                  <a:extLst>
                    <a:ext uri="{FF2B5EF4-FFF2-40B4-BE49-F238E27FC236}">
                      <a16:creationId xmlns:a16="http://schemas.microsoft.com/office/drawing/2014/main" id="{F1DF7CD7-5F8E-44F0-9A9D-D79743009B67}"/>
                    </a:ext>
                  </a:extLst>
                </p:cNvPr>
                <p:cNvPicPr/>
                <p:nvPr/>
              </p:nvPicPr>
              <p:blipFill>
                <a:blip r:embed="rId594"/>
                <a:stretch>
                  <a:fillRect/>
                </a:stretch>
              </p:blipFill>
              <p:spPr>
                <a:xfrm>
                  <a:off x="2055644" y="5629978"/>
                  <a:ext cx="4788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5">
              <p14:nvContentPartPr>
                <p14:cNvPr id="4424" name="Ink 4423">
                  <a:extLst>
                    <a:ext uri="{FF2B5EF4-FFF2-40B4-BE49-F238E27FC236}">
                      <a16:creationId xmlns:a16="http://schemas.microsoft.com/office/drawing/2014/main" id="{6DF47A7B-F854-4DB8-95B3-6E14C7D493AE}"/>
                    </a:ext>
                  </a:extLst>
                </p14:cNvPr>
                <p14:cNvContentPartPr/>
                <p14:nvPr/>
              </p14:nvContentPartPr>
              <p14:xfrm>
                <a:off x="2022164" y="5641858"/>
                <a:ext cx="68400" cy="73440"/>
              </p14:xfrm>
            </p:contentPart>
          </mc:Choice>
          <mc:Fallback>
            <p:pic>
              <p:nvPicPr>
                <p:cNvPr id="4424" name="Ink 4423">
                  <a:extLst>
                    <a:ext uri="{FF2B5EF4-FFF2-40B4-BE49-F238E27FC236}">
                      <a16:creationId xmlns:a16="http://schemas.microsoft.com/office/drawing/2014/main" id="{6DF47A7B-F854-4DB8-95B3-6E14C7D493AE}"/>
                    </a:ext>
                  </a:extLst>
                </p:cNvPr>
                <p:cNvPicPr/>
                <p:nvPr/>
              </p:nvPicPr>
              <p:blipFill>
                <a:blip r:embed="rId596"/>
                <a:stretch>
                  <a:fillRect/>
                </a:stretch>
              </p:blipFill>
              <p:spPr>
                <a:xfrm>
                  <a:off x="2017844" y="5637538"/>
                  <a:ext cx="77040" cy="82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29" name="Group 4428">
            <a:extLst>
              <a:ext uri="{FF2B5EF4-FFF2-40B4-BE49-F238E27FC236}">
                <a16:creationId xmlns:a16="http://schemas.microsoft.com/office/drawing/2014/main" id="{182EA512-71EC-4814-8418-B0878034DC9A}"/>
              </a:ext>
            </a:extLst>
          </p:cNvPr>
          <p:cNvGrpSpPr/>
          <p:nvPr/>
        </p:nvGrpSpPr>
        <p:grpSpPr>
          <a:xfrm>
            <a:off x="1243484" y="6149818"/>
            <a:ext cx="1213920" cy="95760"/>
            <a:chOff x="1243484" y="6149818"/>
            <a:chExt cx="1213920" cy="95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7">
              <p14:nvContentPartPr>
                <p14:cNvPr id="4425" name="Ink 4424">
                  <a:extLst>
                    <a:ext uri="{FF2B5EF4-FFF2-40B4-BE49-F238E27FC236}">
                      <a16:creationId xmlns:a16="http://schemas.microsoft.com/office/drawing/2014/main" id="{5B9249A7-EE99-4BAA-90FC-C1806E2904E0}"/>
                    </a:ext>
                  </a:extLst>
                </p14:cNvPr>
                <p14:cNvContentPartPr/>
                <p14:nvPr/>
              </p14:nvContentPartPr>
              <p14:xfrm>
                <a:off x="2342204" y="6165298"/>
                <a:ext cx="115200" cy="80280"/>
              </p14:xfrm>
            </p:contentPart>
          </mc:Choice>
          <mc:Fallback>
            <p:pic>
              <p:nvPicPr>
                <p:cNvPr id="4425" name="Ink 4424">
                  <a:extLst>
                    <a:ext uri="{FF2B5EF4-FFF2-40B4-BE49-F238E27FC236}">
                      <a16:creationId xmlns:a16="http://schemas.microsoft.com/office/drawing/2014/main" id="{5B9249A7-EE99-4BAA-90FC-C1806E2904E0}"/>
                    </a:ext>
                  </a:extLst>
                </p:cNvPr>
                <p:cNvPicPr/>
                <p:nvPr/>
              </p:nvPicPr>
              <p:blipFill>
                <a:blip r:embed="rId598"/>
                <a:stretch>
                  <a:fillRect/>
                </a:stretch>
              </p:blipFill>
              <p:spPr>
                <a:xfrm>
                  <a:off x="2337884" y="6160978"/>
                  <a:ext cx="12384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9">
              <p14:nvContentPartPr>
                <p14:cNvPr id="4426" name="Ink 4425">
                  <a:extLst>
                    <a:ext uri="{FF2B5EF4-FFF2-40B4-BE49-F238E27FC236}">
                      <a16:creationId xmlns:a16="http://schemas.microsoft.com/office/drawing/2014/main" id="{7467EE9F-4BE2-4712-B2BD-33AC313419A7}"/>
                    </a:ext>
                  </a:extLst>
                </p14:cNvPr>
                <p14:cNvContentPartPr/>
                <p14:nvPr/>
              </p14:nvContentPartPr>
              <p14:xfrm>
                <a:off x="1258604" y="6191938"/>
                <a:ext cx="1062720" cy="16560"/>
              </p14:xfrm>
            </p:contentPart>
          </mc:Choice>
          <mc:Fallback>
            <p:pic>
              <p:nvPicPr>
                <p:cNvPr id="4426" name="Ink 4425">
                  <a:extLst>
                    <a:ext uri="{FF2B5EF4-FFF2-40B4-BE49-F238E27FC236}">
                      <a16:creationId xmlns:a16="http://schemas.microsoft.com/office/drawing/2014/main" id="{7467EE9F-4BE2-4712-B2BD-33AC313419A7}"/>
                    </a:ext>
                  </a:extLst>
                </p:cNvPr>
                <p:cNvPicPr/>
                <p:nvPr/>
              </p:nvPicPr>
              <p:blipFill>
                <a:blip r:embed="rId600"/>
                <a:stretch>
                  <a:fillRect/>
                </a:stretch>
              </p:blipFill>
              <p:spPr>
                <a:xfrm>
                  <a:off x="1254284" y="6187618"/>
                  <a:ext cx="107136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1">
              <p14:nvContentPartPr>
                <p14:cNvPr id="4427" name="Ink 4426">
                  <a:extLst>
                    <a:ext uri="{FF2B5EF4-FFF2-40B4-BE49-F238E27FC236}">
                      <a16:creationId xmlns:a16="http://schemas.microsoft.com/office/drawing/2014/main" id="{C16A46D2-117F-44D3-976E-1AD373E80A8A}"/>
                    </a:ext>
                  </a:extLst>
                </p14:cNvPr>
                <p14:cNvContentPartPr/>
                <p14:nvPr/>
              </p14:nvContentPartPr>
              <p14:xfrm>
                <a:off x="1243484" y="6149818"/>
                <a:ext cx="69120" cy="83520"/>
              </p14:xfrm>
            </p:contentPart>
          </mc:Choice>
          <mc:Fallback>
            <p:pic>
              <p:nvPicPr>
                <p:cNvPr id="4427" name="Ink 4426">
                  <a:extLst>
                    <a:ext uri="{FF2B5EF4-FFF2-40B4-BE49-F238E27FC236}">
                      <a16:creationId xmlns:a16="http://schemas.microsoft.com/office/drawing/2014/main" id="{C16A46D2-117F-44D3-976E-1AD373E80A8A}"/>
                    </a:ext>
                  </a:extLst>
                </p:cNvPr>
                <p:cNvPicPr/>
                <p:nvPr/>
              </p:nvPicPr>
              <p:blipFill>
                <a:blip r:embed="rId602"/>
                <a:stretch>
                  <a:fillRect/>
                </a:stretch>
              </p:blipFill>
              <p:spPr>
                <a:xfrm>
                  <a:off x="1239164" y="6145498"/>
                  <a:ext cx="7776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3">
              <p14:nvContentPartPr>
                <p14:cNvPr id="4428" name="Ink 4427">
                  <a:extLst>
                    <a:ext uri="{FF2B5EF4-FFF2-40B4-BE49-F238E27FC236}">
                      <a16:creationId xmlns:a16="http://schemas.microsoft.com/office/drawing/2014/main" id="{02867C9B-D8D1-4B5D-A8B9-6BA20B59B194}"/>
                    </a:ext>
                  </a:extLst>
                </p14:cNvPr>
                <p14:cNvContentPartPr/>
                <p14:nvPr/>
              </p14:nvContentPartPr>
              <p14:xfrm>
                <a:off x="2316284" y="6193738"/>
                <a:ext cx="18720" cy="1080"/>
              </p14:xfrm>
            </p:contentPart>
          </mc:Choice>
          <mc:Fallback>
            <p:pic>
              <p:nvPicPr>
                <p:cNvPr id="4428" name="Ink 4427">
                  <a:extLst>
                    <a:ext uri="{FF2B5EF4-FFF2-40B4-BE49-F238E27FC236}">
                      <a16:creationId xmlns:a16="http://schemas.microsoft.com/office/drawing/2014/main" id="{02867C9B-D8D1-4B5D-A8B9-6BA20B59B194}"/>
                    </a:ext>
                  </a:extLst>
                </p:cNvPr>
                <p:cNvPicPr/>
                <p:nvPr/>
              </p:nvPicPr>
              <p:blipFill>
                <a:blip r:embed="rId604"/>
                <a:stretch>
                  <a:fillRect/>
                </a:stretch>
              </p:blipFill>
              <p:spPr>
                <a:xfrm>
                  <a:off x="2311964" y="6189418"/>
                  <a:ext cx="27360" cy="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83" name="Group 4482">
            <a:extLst>
              <a:ext uri="{FF2B5EF4-FFF2-40B4-BE49-F238E27FC236}">
                <a16:creationId xmlns:a16="http://schemas.microsoft.com/office/drawing/2014/main" id="{A8940BD6-6AEA-43B6-AF29-4469F538995D}"/>
              </a:ext>
            </a:extLst>
          </p:cNvPr>
          <p:cNvGrpSpPr/>
          <p:nvPr/>
        </p:nvGrpSpPr>
        <p:grpSpPr>
          <a:xfrm>
            <a:off x="3097343" y="5095363"/>
            <a:ext cx="488520" cy="76320"/>
            <a:chOff x="3097343" y="5095363"/>
            <a:chExt cx="488520" cy="7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5">
              <p14:nvContentPartPr>
                <p14:cNvPr id="4433" name="Ink 4432">
                  <a:extLst>
                    <a:ext uri="{FF2B5EF4-FFF2-40B4-BE49-F238E27FC236}">
                      <a16:creationId xmlns:a16="http://schemas.microsoft.com/office/drawing/2014/main" id="{1EE11402-EFF8-422B-AB55-A526E97698C4}"/>
                    </a:ext>
                  </a:extLst>
                </p14:cNvPr>
                <p14:cNvContentPartPr/>
                <p14:nvPr/>
              </p14:nvContentPartPr>
              <p14:xfrm>
                <a:off x="3097343" y="5102563"/>
                <a:ext cx="6480" cy="67320"/>
              </p14:xfrm>
            </p:contentPart>
          </mc:Choice>
          <mc:Fallback>
            <p:pic>
              <p:nvPicPr>
                <p:cNvPr id="4433" name="Ink 4432">
                  <a:extLst>
                    <a:ext uri="{FF2B5EF4-FFF2-40B4-BE49-F238E27FC236}">
                      <a16:creationId xmlns:a16="http://schemas.microsoft.com/office/drawing/2014/main" id="{1EE11402-EFF8-422B-AB55-A526E97698C4}"/>
                    </a:ext>
                  </a:extLst>
                </p:cNvPr>
                <p:cNvPicPr/>
                <p:nvPr/>
              </p:nvPicPr>
              <p:blipFill>
                <a:blip r:embed="rId606"/>
                <a:stretch>
                  <a:fillRect/>
                </a:stretch>
              </p:blipFill>
              <p:spPr>
                <a:xfrm>
                  <a:off x="3093023" y="5098243"/>
                  <a:ext cx="1512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7">
              <p14:nvContentPartPr>
                <p14:cNvPr id="4434" name="Ink 4433">
                  <a:extLst>
                    <a:ext uri="{FF2B5EF4-FFF2-40B4-BE49-F238E27FC236}">
                      <a16:creationId xmlns:a16="http://schemas.microsoft.com/office/drawing/2014/main" id="{14E7938C-74A6-4920-B1F4-1875C0711292}"/>
                    </a:ext>
                  </a:extLst>
                </p14:cNvPr>
                <p14:cNvContentPartPr/>
                <p14:nvPr/>
              </p14:nvContentPartPr>
              <p14:xfrm>
                <a:off x="3159623" y="5095363"/>
                <a:ext cx="54000" cy="2880"/>
              </p14:xfrm>
            </p:contentPart>
          </mc:Choice>
          <mc:Fallback>
            <p:pic>
              <p:nvPicPr>
                <p:cNvPr id="4434" name="Ink 4433">
                  <a:extLst>
                    <a:ext uri="{FF2B5EF4-FFF2-40B4-BE49-F238E27FC236}">
                      <a16:creationId xmlns:a16="http://schemas.microsoft.com/office/drawing/2014/main" id="{14E7938C-74A6-4920-B1F4-1875C0711292}"/>
                    </a:ext>
                  </a:extLst>
                </p:cNvPr>
                <p:cNvPicPr/>
                <p:nvPr/>
              </p:nvPicPr>
              <p:blipFill>
                <a:blip r:embed="rId608"/>
                <a:stretch>
                  <a:fillRect/>
                </a:stretch>
              </p:blipFill>
              <p:spPr>
                <a:xfrm>
                  <a:off x="3155303" y="5091043"/>
                  <a:ext cx="62640" cy="1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9">
              <p14:nvContentPartPr>
                <p14:cNvPr id="4435" name="Ink 4434">
                  <a:extLst>
                    <a:ext uri="{FF2B5EF4-FFF2-40B4-BE49-F238E27FC236}">
                      <a16:creationId xmlns:a16="http://schemas.microsoft.com/office/drawing/2014/main" id="{37BC2301-8D0E-4629-A3EB-3333A69E12F9}"/>
                    </a:ext>
                  </a:extLst>
                </p14:cNvPr>
                <p14:cNvContentPartPr/>
                <p14:nvPr/>
              </p14:nvContentPartPr>
              <p14:xfrm>
                <a:off x="3152423" y="5102203"/>
                <a:ext cx="65880" cy="59040"/>
              </p14:xfrm>
            </p:contentPart>
          </mc:Choice>
          <mc:Fallback>
            <p:pic>
              <p:nvPicPr>
                <p:cNvPr id="4435" name="Ink 4434">
                  <a:extLst>
                    <a:ext uri="{FF2B5EF4-FFF2-40B4-BE49-F238E27FC236}">
                      <a16:creationId xmlns:a16="http://schemas.microsoft.com/office/drawing/2014/main" id="{37BC2301-8D0E-4629-A3EB-3333A69E12F9}"/>
                    </a:ext>
                  </a:extLst>
                </p:cNvPr>
                <p:cNvPicPr/>
                <p:nvPr/>
              </p:nvPicPr>
              <p:blipFill>
                <a:blip r:embed="rId610"/>
                <a:stretch>
                  <a:fillRect/>
                </a:stretch>
              </p:blipFill>
              <p:spPr>
                <a:xfrm>
                  <a:off x="3148103" y="5097883"/>
                  <a:ext cx="7452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1">
              <p14:nvContentPartPr>
                <p14:cNvPr id="4436" name="Ink 4435">
                  <a:extLst>
                    <a:ext uri="{FF2B5EF4-FFF2-40B4-BE49-F238E27FC236}">
                      <a16:creationId xmlns:a16="http://schemas.microsoft.com/office/drawing/2014/main" id="{8FC2A08A-1B56-4E43-B753-671BA6601BC2}"/>
                    </a:ext>
                  </a:extLst>
                </p14:cNvPr>
                <p14:cNvContentPartPr/>
                <p14:nvPr/>
              </p14:nvContentPartPr>
              <p14:xfrm>
                <a:off x="3242423" y="5123443"/>
                <a:ext cx="48240" cy="33120"/>
              </p14:xfrm>
            </p:contentPart>
          </mc:Choice>
          <mc:Fallback>
            <p:pic>
              <p:nvPicPr>
                <p:cNvPr id="4436" name="Ink 4435">
                  <a:extLst>
                    <a:ext uri="{FF2B5EF4-FFF2-40B4-BE49-F238E27FC236}">
                      <a16:creationId xmlns:a16="http://schemas.microsoft.com/office/drawing/2014/main" id="{8FC2A08A-1B56-4E43-B753-671BA6601BC2}"/>
                    </a:ext>
                  </a:extLst>
                </p:cNvPr>
                <p:cNvPicPr/>
                <p:nvPr/>
              </p:nvPicPr>
              <p:blipFill>
                <a:blip r:embed="rId612"/>
                <a:stretch>
                  <a:fillRect/>
                </a:stretch>
              </p:blipFill>
              <p:spPr>
                <a:xfrm>
                  <a:off x="3238103" y="5119123"/>
                  <a:ext cx="568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3">
              <p14:nvContentPartPr>
                <p14:cNvPr id="4437" name="Ink 4436">
                  <a:extLst>
                    <a:ext uri="{FF2B5EF4-FFF2-40B4-BE49-F238E27FC236}">
                      <a16:creationId xmlns:a16="http://schemas.microsoft.com/office/drawing/2014/main" id="{29117CDE-3A91-47E0-B263-17A16B64070E}"/>
                    </a:ext>
                  </a:extLst>
                </p14:cNvPr>
                <p14:cNvContentPartPr/>
                <p14:nvPr/>
              </p14:nvContentPartPr>
              <p14:xfrm>
                <a:off x="3289943" y="5122723"/>
                <a:ext cx="43200" cy="37800"/>
              </p14:xfrm>
            </p:contentPart>
          </mc:Choice>
          <mc:Fallback>
            <p:pic>
              <p:nvPicPr>
                <p:cNvPr id="4437" name="Ink 4436">
                  <a:extLst>
                    <a:ext uri="{FF2B5EF4-FFF2-40B4-BE49-F238E27FC236}">
                      <a16:creationId xmlns:a16="http://schemas.microsoft.com/office/drawing/2014/main" id="{29117CDE-3A91-47E0-B263-17A16B64070E}"/>
                    </a:ext>
                  </a:extLst>
                </p:cNvPr>
                <p:cNvPicPr/>
                <p:nvPr/>
              </p:nvPicPr>
              <p:blipFill>
                <a:blip r:embed="rId614"/>
                <a:stretch>
                  <a:fillRect/>
                </a:stretch>
              </p:blipFill>
              <p:spPr>
                <a:xfrm>
                  <a:off x="3285623" y="5118403"/>
                  <a:ext cx="518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5">
              <p14:nvContentPartPr>
                <p14:cNvPr id="4438" name="Ink 4437">
                  <a:extLst>
                    <a:ext uri="{FF2B5EF4-FFF2-40B4-BE49-F238E27FC236}">
                      <a16:creationId xmlns:a16="http://schemas.microsoft.com/office/drawing/2014/main" id="{B55809C8-3C47-4CF5-8B85-620232D2F20B}"/>
                    </a:ext>
                  </a:extLst>
                </p14:cNvPr>
                <p14:cNvContentPartPr/>
                <p14:nvPr/>
              </p14:nvContentPartPr>
              <p14:xfrm>
                <a:off x="3406223" y="5138923"/>
                <a:ext cx="87840" cy="6120"/>
              </p14:xfrm>
            </p:contentPart>
          </mc:Choice>
          <mc:Fallback>
            <p:pic>
              <p:nvPicPr>
                <p:cNvPr id="4438" name="Ink 4437">
                  <a:extLst>
                    <a:ext uri="{FF2B5EF4-FFF2-40B4-BE49-F238E27FC236}">
                      <a16:creationId xmlns:a16="http://schemas.microsoft.com/office/drawing/2014/main" id="{B55809C8-3C47-4CF5-8B85-620232D2F20B}"/>
                    </a:ext>
                  </a:extLst>
                </p:cNvPr>
                <p:cNvPicPr/>
                <p:nvPr/>
              </p:nvPicPr>
              <p:blipFill>
                <a:blip r:embed="rId616"/>
                <a:stretch>
                  <a:fillRect/>
                </a:stretch>
              </p:blipFill>
              <p:spPr>
                <a:xfrm>
                  <a:off x="3401903" y="5134603"/>
                  <a:ext cx="9648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7">
              <p14:nvContentPartPr>
                <p14:cNvPr id="4439" name="Ink 4438">
                  <a:extLst>
                    <a:ext uri="{FF2B5EF4-FFF2-40B4-BE49-F238E27FC236}">
                      <a16:creationId xmlns:a16="http://schemas.microsoft.com/office/drawing/2014/main" id="{D1F1CE17-34CB-4394-AE61-58E5E88E6015}"/>
                    </a:ext>
                  </a:extLst>
                </p14:cNvPr>
                <p14:cNvContentPartPr/>
                <p14:nvPr/>
              </p14:nvContentPartPr>
              <p14:xfrm>
                <a:off x="3521063" y="5098603"/>
                <a:ext cx="64800" cy="73080"/>
              </p14:xfrm>
            </p:contentPart>
          </mc:Choice>
          <mc:Fallback>
            <p:pic>
              <p:nvPicPr>
                <p:cNvPr id="4439" name="Ink 4438">
                  <a:extLst>
                    <a:ext uri="{FF2B5EF4-FFF2-40B4-BE49-F238E27FC236}">
                      <a16:creationId xmlns:a16="http://schemas.microsoft.com/office/drawing/2014/main" id="{D1F1CE17-34CB-4394-AE61-58E5E88E6015}"/>
                    </a:ext>
                  </a:extLst>
                </p:cNvPr>
                <p:cNvPicPr/>
                <p:nvPr/>
              </p:nvPicPr>
              <p:blipFill>
                <a:blip r:embed="rId618"/>
                <a:stretch>
                  <a:fillRect/>
                </a:stretch>
              </p:blipFill>
              <p:spPr>
                <a:xfrm>
                  <a:off x="3516743" y="5094283"/>
                  <a:ext cx="73440" cy="81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82" name="Group 4481">
            <a:extLst>
              <a:ext uri="{FF2B5EF4-FFF2-40B4-BE49-F238E27FC236}">
                <a16:creationId xmlns:a16="http://schemas.microsoft.com/office/drawing/2014/main" id="{92E05739-1B97-437D-A15E-4BD2F8F9DF00}"/>
              </a:ext>
            </a:extLst>
          </p:cNvPr>
          <p:cNvGrpSpPr/>
          <p:nvPr/>
        </p:nvGrpSpPr>
        <p:grpSpPr>
          <a:xfrm>
            <a:off x="3729863" y="5095363"/>
            <a:ext cx="670320" cy="90000"/>
            <a:chOff x="3729863" y="5095363"/>
            <a:chExt cx="670320" cy="90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9">
              <p14:nvContentPartPr>
                <p14:cNvPr id="4440" name="Ink 4439">
                  <a:extLst>
                    <a:ext uri="{FF2B5EF4-FFF2-40B4-BE49-F238E27FC236}">
                      <a16:creationId xmlns:a16="http://schemas.microsoft.com/office/drawing/2014/main" id="{8CEE8D38-76C3-4ED8-8D90-F5C821FFFCA4}"/>
                    </a:ext>
                  </a:extLst>
                </p14:cNvPr>
                <p14:cNvContentPartPr/>
                <p14:nvPr/>
              </p14:nvContentPartPr>
              <p14:xfrm>
                <a:off x="3730223" y="5105083"/>
                <a:ext cx="55800" cy="40680"/>
              </p14:xfrm>
            </p:contentPart>
          </mc:Choice>
          <mc:Fallback>
            <p:pic>
              <p:nvPicPr>
                <p:cNvPr id="4440" name="Ink 4439">
                  <a:extLst>
                    <a:ext uri="{FF2B5EF4-FFF2-40B4-BE49-F238E27FC236}">
                      <a16:creationId xmlns:a16="http://schemas.microsoft.com/office/drawing/2014/main" id="{8CEE8D38-76C3-4ED8-8D90-F5C821FFFCA4}"/>
                    </a:ext>
                  </a:extLst>
                </p:cNvPr>
                <p:cNvPicPr/>
                <p:nvPr/>
              </p:nvPicPr>
              <p:blipFill>
                <a:blip r:embed="rId620"/>
                <a:stretch>
                  <a:fillRect/>
                </a:stretch>
              </p:blipFill>
              <p:spPr>
                <a:xfrm>
                  <a:off x="3725903" y="5100763"/>
                  <a:ext cx="644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1">
              <p14:nvContentPartPr>
                <p14:cNvPr id="4441" name="Ink 4440">
                  <a:extLst>
                    <a:ext uri="{FF2B5EF4-FFF2-40B4-BE49-F238E27FC236}">
                      <a16:creationId xmlns:a16="http://schemas.microsoft.com/office/drawing/2014/main" id="{2FB68FCE-7655-4016-BC01-19ACCE990594}"/>
                    </a:ext>
                  </a:extLst>
                </p14:cNvPr>
                <p14:cNvContentPartPr/>
                <p14:nvPr/>
              </p14:nvContentPartPr>
              <p14:xfrm>
                <a:off x="3729863" y="5154043"/>
                <a:ext cx="61200" cy="21960"/>
              </p14:xfrm>
            </p:contentPart>
          </mc:Choice>
          <mc:Fallback>
            <p:pic>
              <p:nvPicPr>
                <p:cNvPr id="4441" name="Ink 4440">
                  <a:extLst>
                    <a:ext uri="{FF2B5EF4-FFF2-40B4-BE49-F238E27FC236}">
                      <a16:creationId xmlns:a16="http://schemas.microsoft.com/office/drawing/2014/main" id="{2FB68FCE-7655-4016-BC01-19ACCE990594}"/>
                    </a:ext>
                  </a:extLst>
                </p:cNvPr>
                <p:cNvPicPr/>
                <p:nvPr/>
              </p:nvPicPr>
              <p:blipFill>
                <a:blip r:embed="rId622"/>
                <a:stretch>
                  <a:fillRect/>
                </a:stretch>
              </p:blipFill>
              <p:spPr>
                <a:xfrm>
                  <a:off x="3725543" y="5149723"/>
                  <a:ext cx="6984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3">
              <p14:nvContentPartPr>
                <p14:cNvPr id="4442" name="Ink 4441">
                  <a:extLst>
                    <a:ext uri="{FF2B5EF4-FFF2-40B4-BE49-F238E27FC236}">
                      <a16:creationId xmlns:a16="http://schemas.microsoft.com/office/drawing/2014/main" id="{6183F9DF-4161-426B-8C58-EB138C886FA6}"/>
                    </a:ext>
                  </a:extLst>
                </p14:cNvPr>
                <p14:cNvContentPartPr/>
                <p14:nvPr/>
              </p14:nvContentPartPr>
              <p14:xfrm>
                <a:off x="3863783" y="5095363"/>
                <a:ext cx="12240" cy="79560"/>
              </p14:xfrm>
            </p:contentPart>
          </mc:Choice>
          <mc:Fallback>
            <p:pic>
              <p:nvPicPr>
                <p:cNvPr id="4442" name="Ink 4441">
                  <a:extLst>
                    <a:ext uri="{FF2B5EF4-FFF2-40B4-BE49-F238E27FC236}">
                      <a16:creationId xmlns:a16="http://schemas.microsoft.com/office/drawing/2014/main" id="{6183F9DF-4161-426B-8C58-EB138C886FA6}"/>
                    </a:ext>
                  </a:extLst>
                </p:cNvPr>
                <p:cNvPicPr/>
                <p:nvPr/>
              </p:nvPicPr>
              <p:blipFill>
                <a:blip r:embed="rId624"/>
                <a:stretch>
                  <a:fillRect/>
                </a:stretch>
              </p:blipFill>
              <p:spPr>
                <a:xfrm>
                  <a:off x="3859463" y="5091043"/>
                  <a:ext cx="20880" cy="8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5">
              <p14:nvContentPartPr>
                <p14:cNvPr id="4443" name="Ink 4442">
                  <a:extLst>
                    <a:ext uri="{FF2B5EF4-FFF2-40B4-BE49-F238E27FC236}">
                      <a16:creationId xmlns:a16="http://schemas.microsoft.com/office/drawing/2014/main" id="{60D7F961-4213-4D87-ABC4-96B7A4F2A09B}"/>
                    </a:ext>
                  </a:extLst>
                </p14:cNvPr>
                <p14:cNvContentPartPr/>
                <p14:nvPr/>
              </p14:nvContentPartPr>
              <p14:xfrm>
                <a:off x="3926063" y="5111203"/>
                <a:ext cx="73080" cy="41760"/>
              </p14:xfrm>
            </p:contentPart>
          </mc:Choice>
          <mc:Fallback>
            <p:pic>
              <p:nvPicPr>
                <p:cNvPr id="4443" name="Ink 4442">
                  <a:extLst>
                    <a:ext uri="{FF2B5EF4-FFF2-40B4-BE49-F238E27FC236}">
                      <a16:creationId xmlns:a16="http://schemas.microsoft.com/office/drawing/2014/main" id="{60D7F961-4213-4D87-ABC4-96B7A4F2A09B}"/>
                    </a:ext>
                  </a:extLst>
                </p:cNvPr>
                <p:cNvPicPr/>
                <p:nvPr/>
              </p:nvPicPr>
              <p:blipFill>
                <a:blip r:embed="rId626"/>
                <a:stretch>
                  <a:fillRect/>
                </a:stretch>
              </p:blipFill>
              <p:spPr>
                <a:xfrm>
                  <a:off x="3921743" y="5106883"/>
                  <a:ext cx="8172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7">
              <p14:nvContentPartPr>
                <p14:cNvPr id="4444" name="Ink 4443">
                  <a:extLst>
                    <a:ext uri="{FF2B5EF4-FFF2-40B4-BE49-F238E27FC236}">
                      <a16:creationId xmlns:a16="http://schemas.microsoft.com/office/drawing/2014/main" id="{EC0C16C9-174B-42D7-AC70-6D7F474752AB}"/>
                    </a:ext>
                  </a:extLst>
                </p14:cNvPr>
                <p14:cNvContentPartPr/>
                <p14:nvPr/>
              </p14:nvContentPartPr>
              <p14:xfrm>
                <a:off x="3964583" y="5126323"/>
                <a:ext cx="11880" cy="50040"/>
              </p14:xfrm>
            </p:contentPart>
          </mc:Choice>
          <mc:Fallback>
            <p:pic>
              <p:nvPicPr>
                <p:cNvPr id="4444" name="Ink 4443">
                  <a:extLst>
                    <a:ext uri="{FF2B5EF4-FFF2-40B4-BE49-F238E27FC236}">
                      <a16:creationId xmlns:a16="http://schemas.microsoft.com/office/drawing/2014/main" id="{EC0C16C9-174B-42D7-AC70-6D7F474752AB}"/>
                    </a:ext>
                  </a:extLst>
                </p:cNvPr>
                <p:cNvPicPr/>
                <p:nvPr/>
              </p:nvPicPr>
              <p:blipFill>
                <a:blip r:embed="rId628"/>
                <a:stretch>
                  <a:fillRect/>
                </a:stretch>
              </p:blipFill>
              <p:spPr>
                <a:xfrm>
                  <a:off x="3960263" y="5122003"/>
                  <a:ext cx="2052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9">
              <p14:nvContentPartPr>
                <p14:cNvPr id="4445" name="Ink 4444">
                  <a:extLst>
                    <a:ext uri="{FF2B5EF4-FFF2-40B4-BE49-F238E27FC236}">
                      <a16:creationId xmlns:a16="http://schemas.microsoft.com/office/drawing/2014/main" id="{1F141724-CD6E-49AC-8D11-AC95E73B3F64}"/>
                    </a:ext>
                  </a:extLst>
                </p14:cNvPr>
                <p14:cNvContentPartPr/>
                <p14:nvPr/>
              </p14:nvContentPartPr>
              <p14:xfrm>
                <a:off x="4036943" y="5139283"/>
                <a:ext cx="82440" cy="36360"/>
              </p14:xfrm>
            </p:contentPart>
          </mc:Choice>
          <mc:Fallback>
            <p:pic>
              <p:nvPicPr>
                <p:cNvPr id="4445" name="Ink 4444">
                  <a:extLst>
                    <a:ext uri="{FF2B5EF4-FFF2-40B4-BE49-F238E27FC236}">
                      <a16:creationId xmlns:a16="http://schemas.microsoft.com/office/drawing/2014/main" id="{1F141724-CD6E-49AC-8D11-AC95E73B3F64}"/>
                    </a:ext>
                  </a:extLst>
                </p:cNvPr>
                <p:cNvPicPr/>
                <p:nvPr/>
              </p:nvPicPr>
              <p:blipFill>
                <a:blip r:embed="rId630"/>
                <a:stretch>
                  <a:fillRect/>
                </a:stretch>
              </p:blipFill>
              <p:spPr>
                <a:xfrm>
                  <a:off x="4032623" y="5134963"/>
                  <a:ext cx="9108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1">
              <p14:nvContentPartPr>
                <p14:cNvPr id="4446" name="Ink 4445">
                  <a:extLst>
                    <a:ext uri="{FF2B5EF4-FFF2-40B4-BE49-F238E27FC236}">
                      <a16:creationId xmlns:a16="http://schemas.microsoft.com/office/drawing/2014/main" id="{3492C671-20D9-4CE1-9F97-457A6CA64986}"/>
                    </a:ext>
                  </a:extLst>
                </p14:cNvPr>
                <p14:cNvContentPartPr/>
                <p14:nvPr/>
              </p14:nvContentPartPr>
              <p14:xfrm>
                <a:off x="4216943" y="5123083"/>
                <a:ext cx="7560" cy="54000"/>
              </p14:xfrm>
            </p:contentPart>
          </mc:Choice>
          <mc:Fallback>
            <p:pic>
              <p:nvPicPr>
                <p:cNvPr id="4446" name="Ink 4445">
                  <a:extLst>
                    <a:ext uri="{FF2B5EF4-FFF2-40B4-BE49-F238E27FC236}">
                      <a16:creationId xmlns:a16="http://schemas.microsoft.com/office/drawing/2014/main" id="{3492C671-20D9-4CE1-9F97-457A6CA64986}"/>
                    </a:ext>
                  </a:extLst>
                </p:cNvPr>
                <p:cNvPicPr/>
                <p:nvPr/>
              </p:nvPicPr>
              <p:blipFill>
                <a:blip r:embed="rId632"/>
                <a:stretch>
                  <a:fillRect/>
                </a:stretch>
              </p:blipFill>
              <p:spPr>
                <a:xfrm>
                  <a:off x="4212623" y="5118763"/>
                  <a:ext cx="1620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3">
              <p14:nvContentPartPr>
                <p14:cNvPr id="4447" name="Ink 4446">
                  <a:extLst>
                    <a:ext uri="{FF2B5EF4-FFF2-40B4-BE49-F238E27FC236}">
                      <a16:creationId xmlns:a16="http://schemas.microsoft.com/office/drawing/2014/main" id="{92A0FEE3-B769-4093-8B6E-C7C141CBCE7B}"/>
                    </a:ext>
                  </a:extLst>
                </p14:cNvPr>
                <p14:cNvContentPartPr/>
                <p14:nvPr/>
              </p14:nvContentPartPr>
              <p14:xfrm>
                <a:off x="4179863" y="5104363"/>
                <a:ext cx="220320" cy="52200"/>
              </p14:xfrm>
            </p:contentPart>
          </mc:Choice>
          <mc:Fallback>
            <p:pic>
              <p:nvPicPr>
                <p:cNvPr id="4447" name="Ink 4446">
                  <a:extLst>
                    <a:ext uri="{FF2B5EF4-FFF2-40B4-BE49-F238E27FC236}">
                      <a16:creationId xmlns:a16="http://schemas.microsoft.com/office/drawing/2014/main" id="{92A0FEE3-B769-4093-8B6E-C7C141CBCE7B}"/>
                    </a:ext>
                  </a:extLst>
                </p:cNvPr>
                <p:cNvPicPr/>
                <p:nvPr/>
              </p:nvPicPr>
              <p:blipFill>
                <a:blip r:embed="rId634"/>
                <a:stretch>
                  <a:fillRect/>
                </a:stretch>
              </p:blipFill>
              <p:spPr>
                <a:xfrm>
                  <a:off x="4175543" y="5100043"/>
                  <a:ext cx="22896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5">
              <p14:nvContentPartPr>
                <p14:cNvPr id="4448" name="Ink 4447">
                  <a:extLst>
                    <a:ext uri="{FF2B5EF4-FFF2-40B4-BE49-F238E27FC236}">
                      <a16:creationId xmlns:a16="http://schemas.microsoft.com/office/drawing/2014/main" id="{61E3BCE4-B971-4713-8146-68764884A1B3}"/>
                    </a:ext>
                  </a:extLst>
                </p14:cNvPr>
                <p14:cNvContentPartPr/>
                <p14:nvPr/>
              </p14:nvContentPartPr>
              <p14:xfrm>
                <a:off x="4365983" y="5128843"/>
                <a:ext cx="5040" cy="56520"/>
              </p14:xfrm>
            </p:contentPart>
          </mc:Choice>
          <mc:Fallback>
            <p:pic>
              <p:nvPicPr>
                <p:cNvPr id="4448" name="Ink 4447">
                  <a:extLst>
                    <a:ext uri="{FF2B5EF4-FFF2-40B4-BE49-F238E27FC236}">
                      <a16:creationId xmlns:a16="http://schemas.microsoft.com/office/drawing/2014/main" id="{61E3BCE4-B971-4713-8146-68764884A1B3}"/>
                    </a:ext>
                  </a:extLst>
                </p:cNvPr>
                <p:cNvPicPr/>
                <p:nvPr/>
              </p:nvPicPr>
              <p:blipFill>
                <a:blip r:embed="rId636"/>
                <a:stretch>
                  <a:fillRect/>
                </a:stretch>
              </p:blipFill>
              <p:spPr>
                <a:xfrm>
                  <a:off x="4361663" y="5124523"/>
                  <a:ext cx="13680" cy="65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81" name="Group 4480">
            <a:extLst>
              <a:ext uri="{FF2B5EF4-FFF2-40B4-BE49-F238E27FC236}">
                <a16:creationId xmlns:a16="http://schemas.microsoft.com/office/drawing/2014/main" id="{F8A637BD-B8BC-4585-B0C1-658A41AB64F0}"/>
              </a:ext>
            </a:extLst>
          </p:cNvPr>
          <p:cNvGrpSpPr/>
          <p:nvPr/>
        </p:nvGrpSpPr>
        <p:grpSpPr>
          <a:xfrm>
            <a:off x="3787823" y="5241163"/>
            <a:ext cx="313200" cy="79560"/>
            <a:chOff x="3787823" y="5241163"/>
            <a:chExt cx="313200" cy="7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37">
              <p14:nvContentPartPr>
                <p14:cNvPr id="4449" name="Ink 4448">
                  <a:extLst>
                    <a:ext uri="{FF2B5EF4-FFF2-40B4-BE49-F238E27FC236}">
                      <a16:creationId xmlns:a16="http://schemas.microsoft.com/office/drawing/2014/main" id="{FBBE005C-EFAC-4521-A306-00715AD57355}"/>
                    </a:ext>
                  </a:extLst>
                </p14:cNvPr>
                <p14:cNvContentPartPr/>
                <p14:nvPr/>
              </p14:nvContentPartPr>
              <p14:xfrm>
                <a:off x="3787823" y="5285443"/>
                <a:ext cx="78480" cy="3960"/>
              </p14:xfrm>
            </p:contentPart>
          </mc:Choice>
          <mc:Fallback>
            <p:pic>
              <p:nvPicPr>
                <p:cNvPr id="4449" name="Ink 4448">
                  <a:extLst>
                    <a:ext uri="{FF2B5EF4-FFF2-40B4-BE49-F238E27FC236}">
                      <a16:creationId xmlns:a16="http://schemas.microsoft.com/office/drawing/2014/main" id="{FBBE005C-EFAC-4521-A306-00715AD57355}"/>
                    </a:ext>
                  </a:extLst>
                </p:cNvPr>
                <p:cNvPicPr/>
                <p:nvPr/>
              </p:nvPicPr>
              <p:blipFill>
                <a:blip r:embed="rId638"/>
                <a:stretch>
                  <a:fillRect/>
                </a:stretch>
              </p:blipFill>
              <p:spPr>
                <a:xfrm>
                  <a:off x="3783503" y="5281123"/>
                  <a:ext cx="8712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9">
              <p14:nvContentPartPr>
                <p14:cNvPr id="4450" name="Ink 4449">
                  <a:extLst>
                    <a:ext uri="{FF2B5EF4-FFF2-40B4-BE49-F238E27FC236}">
                      <a16:creationId xmlns:a16="http://schemas.microsoft.com/office/drawing/2014/main" id="{2F1CA17C-FAE9-4EB2-90BA-28A6DB043FAD}"/>
                    </a:ext>
                  </a:extLst>
                </p14:cNvPr>
                <p14:cNvContentPartPr/>
                <p14:nvPr/>
              </p14:nvContentPartPr>
              <p14:xfrm>
                <a:off x="3886103" y="5243683"/>
                <a:ext cx="6840" cy="77040"/>
              </p14:xfrm>
            </p:contentPart>
          </mc:Choice>
          <mc:Fallback>
            <p:pic>
              <p:nvPicPr>
                <p:cNvPr id="4450" name="Ink 4449">
                  <a:extLst>
                    <a:ext uri="{FF2B5EF4-FFF2-40B4-BE49-F238E27FC236}">
                      <a16:creationId xmlns:a16="http://schemas.microsoft.com/office/drawing/2014/main" id="{2F1CA17C-FAE9-4EB2-90BA-28A6DB043FAD}"/>
                    </a:ext>
                  </a:extLst>
                </p:cNvPr>
                <p:cNvPicPr/>
                <p:nvPr/>
              </p:nvPicPr>
              <p:blipFill>
                <a:blip r:embed="rId640"/>
                <a:stretch>
                  <a:fillRect/>
                </a:stretch>
              </p:blipFill>
              <p:spPr>
                <a:xfrm>
                  <a:off x="3881783" y="5239363"/>
                  <a:ext cx="1548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1">
              <p14:nvContentPartPr>
                <p14:cNvPr id="4451" name="Ink 4450">
                  <a:extLst>
                    <a:ext uri="{FF2B5EF4-FFF2-40B4-BE49-F238E27FC236}">
                      <a16:creationId xmlns:a16="http://schemas.microsoft.com/office/drawing/2014/main" id="{DF6096B6-B9E5-43C4-880D-6B8D2682DECF}"/>
                    </a:ext>
                  </a:extLst>
                </p14:cNvPr>
                <p14:cNvContentPartPr/>
                <p14:nvPr/>
              </p14:nvContentPartPr>
              <p14:xfrm>
                <a:off x="3937583" y="5241163"/>
                <a:ext cx="70560" cy="79200"/>
              </p14:xfrm>
            </p:contentPart>
          </mc:Choice>
          <mc:Fallback>
            <p:pic>
              <p:nvPicPr>
                <p:cNvPr id="4451" name="Ink 4450">
                  <a:extLst>
                    <a:ext uri="{FF2B5EF4-FFF2-40B4-BE49-F238E27FC236}">
                      <a16:creationId xmlns:a16="http://schemas.microsoft.com/office/drawing/2014/main" id="{DF6096B6-B9E5-43C4-880D-6B8D2682DECF}"/>
                    </a:ext>
                  </a:extLst>
                </p:cNvPr>
                <p:cNvPicPr/>
                <p:nvPr/>
              </p:nvPicPr>
              <p:blipFill>
                <a:blip r:embed="rId642"/>
                <a:stretch>
                  <a:fillRect/>
                </a:stretch>
              </p:blipFill>
              <p:spPr>
                <a:xfrm>
                  <a:off x="3933263" y="5236843"/>
                  <a:ext cx="7920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3">
              <p14:nvContentPartPr>
                <p14:cNvPr id="4452" name="Ink 4451">
                  <a:extLst>
                    <a:ext uri="{FF2B5EF4-FFF2-40B4-BE49-F238E27FC236}">
                      <a16:creationId xmlns:a16="http://schemas.microsoft.com/office/drawing/2014/main" id="{2EC9559A-4FB7-47F8-A3A2-D4BEE5BDF8C8}"/>
                    </a:ext>
                  </a:extLst>
                </p14:cNvPr>
                <p14:cNvContentPartPr/>
                <p14:nvPr/>
              </p14:nvContentPartPr>
              <p14:xfrm>
                <a:off x="4027223" y="5276803"/>
                <a:ext cx="73800" cy="33480"/>
              </p14:xfrm>
            </p:contentPart>
          </mc:Choice>
          <mc:Fallback>
            <p:pic>
              <p:nvPicPr>
                <p:cNvPr id="4452" name="Ink 4451">
                  <a:extLst>
                    <a:ext uri="{FF2B5EF4-FFF2-40B4-BE49-F238E27FC236}">
                      <a16:creationId xmlns:a16="http://schemas.microsoft.com/office/drawing/2014/main" id="{2EC9559A-4FB7-47F8-A3A2-D4BEE5BDF8C8}"/>
                    </a:ext>
                  </a:extLst>
                </p:cNvPr>
                <p:cNvPicPr/>
                <p:nvPr/>
              </p:nvPicPr>
              <p:blipFill>
                <a:blip r:embed="rId644"/>
                <a:stretch>
                  <a:fillRect/>
                </a:stretch>
              </p:blipFill>
              <p:spPr>
                <a:xfrm>
                  <a:off x="4022903" y="5272483"/>
                  <a:ext cx="82440" cy="4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80" name="Group 4479">
            <a:extLst>
              <a:ext uri="{FF2B5EF4-FFF2-40B4-BE49-F238E27FC236}">
                <a16:creationId xmlns:a16="http://schemas.microsoft.com/office/drawing/2014/main" id="{FB41DC45-807C-44D9-9AFC-473FF68E8CA5}"/>
              </a:ext>
            </a:extLst>
          </p:cNvPr>
          <p:cNvGrpSpPr/>
          <p:nvPr/>
        </p:nvGrpSpPr>
        <p:grpSpPr>
          <a:xfrm>
            <a:off x="3015983" y="5236123"/>
            <a:ext cx="322200" cy="73800"/>
            <a:chOff x="3015983" y="5236123"/>
            <a:chExt cx="322200" cy="73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5">
              <p14:nvContentPartPr>
                <p14:cNvPr id="4453" name="Ink 4452">
                  <a:extLst>
                    <a:ext uri="{FF2B5EF4-FFF2-40B4-BE49-F238E27FC236}">
                      <a16:creationId xmlns:a16="http://schemas.microsoft.com/office/drawing/2014/main" id="{0E4B5978-587B-47A6-B143-5DB74242F35D}"/>
                    </a:ext>
                  </a:extLst>
                </p14:cNvPr>
                <p14:cNvContentPartPr/>
                <p14:nvPr/>
              </p14:nvContentPartPr>
              <p14:xfrm>
                <a:off x="3015983" y="5280043"/>
                <a:ext cx="82440" cy="7560"/>
              </p14:xfrm>
            </p:contentPart>
          </mc:Choice>
          <mc:Fallback>
            <p:pic>
              <p:nvPicPr>
                <p:cNvPr id="4453" name="Ink 4452">
                  <a:extLst>
                    <a:ext uri="{FF2B5EF4-FFF2-40B4-BE49-F238E27FC236}">
                      <a16:creationId xmlns:a16="http://schemas.microsoft.com/office/drawing/2014/main" id="{0E4B5978-587B-47A6-B143-5DB74242F35D}"/>
                    </a:ext>
                  </a:extLst>
                </p:cNvPr>
                <p:cNvPicPr/>
                <p:nvPr/>
              </p:nvPicPr>
              <p:blipFill>
                <a:blip r:embed="rId646"/>
                <a:stretch>
                  <a:fillRect/>
                </a:stretch>
              </p:blipFill>
              <p:spPr>
                <a:xfrm>
                  <a:off x="3011663" y="5275723"/>
                  <a:ext cx="91080" cy="1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7">
              <p14:nvContentPartPr>
                <p14:cNvPr id="4454" name="Ink 4453">
                  <a:extLst>
                    <a:ext uri="{FF2B5EF4-FFF2-40B4-BE49-F238E27FC236}">
                      <a16:creationId xmlns:a16="http://schemas.microsoft.com/office/drawing/2014/main" id="{E2CD325D-B594-4BAF-BCBF-A78CCD350E17}"/>
                    </a:ext>
                  </a:extLst>
                </p14:cNvPr>
                <p14:cNvContentPartPr/>
                <p14:nvPr/>
              </p14:nvContentPartPr>
              <p14:xfrm>
                <a:off x="3118943" y="5239003"/>
                <a:ext cx="5760" cy="70560"/>
              </p14:xfrm>
            </p:contentPart>
          </mc:Choice>
          <mc:Fallback>
            <p:pic>
              <p:nvPicPr>
                <p:cNvPr id="4454" name="Ink 4453">
                  <a:extLst>
                    <a:ext uri="{FF2B5EF4-FFF2-40B4-BE49-F238E27FC236}">
                      <a16:creationId xmlns:a16="http://schemas.microsoft.com/office/drawing/2014/main" id="{E2CD325D-B594-4BAF-BCBF-A78CCD350E17}"/>
                    </a:ext>
                  </a:extLst>
                </p:cNvPr>
                <p:cNvPicPr/>
                <p:nvPr/>
              </p:nvPicPr>
              <p:blipFill>
                <a:blip r:embed="rId648"/>
                <a:stretch>
                  <a:fillRect/>
                </a:stretch>
              </p:blipFill>
              <p:spPr>
                <a:xfrm>
                  <a:off x="3114623" y="5234683"/>
                  <a:ext cx="1440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9">
              <p14:nvContentPartPr>
                <p14:cNvPr id="4455" name="Ink 4454">
                  <a:extLst>
                    <a:ext uri="{FF2B5EF4-FFF2-40B4-BE49-F238E27FC236}">
                      <a16:creationId xmlns:a16="http://schemas.microsoft.com/office/drawing/2014/main" id="{DDA7A26B-FA75-4654-860A-5FA7CA4366B8}"/>
                    </a:ext>
                  </a:extLst>
                </p14:cNvPr>
                <p14:cNvContentPartPr/>
                <p14:nvPr/>
              </p14:nvContentPartPr>
              <p14:xfrm>
                <a:off x="3177983" y="5236123"/>
                <a:ext cx="62280" cy="73800"/>
              </p14:xfrm>
            </p:contentPart>
          </mc:Choice>
          <mc:Fallback>
            <p:pic>
              <p:nvPicPr>
                <p:cNvPr id="4455" name="Ink 4454">
                  <a:extLst>
                    <a:ext uri="{FF2B5EF4-FFF2-40B4-BE49-F238E27FC236}">
                      <a16:creationId xmlns:a16="http://schemas.microsoft.com/office/drawing/2014/main" id="{DDA7A26B-FA75-4654-860A-5FA7CA4366B8}"/>
                    </a:ext>
                  </a:extLst>
                </p:cNvPr>
                <p:cNvPicPr/>
                <p:nvPr/>
              </p:nvPicPr>
              <p:blipFill>
                <a:blip r:embed="rId650"/>
                <a:stretch>
                  <a:fillRect/>
                </a:stretch>
              </p:blipFill>
              <p:spPr>
                <a:xfrm>
                  <a:off x="3173663" y="5231803"/>
                  <a:ext cx="7092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1">
              <p14:nvContentPartPr>
                <p14:cNvPr id="4456" name="Ink 4455">
                  <a:extLst>
                    <a:ext uri="{FF2B5EF4-FFF2-40B4-BE49-F238E27FC236}">
                      <a16:creationId xmlns:a16="http://schemas.microsoft.com/office/drawing/2014/main" id="{77996ED8-B8BE-445D-87DE-C70434EAE032}"/>
                    </a:ext>
                  </a:extLst>
                </p14:cNvPr>
                <p14:cNvContentPartPr/>
                <p14:nvPr/>
              </p14:nvContentPartPr>
              <p14:xfrm>
                <a:off x="3253943" y="5270683"/>
                <a:ext cx="50760" cy="32760"/>
              </p14:xfrm>
            </p:contentPart>
          </mc:Choice>
          <mc:Fallback>
            <p:pic>
              <p:nvPicPr>
                <p:cNvPr id="4456" name="Ink 4455">
                  <a:extLst>
                    <a:ext uri="{FF2B5EF4-FFF2-40B4-BE49-F238E27FC236}">
                      <a16:creationId xmlns:a16="http://schemas.microsoft.com/office/drawing/2014/main" id="{77996ED8-B8BE-445D-87DE-C70434EAE032}"/>
                    </a:ext>
                  </a:extLst>
                </p:cNvPr>
                <p:cNvPicPr/>
                <p:nvPr/>
              </p:nvPicPr>
              <p:blipFill>
                <a:blip r:embed="rId652"/>
                <a:stretch>
                  <a:fillRect/>
                </a:stretch>
              </p:blipFill>
              <p:spPr>
                <a:xfrm>
                  <a:off x="3249623" y="5266363"/>
                  <a:ext cx="594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3">
              <p14:nvContentPartPr>
                <p14:cNvPr id="4457" name="Ink 4456">
                  <a:extLst>
                    <a:ext uri="{FF2B5EF4-FFF2-40B4-BE49-F238E27FC236}">
                      <a16:creationId xmlns:a16="http://schemas.microsoft.com/office/drawing/2014/main" id="{94C324A0-D34A-41F8-A7D1-D690599B4B86}"/>
                    </a:ext>
                  </a:extLst>
                </p14:cNvPr>
                <p14:cNvContentPartPr/>
                <p14:nvPr/>
              </p14:nvContentPartPr>
              <p14:xfrm>
                <a:off x="3308303" y="5270683"/>
                <a:ext cx="29880" cy="29520"/>
              </p14:xfrm>
            </p:contentPart>
          </mc:Choice>
          <mc:Fallback>
            <p:pic>
              <p:nvPicPr>
                <p:cNvPr id="4457" name="Ink 4456">
                  <a:extLst>
                    <a:ext uri="{FF2B5EF4-FFF2-40B4-BE49-F238E27FC236}">
                      <a16:creationId xmlns:a16="http://schemas.microsoft.com/office/drawing/2014/main" id="{94C324A0-D34A-41F8-A7D1-D690599B4B86}"/>
                    </a:ext>
                  </a:extLst>
                </p:cNvPr>
                <p:cNvPicPr/>
                <p:nvPr/>
              </p:nvPicPr>
              <p:blipFill>
                <a:blip r:embed="rId654"/>
                <a:stretch>
                  <a:fillRect/>
                </a:stretch>
              </p:blipFill>
              <p:spPr>
                <a:xfrm>
                  <a:off x="3303983" y="5266363"/>
                  <a:ext cx="3852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79" name="Group 4478">
            <a:extLst>
              <a:ext uri="{FF2B5EF4-FFF2-40B4-BE49-F238E27FC236}">
                <a16:creationId xmlns:a16="http://schemas.microsoft.com/office/drawing/2014/main" id="{F0BD34B9-74E1-4239-A9FD-F0799CB72479}"/>
              </a:ext>
            </a:extLst>
          </p:cNvPr>
          <p:cNvGrpSpPr/>
          <p:nvPr/>
        </p:nvGrpSpPr>
        <p:grpSpPr>
          <a:xfrm>
            <a:off x="3225863" y="5383723"/>
            <a:ext cx="368280" cy="77400"/>
            <a:chOff x="3225863" y="5383723"/>
            <a:chExt cx="368280" cy="7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5">
              <p14:nvContentPartPr>
                <p14:cNvPr id="4458" name="Ink 4457">
                  <a:extLst>
                    <a:ext uri="{FF2B5EF4-FFF2-40B4-BE49-F238E27FC236}">
                      <a16:creationId xmlns:a16="http://schemas.microsoft.com/office/drawing/2014/main" id="{F25F5E7D-6FFB-4779-857D-9B77FC34C14E}"/>
                    </a:ext>
                  </a:extLst>
                </p14:cNvPr>
                <p14:cNvContentPartPr/>
                <p14:nvPr/>
              </p14:nvContentPartPr>
              <p14:xfrm>
                <a:off x="3225863" y="5413603"/>
                <a:ext cx="72720" cy="34920"/>
              </p14:xfrm>
            </p:contentPart>
          </mc:Choice>
          <mc:Fallback>
            <p:pic>
              <p:nvPicPr>
                <p:cNvPr id="4458" name="Ink 4457">
                  <a:extLst>
                    <a:ext uri="{FF2B5EF4-FFF2-40B4-BE49-F238E27FC236}">
                      <a16:creationId xmlns:a16="http://schemas.microsoft.com/office/drawing/2014/main" id="{F25F5E7D-6FFB-4779-857D-9B77FC34C14E}"/>
                    </a:ext>
                  </a:extLst>
                </p:cNvPr>
                <p:cNvPicPr/>
                <p:nvPr/>
              </p:nvPicPr>
              <p:blipFill>
                <a:blip r:embed="rId656"/>
                <a:stretch>
                  <a:fillRect/>
                </a:stretch>
              </p:blipFill>
              <p:spPr>
                <a:xfrm>
                  <a:off x="3221543" y="5409283"/>
                  <a:ext cx="813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7">
              <p14:nvContentPartPr>
                <p14:cNvPr id="4459" name="Ink 4458">
                  <a:extLst>
                    <a:ext uri="{FF2B5EF4-FFF2-40B4-BE49-F238E27FC236}">
                      <a16:creationId xmlns:a16="http://schemas.microsoft.com/office/drawing/2014/main" id="{27B9C5E3-8630-45A2-A4E7-31109C08FD1B}"/>
                    </a:ext>
                  </a:extLst>
                </p14:cNvPr>
                <p14:cNvContentPartPr/>
                <p14:nvPr/>
              </p14:nvContentPartPr>
              <p14:xfrm>
                <a:off x="3304343" y="5412883"/>
                <a:ext cx="41400" cy="43560"/>
              </p14:xfrm>
            </p:contentPart>
          </mc:Choice>
          <mc:Fallback>
            <p:pic>
              <p:nvPicPr>
                <p:cNvPr id="4459" name="Ink 4458">
                  <a:extLst>
                    <a:ext uri="{FF2B5EF4-FFF2-40B4-BE49-F238E27FC236}">
                      <a16:creationId xmlns:a16="http://schemas.microsoft.com/office/drawing/2014/main" id="{27B9C5E3-8630-45A2-A4E7-31109C08FD1B}"/>
                    </a:ext>
                  </a:extLst>
                </p:cNvPr>
                <p:cNvPicPr/>
                <p:nvPr/>
              </p:nvPicPr>
              <p:blipFill>
                <a:blip r:embed="rId658"/>
                <a:stretch>
                  <a:fillRect/>
                </a:stretch>
              </p:blipFill>
              <p:spPr>
                <a:xfrm>
                  <a:off x="3300023" y="5408563"/>
                  <a:ext cx="5004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9">
              <p14:nvContentPartPr>
                <p14:cNvPr id="4460" name="Ink 4459">
                  <a:extLst>
                    <a:ext uri="{FF2B5EF4-FFF2-40B4-BE49-F238E27FC236}">
                      <a16:creationId xmlns:a16="http://schemas.microsoft.com/office/drawing/2014/main" id="{23F890A4-24B5-45A9-826B-13C30C89F3EB}"/>
                    </a:ext>
                  </a:extLst>
                </p14:cNvPr>
                <p14:cNvContentPartPr/>
                <p14:nvPr/>
              </p14:nvContentPartPr>
              <p14:xfrm>
                <a:off x="3417383" y="5432323"/>
                <a:ext cx="36720" cy="1080"/>
              </p14:xfrm>
            </p:contentPart>
          </mc:Choice>
          <mc:Fallback>
            <p:pic>
              <p:nvPicPr>
                <p:cNvPr id="4460" name="Ink 4459">
                  <a:extLst>
                    <a:ext uri="{FF2B5EF4-FFF2-40B4-BE49-F238E27FC236}">
                      <a16:creationId xmlns:a16="http://schemas.microsoft.com/office/drawing/2014/main" id="{23F890A4-24B5-45A9-826B-13C30C89F3EB}"/>
                    </a:ext>
                  </a:extLst>
                </p:cNvPr>
                <p:cNvPicPr/>
                <p:nvPr/>
              </p:nvPicPr>
              <p:blipFill>
                <a:blip r:embed="rId660"/>
                <a:stretch>
                  <a:fillRect/>
                </a:stretch>
              </p:blipFill>
              <p:spPr>
                <a:xfrm>
                  <a:off x="3413063" y="5428003"/>
                  <a:ext cx="45360" cy="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1">
              <p14:nvContentPartPr>
                <p14:cNvPr id="4461" name="Ink 4460">
                  <a:extLst>
                    <a:ext uri="{FF2B5EF4-FFF2-40B4-BE49-F238E27FC236}">
                      <a16:creationId xmlns:a16="http://schemas.microsoft.com/office/drawing/2014/main" id="{2E0CC97F-88F9-499F-BCDA-B5198CA09228}"/>
                    </a:ext>
                  </a:extLst>
                </p14:cNvPr>
                <p14:cNvContentPartPr/>
                <p14:nvPr/>
              </p14:nvContentPartPr>
              <p14:xfrm>
                <a:off x="3519263" y="5383723"/>
                <a:ext cx="74880" cy="77400"/>
              </p14:xfrm>
            </p:contentPart>
          </mc:Choice>
          <mc:Fallback>
            <p:pic>
              <p:nvPicPr>
                <p:cNvPr id="4461" name="Ink 4460">
                  <a:extLst>
                    <a:ext uri="{FF2B5EF4-FFF2-40B4-BE49-F238E27FC236}">
                      <a16:creationId xmlns:a16="http://schemas.microsoft.com/office/drawing/2014/main" id="{2E0CC97F-88F9-499F-BCDA-B5198CA09228}"/>
                    </a:ext>
                  </a:extLst>
                </p:cNvPr>
                <p:cNvPicPr/>
                <p:nvPr/>
              </p:nvPicPr>
              <p:blipFill>
                <a:blip r:embed="rId662"/>
                <a:stretch>
                  <a:fillRect/>
                </a:stretch>
              </p:blipFill>
              <p:spPr>
                <a:xfrm>
                  <a:off x="3514943" y="5379403"/>
                  <a:ext cx="83520" cy="8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78" name="Group 4477">
            <a:extLst>
              <a:ext uri="{FF2B5EF4-FFF2-40B4-BE49-F238E27FC236}">
                <a16:creationId xmlns:a16="http://schemas.microsoft.com/office/drawing/2014/main" id="{70F3191A-D46A-4250-8657-9C74EB7A7778}"/>
              </a:ext>
            </a:extLst>
          </p:cNvPr>
          <p:cNvGrpSpPr/>
          <p:nvPr/>
        </p:nvGrpSpPr>
        <p:grpSpPr>
          <a:xfrm>
            <a:off x="3413063" y="5527723"/>
            <a:ext cx="180720" cy="76320"/>
            <a:chOff x="3413063" y="5527723"/>
            <a:chExt cx="180720" cy="7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3">
              <p14:nvContentPartPr>
                <p14:cNvPr id="4466" name="Ink 4465">
                  <a:extLst>
                    <a:ext uri="{FF2B5EF4-FFF2-40B4-BE49-F238E27FC236}">
                      <a16:creationId xmlns:a16="http://schemas.microsoft.com/office/drawing/2014/main" id="{083819FC-6FE2-4B97-BD0F-987A363EFE69}"/>
                    </a:ext>
                  </a:extLst>
                </p14:cNvPr>
                <p14:cNvContentPartPr/>
                <p14:nvPr/>
              </p14:nvContentPartPr>
              <p14:xfrm>
                <a:off x="3413063" y="5547883"/>
                <a:ext cx="56520" cy="56160"/>
              </p14:xfrm>
            </p:contentPart>
          </mc:Choice>
          <mc:Fallback>
            <p:pic>
              <p:nvPicPr>
                <p:cNvPr id="4466" name="Ink 4465">
                  <a:extLst>
                    <a:ext uri="{FF2B5EF4-FFF2-40B4-BE49-F238E27FC236}">
                      <a16:creationId xmlns:a16="http://schemas.microsoft.com/office/drawing/2014/main" id="{083819FC-6FE2-4B97-BD0F-987A363EFE69}"/>
                    </a:ext>
                  </a:extLst>
                </p:cNvPr>
                <p:cNvPicPr/>
                <p:nvPr/>
              </p:nvPicPr>
              <p:blipFill>
                <a:blip r:embed="rId664"/>
                <a:stretch>
                  <a:fillRect/>
                </a:stretch>
              </p:blipFill>
              <p:spPr>
                <a:xfrm>
                  <a:off x="3408743" y="5543563"/>
                  <a:ext cx="6516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5">
              <p14:nvContentPartPr>
                <p14:cNvPr id="4467" name="Ink 4466">
                  <a:extLst>
                    <a:ext uri="{FF2B5EF4-FFF2-40B4-BE49-F238E27FC236}">
                      <a16:creationId xmlns:a16="http://schemas.microsoft.com/office/drawing/2014/main" id="{BF0D8A28-3CA3-40E5-95C5-6D5743F70B9A}"/>
                    </a:ext>
                  </a:extLst>
                </p14:cNvPr>
                <p14:cNvContentPartPr/>
                <p14:nvPr/>
              </p14:nvContentPartPr>
              <p14:xfrm>
                <a:off x="3534023" y="5527723"/>
                <a:ext cx="59760" cy="72720"/>
              </p14:xfrm>
            </p:contentPart>
          </mc:Choice>
          <mc:Fallback>
            <p:pic>
              <p:nvPicPr>
                <p:cNvPr id="4467" name="Ink 4466">
                  <a:extLst>
                    <a:ext uri="{FF2B5EF4-FFF2-40B4-BE49-F238E27FC236}">
                      <a16:creationId xmlns:a16="http://schemas.microsoft.com/office/drawing/2014/main" id="{BF0D8A28-3CA3-40E5-95C5-6D5743F70B9A}"/>
                    </a:ext>
                  </a:extLst>
                </p:cNvPr>
                <p:cNvPicPr/>
                <p:nvPr/>
              </p:nvPicPr>
              <p:blipFill>
                <a:blip r:embed="rId666"/>
                <a:stretch>
                  <a:fillRect/>
                </a:stretch>
              </p:blipFill>
              <p:spPr>
                <a:xfrm>
                  <a:off x="3529703" y="5523403"/>
                  <a:ext cx="68400" cy="8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77" name="Group 4476">
            <a:extLst>
              <a:ext uri="{FF2B5EF4-FFF2-40B4-BE49-F238E27FC236}">
                <a16:creationId xmlns:a16="http://schemas.microsoft.com/office/drawing/2014/main" id="{F38BC9EF-66E5-4F12-A888-60C36183524C}"/>
              </a:ext>
            </a:extLst>
          </p:cNvPr>
          <p:cNvGrpSpPr/>
          <p:nvPr/>
        </p:nvGrpSpPr>
        <p:grpSpPr>
          <a:xfrm>
            <a:off x="3739223" y="5383003"/>
            <a:ext cx="307080" cy="217440"/>
            <a:chOff x="3739223" y="5383003"/>
            <a:chExt cx="307080" cy="21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7">
              <p14:nvContentPartPr>
                <p14:cNvPr id="4462" name="Ink 4461">
                  <a:extLst>
                    <a:ext uri="{FF2B5EF4-FFF2-40B4-BE49-F238E27FC236}">
                      <a16:creationId xmlns:a16="http://schemas.microsoft.com/office/drawing/2014/main" id="{E742834F-B79A-48A0-A857-905938737072}"/>
                    </a:ext>
                  </a:extLst>
                </p14:cNvPr>
                <p14:cNvContentPartPr/>
                <p14:nvPr/>
              </p14:nvContentPartPr>
              <p14:xfrm>
                <a:off x="3739223" y="5383003"/>
                <a:ext cx="48600" cy="56160"/>
              </p14:xfrm>
            </p:contentPart>
          </mc:Choice>
          <mc:Fallback>
            <p:pic>
              <p:nvPicPr>
                <p:cNvPr id="4462" name="Ink 4461">
                  <a:extLst>
                    <a:ext uri="{FF2B5EF4-FFF2-40B4-BE49-F238E27FC236}">
                      <a16:creationId xmlns:a16="http://schemas.microsoft.com/office/drawing/2014/main" id="{E742834F-B79A-48A0-A857-905938737072}"/>
                    </a:ext>
                  </a:extLst>
                </p:cNvPr>
                <p:cNvPicPr/>
                <p:nvPr/>
              </p:nvPicPr>
              <p:blipFill>
                <a:blip r:embed="rId668"/>
                <a:stretch>
                  <a:fillRect/>
                </a:stretch>
              </p:blipFill>
              <p:spPr>
                <a:xfrm>
                  <a:off x="3734903" y="5378683"/>
                  <a:ext cx="5724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9">
              <p14:nvContentPartPr>
                <p14:cNvPr id="4463" name="Ink 4462">
                  <a:extLst>
                    <a:ext uri="{FF2B5EF4-FFF2-40B4-BE49-F238E27FC236}">
                      <a16:creationId xmlns:a16="http://schemas.microsoft.com/office/drawing/2014/main" id="{D5828A37-70C0-4F66-A75B-17AA2CA6CD09}"/>
                    </a:ext>
                  </a:extLst>
                </p14:cNvPr>
                <p14:cNvContentPartPr/>
                <p14:nvPr/>
              </p14:nvContentPartPr>
              <p14:xfrm>
                <a:off x="3740663" y="5442403"/>
                <a:ext cx="44280" cy="22320"/>
              </p14:xfrm>
            </p:contentPart>
          </mc:Choice>
          <mc:Fallback>
            <p:pic>
              <p:nvPicPr>
                <p:cNvPr id="4463" name="Ink 4462">
                  <a:extLst>
                    <a:ext uri="{FF2B5EF4-FFF2-40B4-BE49-F238E27FC236}">
                      <a16:creationId xmlns:a16="http://schemas.microsoft.com/office/drawing/2014/main" id="{D5828A37-70C0-4F66-A75B-17AA2CA6CD09}"/>
                    </a:ext>
                  </a:extLst>
                </p:cNvPr>
                <p:cNvPicPr/>
                <p:nvPr/>
              </p:nvPicPr>
              <p:blipFill>
                <a:blip r:embed="rId670"/>
                <a:stretch>
                  <a:fillRect/>
                </a:stretch>
              </p:blipFill>
              <p:spPr>
                <a:xfrm>
                  <a:off x="3736343" y="5438083"/>
                  <a:ext cx="5292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1">
              <p14:nvContentPartPr>
                <p14:cNvPr id="4464" name="Ink 4463">
                  <a:extLst>
                    <a:ext uri="{FF2B5EF4-FFF2-40B4-BE49-F238E27FC236}">
                      <a16:creationId xmlns:a16="http://schemas.microsoft.com/office/drawing/2014/main" id="{C7DD677C-08DE-473B-AAE8-CE888F32E7E5}"/>
                    </a:ext>
                  </a:extLst>
                </p14:cNvPr>
                <p14:cNvContentPartPr/>
                <p14:nvPr/>
              </p14:nvContentPartPr>
              <p14:xfrm>
                <a:off x="3900863" y="5388763"/>
                <a:ext cx="77040" cy="60480"/>
              </p14:xfrm>
            </p:contentPart>
          </mc:Choice>
          <mc:Fallback>
            <p:pic>
              <p:nvPicPr>
                <p:cNvPr id="4464" name="Ink 4463">
                  <a:extLst>
                    <a:ext uri="{FF2B5EF4-FFF2-40B4-BE49-F238E27FC236}">
                      <a16:creationId xmlns:a16="http://schemas.microsoft.com/office/drawing/2014/main" id="{C7DD677C-08DE-473B-AAE8-CE888F32E7E5}"/>
                    </a:ext>
                  </a:extLst>
                </p:cNvPr>
                <p:cNvPicPr/>
                <p:nvPr/>
              </p:nvPicPr>
              <p:blipFill>
                <a:blip r:embed="rId672"/>
                <a:stretch>
                  <a:fillRect/>
                </a:stretch>
              </p:blipFill>
              <p:spPr>
                <a:xfrm>
                  <a:off x="3896543" y="5384443"/>
                  <a:ext cx="8568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3">
              <p14:nvContentPartPr>
                <p14:cNvPr id="4465" name="Ink 4464">
                  <a:extLst>
                    <a:ext uri="{FF2B5EF4-FFF2-40B4-BE49-F238E27FC236}">
                      <a16:creationId xmlns:a16="http://schemas.microsoft.com/office/drawing/2014/main" id="{6C0EDDEA-BD03-4392-A4CA-3F78E8820415}"/>
                    </a:ext>
                  </a:extLst>
                </p14:cNvPr>
                <p14:cNvContentPartPr/>
                <p14:nvPr/>
              </p14:nvContentPartPr>
              <p14:xfrm>
                <a:off x="3938303" y="5426563"/>
                <a:ext cx="2160" cy="52920"/>
              </p14:xfrm>
            </p:contentPart>
          </mc:Choice>
          <mc:Fallback>
            <p:pic>
              <p:nvPicPr>
                <p:cNvPr id="4465" name="Ink 4464">
                  <a:extLst>
                    <a:ext uri="{FF2B5EF4-FFF2-40B4-BE49-F238E27FC236}">
                      <a16:creationId xmlns:a16="http://schemas.microsoft.com/office/drawing/2014/main" id="{6C0EDDEA-BD03-4392-A4CA-3F78E8820415}"/>
                    </a:ext>
                  </a:extLst>
                </p:cNvPr>
                <p:cNvPicPr/>
                <p:nvPr/>
              </p:nvPicPr>
              <p:blipFill>
                <a:blip r:embed="rId674"/>
                <a:stretch>
                  <a:fillRect/>
                </a:stretch>
              </p:blipFill>
              <p:spPr>
                <a:xfrm>
                  <a:off x="3933983" y="5422243"/>
                  <a:ext cx="1080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5">
              <p14:nvContentPartPr>
                <p14:cNvPr id="4468" name="Ink 4467">
                  <a:extLst>
                    <a:ext uri="{FF2B5EF4-FFF2-40B4-BE49-F238E27FC236}">
                      <a16:creationId xmlns:a16="http://schemas.microsoft.com/office/drawing/2014/main" id="{55A67AC1-FD34-46C9-ABA2-5E4DAE6C9B57}"/>
                    </a:ext>
                  </a:extLst>
                </p14:cNvPr>
                <p14:cNvContentPartPr/>
                <p14:nvPr/>
              </p14:nvContentPartPr>
              <p14:xfrm>
                <a:off x="3915623" y="5528803"/>
                <a:ext cx="7920" cy="61920"/>
              </p14:xfrm>
            </p:contentPart>
          </mc:Choice>
          <mc:Fallback>
            <p:pic>
              <p:nvPicPr>
                <p:cNvPr id="4468" name="Ink 4467">
                  <a:extLst>
                    <a:ext uri="{FF2B5EF4-FFF2-40B4-BE49-F238E27FC236}">
                      <a16:creationId xmlns:a16="http://schemas.microsoft.com/office/drawing/2014/main" id="{55A67AC1-FD34-46C9-ABA2-5E4DAE6C9B57}"/>
                    </a:ext>
                  </a:extLst>
                </p:cNvPr>
                <p:cNvPicPr/>
                <p:nvPr/>
              </p:nvPicPr>
              <p:blipFill>
                <a:blip r:embed="rId676"/>
                <a:stretch>
                  <a:fillRect/>
                </a:stretch>
              </p:blipFill>
              <p:spPr>
                <a:xfrm>
                  <a:off x="3911303" y="5524483"/>
                  <a:ext cx="1656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7">
              <p14:nvContentPartPr>
                <p14:cNvPr id="4469" name="Ink 4468">
                  <a:extLst>
                    <a:ext uri="{FF2B5EF4-FFF2-40B4-BE49-F238E27FC236}">
                      <a16:creationId xmlns:a16="http://schemas.microsoft.com/office/drawing/2014/main" id="{C3FFD7FC-1D4B-427D-A127-EC1204131C0F}"/>
                    </a:ext>
                  </a:extLst>
                </p14:cNvPr>
                <p14:cNvContentPartPr/>
                <p14:nvPr/>
              </p14:nvContentPartPr>
              <p14:xfrm>
                <a:off x="3886103" y="5564443"/>
                <a:ext cx="64080" cy="7920"/>
              </p14:xfrm>
            </p:contentPart>
          </mc:Choice>
          <mc:Fallback>
            <p:pic>
              <p:nvPicPr>
                <p:cNvPr id="4469" name="Ink 4468">
                  <a:extLst>
                    <a:ext uri="{FF2B5EF4-FFF2-40B4-BE49-F238E27FC236}">
                      <a16:creationId xmlns:a16="http://schemas.microsoft.com/office/drawing/2014/main" id="{C3FFD7FC-1D4B-427D-A127-EC1204131C0F}"/>
                    </a:ext>
                  </a:extLst>
                </p:cNvPr>
                <p:cNvPicPr/>
                <p:nvPr/>
              </p:nvPicPr>
              <p:blipFill>
                <a:blip r:embed="rId678"/>
                <a:stretch>
                  <a:fillRect/>
                </a:stretch>
              </p:blipFill>
              <p:spPr>
                <a:xfrm>
                  <a:off x="3881783" y="5560123"/>
                  <a:ext cx="7272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9">
              <p14:nvContentPartPr>
                <p14:cNvPr id="4470" name="Ink 4469">
                  <a:extLst>
                    <a:ext uri="{FF2B5EF4-FFF2-40B4-BE49-F238E27FC236}">
                      <a16:creationId xmlns:a16="http://schemas.microsoft.com/office/drawing/2014/main" id="{EC48B3D4-32CB-4972-AE55-EE3539AD08AE}"/>
                    </a:ext>
                  </a:extLst>
                </p14:cNvPr>
                <p14:cNvContentPartPr/>
                <p14:nvPr/>
              </p14:nvContentPartPr>
              <p14:xfrm>
                <a:off x="3997703" y="5520883"/>
                <a:ext cx="48600" cy="79560"/>
              </p14:xfrm>
            </p:contentPart>
          </mc:Choice>
          <mc:Fallback>
            <p:pic>
              <p:nvPicPr>
                <p:cNvPr id="4470" name="Ink 4469">
                  <a:extLst>
                    <a:ext uri="{FF2B5EF4-FFF2-40B4-BE49-F238E27FC236}">
                      <a16:creationId xmlns:a16="http://schemas.microsoft.com/office/drawing/2014/main" id="{EC48B3D4-32CB-4972-AE55-EE3539AD08AE}"/>
                    </a:ext>
                  </a:extLst>
                </p:cNvPr>
                <p:cNvPicPr/>
                <p:nvPr/>
              </p:nvPicPr>
              <p:blipFill>
                <a:blip r:embed="rId680"/>
                <a:stretch>
                  <a:fillRect/>
                </a:stretch>
              </p:blipFill>
              <p:spPr>
                <a:xfrm>
                  <a:off x="3993383" y="5516563"/>
                  <a:ext cx="57240" cy="8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76" name="Group 4475">
            <a:extLst>
              <a:ext uri="{FF2B5EF4-FFF2-40B4-BE49-F238E27FC236}">
                <a16:creationId xmlns:a16="http://schemas.microsoft.com/office/drawing/2014/main" id="{4B45556E-28F0-45F7-94B4-B80A6F77010E}"/>
              </a:ext>
            </a:extLst>
          </p:cNvPr>
          <p:cNvGrpSpPr/>
          <p:nvPr/>
        </p:nvGrpSpPr>
        <p:grpSpPr>
          <a:xfrm>
            <a:off x="3519263" y="5675683"/>
            <a:ext cx="389880" cy="93960"/>
            <a:chOff x="3519263" y="5675683"/>
            <a:chExt cx="389880" cy="93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81">
              <p14:nvContentPartPr>
                <p14:cNvPr id="4471" name="Ink 4470">
                  <a:extLst>
                    <a:ext uri="{FF2B5EF4-FFF2-40B4-BE49-F238E27FC236}">
                      <a16:creationId xmlns:a16="http://schemas.microsoft.com/office/drawing/2014/main" id="{147C99BF-6646-4A8D-94EC-1E6E326632B2}"/>
                    </a:ext>
                  </a:extLst>
                </p14:cNvPr>
                <p14:cNvContentPartPr/>
                <p14:nvPr/>
              </p14:nvContentPartPr>
              <p14:xfrm>
                <a:off x="3519263" y="5711683"/>
                <a:ext cx="52920" cy="46080"/>
              </p14:xfrm>
            </p:contentPart>
          </mc:Choice>
          <mc:Fallback>
            <p:pic>
              <p:nvPicPr>
                <p:cNvPr id="4471" name="Ink 4470">
                  <a:extLst>
                    <a:ext uri="{FF2B5EF4-FFF2-40B4-BE49-F238E27FC236}">
                      <a16:creationId xmlns:a16="http://schemas.microsoft.com/office/drawing/2014/main" id="{147C99BF-6646-4A8D-94EC-1E6E326632B2}"/>
                    </a:ext>
                  </a:extLst>
                </p:cNvPr>
                <p:cNvPicPr/>
                <p:nvPr/>
              </p:nvPicPr>
              <p:blipFill>
                <a:blip r:embed="rId682"/>
                <a:stretch>
                  <a:fillRect/>
                </a:stretch>
              </p:blipFill>
              <p:spPr>
                <a:xfrm>
                  <a:off x="3514943" y="5707363"/>
                  <a:ext cx="6156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3">
              <p14:nvContentPartPr>
                <p14:cNvPr id="4472" name="Ink 4471">
                  <a:extLst>
                    <a:ext uri="{FF2B5EF4-FFF2-40B4-BE49-F238E27FC236}">
                      <a16:creationId xmlns:a16="http://schemas.microsoft.com/office/drawing/2014/main" id="{47055CE3-F962-42EA-94DF-674945B455C2}"/>
                    </a:ext>
                  </a:extLst>
                </p14:cNvPr>
                <p14:cNvContentPartPr/>
                <p14:nvPr/>
              </p14:nvContentPartPr>
              <p14:xfrm>
                <a:off x="3578303" y="5726443"/>
                <a:ext cx="24480" cy="43200"/>
              </p14:xfrm>
            </p:contentPart>
          </mc:Choice>
          <mc:Fallback>
            <p:pic>
              <p:nvPicPr>
                <p:cNvPr id="4472" name="Ink 4471">
                  <a:extLst>
                    <a:ext uri="{FF2B5EF4-FFF2-40B4-BE49-F238E27FC236}">
                      <a16:creationId xmlns:a16="http://schemas.microsoft.com/office/drawing/2014/main" id="{47055CE3-F962-42EA-94DF-674945B455C2}"/>
                    </a:ext>
                  </a:extLst>
                </p:cNvPr>
                <p:cNvPicPr/>
                <p:nvPr/>
              </p:nvPicPr>
              <p:blipFill>
                <a:blip r:embed="rId684"/>
                <a:stretch>
                  <a:fillRect/>
                </a:stretch>
              </p:blipFill>
              <p:spPr>
                <a:xfrm>
                  <a:off x="3573983" y="5722123"/>
                  <a:ext cx="3312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5">
              <p14:nvContentPartPr>
                <p14:cNvPr id="4473" name="Ink 4472">
                  <a:extLst>
                    <a:ext uri="{FF2B5EF4-FFF2-40B4-BE49-F238E27FC236}">
                      <a16:creationId xmlns:a16="http://schemas.microsoft.com/office/drawing/2014/main" id="{7990A6C7-8039-4E52-87BB-B270717237C0}"/>
                    </a:ext>
                  </a:extLst>
                </p14:cNvPr>
                <p14:cNvContentPartPr/>
                <p14:nvPr/>
              </p14:nvContentPartPr>
              <p14:xfrm>
                <a:off x="3709703" y="5678923"/>
                <a:ext cx="60120" cy="46800"/>
              </p14:xfrm>
            </p:contentPart>
          </mc:Choice>
          <mc:Fallback>
            <p:pic>
              <p:nvPicPr>
                <p:cNvPr id="4473" name="Ink 4472">
                  <a:extLst>
                    <a:ext uri="{FF2B5EF4-FFF2-40B4-BE49-F238E27FC236}">
                      <a16:creationId xmlns:a16="http://schemas.microsoft.com/office/drawing/2014/main" id="{7990A6C7-8039-4E52-87BB-B270717237C0}"/>
                    </a:ext>
                  </a:extLst>
                </p:cNvPr>
                <p:cNvPicPr/>
                <p:nvPr/>
              </p:nvPicPr>
              <p:blipFill>
                <a:blip r:embed="rId686"/>
                <a:stretch>
                  <a:fillRect/>
                </a:stretch>
              </p:blipFill>
              <p:spPr>
                <a:xfrm>
                  <a:off x="3705383" y="5674603"/>
                  <a:ext cx="6876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7">
              <p14:nvContentPartPr>
                <p14:cNvPr id="4474" name="Ink 4473">
                  <a:extLst>
                    <a:ext uri="{FF2B5EF4-FFF2-40B4-BE49-F238E27FC236}">
                      <a16:creationId xmlns:a16="http://schemas.microsoft.com/office/drawing/2014/main" id="{F6AF114D-E9DC-44C1-9725-C8203638C899}"/>
                    </a:ext>
                  </a:extLst>
                </p14:cNvPr>
                <p14:cNvContentPartPr/>
                <p14:nvPr/>
              </p14:nvContentPartPr>
              <p14:xfrm>
                <a:off x="3729143" y="5735083"/>
                <a:ext cx="36720" cy="17640"/>
              </p14:xfrm>
            </p:contentPart>
          </mc:Choice>
          <mc:Fallback>
            <p:pic>
              <p:nvPicPr>
                <p:cNvPr id="4474" name="Ink 4473">
                  <a:extLst>
                    <a:ext uri="{FF2B5EF4-FFF2-40B4-BE49-F238E27FC236}">
                      <a16:creationId xmlns:a16="http://schemas.microsoft.com/office/drawing/2014/main" id="{F6AF114D-E9DC-44C1-9725-C8203638C899}"/>
                    </a:ext>
                  </a:extLst>
                </p:cNvPr>
                <p:cNvPicPr/>
                <p:nvPr/>
              </p:nvPicPr>
              <p:blipFill>
                <a:blip r:embed="rId688"/>
                <a:stretch>
                  <a:fillRect/>
                </a:stretch>
              </p:blipFill>
              <p:spPr>
                <a:xfrm>
                  <a:off x="3724823" y="5730763"/>
                  <a:ext cx="4536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9">
              <p14:nvContentPartPr>
                <p14:cNvPr id="4475" name="Ink 4474">
                  <a:extLst>
                    <a:ext uri="{FF2B5EF4-FFF2-40B4-BE49-F238E27FC236}">
                      <a16:creationId xmlns:a16="http://schemas.microsoft.com/office/drawing/2014/main" id="{29CF39EC-4E91-4F26-B65F-2C3CDD31D27D}"/>
                    </a:ext>
                  </a:extLst>
                </p14:cNvPr>
                <p14:cNvContentPartPr/>
                <p14:nvPr/>
              </p14:nvContentPartPr>
              <p14:xfrm>
                <a:off x="3824183" y="5675683"/>
                <a:ext cx="84960" cy="79200"/>
              </p14:xfrm>
            </p:contentPart>
          </mc:Choice>
          <mc:Fallback>
            <p:pic>
              <p:nvPicPr>
                <p:cNvPr id="4475" name="Ink 4474">
                  <a:extLst>
                    <a:ext uri="{FF2B5EF4-FFF2-40B4-BE49-F238E27FC236}">
                      <a16:creationId xmlns:a16="http://schemas.microsoft.com/office/drawing/2014/main" id="{29CF39EC-4E91-4F26-B65F-2C3CDD31D27D}"/>
                    </a:ext>
                  </a:extLst>
                </p:cNvPr>
                <p:cNvPicPr/>
                <p:nvPr/>
              </p:nvPicPr>
              <p:blipFill>
                <a:blip r:embed="rId690"/>
                <a:stretch>
                  <a:fillRect/>
                </a:stretch>
              </p:blipFill>
              <p:spPr>
                <a:xfrm>
                  <a:off x="3819863" y="5671363"/>
                  <a:ext cx="93600" cy="8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89" name="Group 4488">
            <a:extLst>
              <a:ext uri="{FF2B5EF4-FFF2-40B4-BE49-F238E27FC236}">
                <a16:creationId xmlns:a16="http://schemas.microsoft.com/office/drawing/2014/main" id="{C7EF2A4A-2DEA-4EF0-B2BB-922ABDDBF303}"/>
              </a:ext>
            </a:extLst>
          </p:cNvPr>
          <p:cNvGrpSpPr/>
          <p:nvPr/>
        </p:nvGrpSpPr>
        <p:grpSpPr>
          <a:xfrm>
            <a:off x="3569663" y="6154843"/>
            <a:ext cx="803160" cy="97920"/>
            <a:chOff x="3569663" y="6154843"/>
            <a:chExt cx="803160" cy="97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91">
              <p14:nvContentPartPr>
                <p14:cNvPr id="4484" name="Ink 4483">
                  <a:extLst>
                    <a:ext uri="{FF2B5EF4-FFF2-40B4-BE49-F238E27FC236}">
                      <a16:creationId xmlns:a16="http://schemas.microsoft.com/office/drawing/2014/main" id="{403DC238-66FD-4B38-A0EA-2AAA1985A845}"/>
                    </a:ext>
                  </a:extLst>
                </p14:cNvPr>
                <p14:cNvContentPartPr/>
                <p14:nvPr/>
              </p14:nvContentPartPr>
              <p14:xfrm>
                <a:off x="3572183" y="6154843"/>
                <a:ext cx="93600" cy="85680"/>
              </p14:xfrm>
            </p:contentPart>
          </mc:Choice>
          <mc:Fallback>
            <p:pic>
              <p:nvPicPr>
                <p:cNvPr id="4484" name="Ink 4483">
                  <a:extLst>
                    <a:ext uri="{FF2B5EF4-FFF2-40B4-BE49-F238E27FC236}">
                      <a16:creationId xmlns:a16="http://schemas.microsoft.com/office/drawing/2014/main" id="{403DC238-66FD-4B38-A0EA-2AAA1985A845}"/>
                    </a:ext>
                  </a:extLst>
                </p:cNvPr>
                <p:cNvPicPr/>
                <p:nvPr/>
              </p:nvPicPr>
              <p:blipFill>
                <a:blip r:embed="rId692"/>
                <a:stretch>
                  <a:fillRect/>
                </a:stretch>
              </p:blipFill>
              <p:spPr>
                <a:xfrm>
                  <a:off x="3567863" y="6150523"/>
                  <a:ext cx="10224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3">
              <p14:nvContentPartPr>
                <p14:cNvPr id="4485" name="Ink 4484">
                  <a:extLst>
                    <a:ext uri="{FF2B5EF4-FFF2-40B4-BE49-F238E27FC236}">
                      <a16:creationId xmlns:a16="http://schemas.microsoft.com/office/drawing/2014/main" id="{E26F17A3-810B-45BE-A5DE-E4DDF2D88AC0}"/>
                    </a:ext>
                  </a:extLst>
                </p14:cNvPr>
                <p14:cNvContentPartPr/>
                <p14:nvPr/>
              </p14:nvContentPartPr>
              <p14:xfrm>
                <a:off x="3569663" y="6161683"/>
                <a:ext cx="90360" cy="71280"/>
              </p14:xfrm>
            </p:contentPart>
          </mc:Choice>
          <mc:Fallback>
            <p:pic>
              <p:nvPicPr>
                <p:cNvPr id="4485" name="Ink 4484">
                  <a:extLst>
                    <a:ext uri="{FF2B5EF4-FFF2-40B4-BE49-F238E27FC236}">
                      <a16:creationId xmlns:a16="http://schemas.microsoft.com/office/drawing/2014/main" id="{E26F17A3-810B-45BE-A5DE-E4DDF2D88AC0}"/>
                    </a:ext>
                  </a:extLst>
                </p:cNvPr>
                <p:cNvPicPr/>
                <p:nvPr/>
              </p:nvPicPr>
              <p:blipFill>
                <a:blip r:embed="rId694"/>
                <a:stretch>
                  <a:fillRect/>
                </a:stretch>
              </p:blipFill>
              <p:spPr>
                <a:xfrm>
                  <a:off x="3565343" y="6157363"/>
                  <a:ext cx="990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5">
              <p14:nvContentPartPr>
                <p14:cNvPr id="4487" name="Ink 4486">
                  <a:extLst>
                    <a:ext uri="{FF2B5EF4-FFF2-40B4-BE49-F238E27FC236}">
                      <a16:creationId xmlns:a16="http://schemas.microsoft.com/office/drawing/2014/main" id="{AE6A8B3C-A75F-4A3E-AAE4-0FAE9258C3DE}"/>
                    </a:ext>
                  </a:extLst>
                </p14:cNvPr>
                <p14:cNvContentPartPr/>
                <p14:nvPr/>
              </p14:nvContentPartPr>
              <p14:xfrm>
                <a:off x="3642383" y="6191203"/>
                <a:ext cx="685080" cy="22680"/>
              </p14:xfrm>
            </p:contentPart>
          </mc:Choice>
          <mc:Fallback>
            <p:pic>
              <p:nvPicPr>
                <p:cNvPr id="4487" name="Ink 4486">
                  <a:extLst>
                    <a:ext uri="{FF2B5EF4-FFF2-40B4-BE49-F238E27FC236}">
                      <a16:creationId xmlns:a16="http://schemas.microsoft.com/office/drawing/2014/main" id="{AE6A8B3C-A75F-4A3E-AAE4-0FAE9258C3DE}"/>
                    </a:ext>
                  </a:extLst>
                </p:cNvPr>
                <p:cNvPicPr/>
                <p:nvPr/>
              </p:nvPicPr>
              <p:blipFill>
                <a:blip r:embed="rId696"/>
                <a:stretch>
                  <a:fillRect/>
                </a:stretch>
              </p:blipFill>
              <p:spPr>
                <a:xfrm>
                  <a:off x="3638063" y="6186883"/>
                  <a:ext cx="69372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7">
              <p14:nvContentPartPr>
                <p14:cNvPr id="4488" name="Ink 4487">
                  <a:extLst>
                    <a:ext uri="{FF2B5EF4-FFF2-40B4-BE49-F238E27FC236}">
                      <a16:creationId xmlns:a16="http://schemas.microsoft.com/office/drawing/2014/main" id="{F54DA574-2021-4497-8A01-4D9C151BE678}"/>
                    </a:ext>
                  </a:extLst>
                </p14:cNvPr>
                <p14:cNvContentPartPr/>
                <p14:nvPr/>
              </p14:nvContentPartPr>
              <p14:xfrm>
                <a:off x="4296863" y="6188683"/>
                <a:ext cx="75960" cy="64080"/>
              </p14:xfrm>
            </p:contentPart>
          </mc:Choice>
          <mc:Fallback>
            <p:pic>
              <p:nvPicPr>
                <p:cNvPr id="4488" name="Ink 4487">
                  <a:extLst>
                    <a:ext uri="{FF2B5EF4-FFF2-40B4-BE49-F238E27FC236}">
                      <a16:creationId xmlns:a16="http://schemas.microsoft.com/office/drawing/2014/main" id="{F54DA574-2021-4497-8A01-4D9C151BE678}"/>
                    </a:ext>
                  </a:extLst>
                </p:cNvPr>
                <p:cNvPicPr/>
                <p:nvPr/>
              </p:nvPicPr>
              <p:blipFill>
                <a:blip r:embed="rId698"/>
                <a:stretch>
                  <a:fillRect/>
                </a:stretch>
              </p:blipFill>
              <p:spPr>
                <a:xfrm>
                  <a:off x="4292543" y="6184363"/>
                  <a:ext cx="84600" cy="7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13" name="Group 4512">
            <a:extLst>
              <a:ext uri="{FF2B5EF4-FFF2-40B4-BE49-F238E27FC236}">
                <a16:creationId xmlns:a16="http://schemas.microsoft.com/office/drawing/2014/main" id="{B2750870-362A-4D55-8995-8EE6A015D3DB}"/>
              </a:ext>
            </a:extLst>
          </p:cNvPr>
          <p:cNvGrpSpPr/>
          <p:nvPr/>
        </p:nvGrpSpPr>
        <p:grpSpPr>
          <a:xfrm>
            <a:off x="5150674" y="5090323"/>
            <a:ext cx="1125720" cy="96840"/>
            <a:chOff x="5150674" y="5090323"/>
            <a:chExt cx="1125720" cy="9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99">
              <p14:nvContentPartPr>
                <p14:cNvPr id="4490" name="Ink 4489">
                  <a:extLst>
                    <a:ext uri="{FF2B5EF4-FFF2-40B4-BE49-F238E27FC236}">
                      <a16:creationId xmlns:a16="http://schemas.microsoft.com/office/drawing/2014/main" id="{D0B87C33-2AA5-4626-B52C-9713716DB468}"/>
                    </a:ext>
                  </a:extLst>
                </p14:cNvPr>
                <p14:cNvContentPartPr/>
                <p14:nvPr/>
              </p14:nvContentPartPr>
              <p14:xfrm>
                <a:off x="5150674" y="5100403"/>
                <a:ext cx="66240" cy="86760"/>
              </p14:xfrm>
            </p:contentPart>
          </mc:Choice>
          <mc:Fallback>
            <p:pic>
              <p:nvPicPr>
                <p:cNvPr id="4490" name="Ink 4489">
                  <a:extLst>
                    <a:ext uri="{FF2B5EF4-FFF2-40B4-BE49-F238E27FC236}">
                      <a16:creationId xmlns:a16="http://schemas.microsoft.com/office/drawing/2014/main" id="{D0B87C33-2AA5-4626-B52C-9713716DB468}"/>
                    </a:ext>
                  </a:extLst>
                </p:cNvPr>
                <p:cNvPicPr/>
                <p:nvPr/>
              </p:nvPicPr>
              <p:blipFill>
                <a:blip r:embed="rId700"/>
                <a:stretch>
                  <a:fillRect/>
                </a:stretch>
              </p:blipFill>
              <p:spPr>
                <a:xfrm>
                  <a:off x="5146354" y="5096083"/>
                  <a:ext cx="7488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1">
              <p14:nvContentPartPr>
                <p14:cNvPr id="4491" name="Ink 4490">
                  <a:extLst>
                    <a:ext uri="{FF2B5EF4-FFF2-40B4-BE49-F238E27FC236}">
                      <a16:creationId xmlns:a16="http://schemas.microsoft.com/office/drawing/2014/main" id="{2A697E57-291A-4DCB-A784-22390F4F58D4}"/>
                    </a:ext>
                  </a:extLst>
                </p14:cNvPr>
                <p14:cNvContentPartPr/>
                <p14:nvPr/>
              </p14:nvContentPartPr>
              <p14:xfrm>
                <a:off x="5237434" y="5149723"/>
                <a:ext cx="52920" cy="30240"/>
              </p14:xfrm>
            </p:contentPart>
          </mc:Choice>
          <mc:Fallback>
            <p:pic>
              <p:nvPicPr>
                <p:cNvPr id="4491" name="Ink 4490">
                  <a:extLst>
                    <a:ext uri="{FF2B5EF4-FFF2-40B4-BE49-F238E27FC236}">
                      <a16:creationId xmlns:a16="http://schemas.microsoft.com/office/drawing/2014/main" id="{2A697E57-291A-4DCB-A784-22390F4F58D4}"/>
                    </a:ext>
                  </a:extLst>
                </p:cNvPr>
                <p:cNvPicPr/>
                <p:nvPr/>
              </p:nvPicPr>
              <p:blipFill>
                <a:blip r:embed="rId702"/>
                <a:stretch>
                  <a:fillRect/>
                </a:stretch>
              </p:blipFill>
              <p:spPr>
                <a:xfrm>
                  <a:off x="5233114" y="5145403"/>
                  <a:ext cx="6156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3">
              <p14:nvContentPartPr>
                <p14:cNvPr id="4492" name="Ink 4491">
                  <a:extLst>
                    <a:ext uri="{FF2B5EF4-FFF2-40B4-BE49-F238E27FC236}">
                      <a16:creationId xmlns:a16="http://schemas.microsoft.com/office/drawing/2014/main" id="{E3CF0F29-028F-4517-BFEB-8C040F8569EF}"/>
                    </a:ext>
                  </a:extLst>
                </p14:cNvPr>
                <p14:cNvContentPartPr/>
                <p14:nvPr/>
              </p14:nvContentPartPr>
              <p14:xfrm>
                <a:off x="5285674" y="5147923"/>
                <a:ext cx="22680" cy="26640"/>
              </p14:xfrm>
            </p:contentPart>
          </mc:Choice>
          <mc:Fallback>
            <p:pic>
              <p:nvPicPr>
                <p:cNvPr id="4492" name="Ink 4491">
                  <a:extLst>
                    <a:ext uri="{FF2B5EF4-FFF2-40B4-BE49-F238E27FC236}">
                      <a16:creationId xmlns:a16="http://schemas.microsoft.com/office/drawing/2014/main" id="{E3CF0F29-028F-4517-BFEB-8C040F8569EF}"/>
                    </a:ext>
                  </a:extLst>
                </p:cNvPr>
                <p:cNvPicPr/>
                <p:nvPr/>
              </p:nvPicPr>
              <p:blipFill>
                <a:blip r:embed="rId704"/>
                <a:stretch>
                  <a:fillRect/>
                </a:stretch>
              </p:blipFill>
              <p:spPr>
                <a:xfrm>
                  <a:off x="5281354" y="5143603"/>
                  <a:ext cx="3132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5">
              <p14:nvContentPartPr>
                <p14:cNvPr id="4493" name="Ink 4492">
                  <a:extLst>
                    <a:ext uri="{FF2B5EF4-FFF2-40B4-BE49-F238E27FC236}">
                      <a16:creationId xmlns:a16="http://schemas.microsoft.com/office/drawing/2014/main" id="{F0FECBBC-02C0-44E0-9409-E419375189C7}"/>
                    </a:ext>
                  </a:extLst>
                </p14:cNvPr>
                <p14:cNvContentPartPr/>
                <p14:nvPr/>
              </p14:nvContentPartPr>
              <p14:xfrm>
                <a:off x="5380354" y="5149003"/>
                <a:ext cx="79920" cy="6840"/>
              </p14:xfrm>
            </p:contentPart>
          </mc:Choice>
          <mc:Fallback>
            <p:pic>
              <p:nvPicPr>
                <p:cNvPr id="4493" name="Ink 4492">
                  <a:extLst>
                    <a:ext uri="{FF2B5EF4-FFF2-40B4-BE49-F238E27FC236}">
                      <a16:creationId xmlns:a16="http://schemas.microsoft.com/office/drawing/2014/main" id="{F0FECBBC-02C0-44E0-9409-E419375189C7}"/>
                    </a:ext>
                  </a:extLst>
                </p:cNvPr>
                <p:cNvPicPr/>
                <p:nvPr/>
              </p:nvPicPr>
              <p:blipFill>
                <a:blip r:embed="rId706"/>
                <a:stretch>
                  <a:fillRect/>
                </a:stretch>
              </p:blipFill>
              <p:spPr>
                <a:xfrm>
                  <a:off x="5376034" y="5144683"/>
                  <a:ext cx="8856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7">
              <p14:nvContentPartPr>
                <p14:cNvPr id="4494" name="Ink 4493">
                  <a:extLst>
                    <a:ext uri="{FF2B5EF4-FFF2-40B4-BE49-F238E27FC236}">
                      <a16:creationId xmlns:a16="http://schemas.microsoft.com/office/drawing/2014/main" id="{204A28A0-2E89-4A3B-8FC4-F6CD188BA056}"/>
                    </a:ext>
                  </a:extLst>
                </p14:cNvPr>
                <p14:cNvContentPartPr/>
                <p14:nvPr/>
              </p14:nvContentPartPr>
              <p14:xfrm>
                <a:off x="5518594" y="5104003"/>
                <a:ext cx="50400" cy="77760"/>
              </p14:xfrm>
            </p:contentPart>
          </mc:Choice>
          <mc:Fallback>
            <p:pic>
              <p:nvPicPr>
                <p:cNvPr id="4494" name="Ink 4493">
                  <a:extLst>
                    <a:ext uri="{FF2B5EF4-FFF2-40B4-BE49-F238E27FC236}">
                      <a16:creationId xmlns:a16="http://schemas.microsoft.com/office/drawing/2014/main" id="{204A28A0-2E89-4A3B-8FC4-F6CD188BA056}"/>
                    </a:ext>
                  </a:extLst>
                </p:cNvPr>
                <p:cNvPicPr/>
                <p:nvPr/>
              </p:nvPicPr>
              <p:blipFill>
                <a:blip r:embed="rId708"/>
                <a:stretch>
                  <a:fillRect/>
                </a:stretch>
              </p:blipFill>
              <p:spPr>
                <a:xfrm>
                  <a:off x="5514274" y="5099683"/>
                  <a:ext cx="590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9">
              <p14:nvContentPartPr>
                <p14:cNvPr id="4495" name="Ink 4494">
                  <a:extLst>
                    <a:ext uri="{FF2B5EF4-FFF2-40B4-BE49-F238E27FC236}">
                      <a16:creationId xmlns:a16="http://schemas.microsoft.com/office/drawing/2014/main" id="{A3AA0591-A0E2-4C46-A93E-3B1F122124B2}"/>
                    </a:ext>
                  </a:extLst>
                </p14:cNvPr>
                <p14:cNvContentPartPr/>
                <p14:nvPr/>
              </p14:nvContentPartPr>
              <p14:xfrm>
                <a:off x="5674114" y="5116243"/>
                <a:ext cx="77760" cy="56880"/>
              </p14:xfrm>
            </p:contentPart>
          </mc:Choice>
          <mc:Fallback>
            <p:pic>
              <p:nvPicPr>
                <p:cNvPr id="4495" name="Ink 4494">
                  <a:extLst>
                    <a:ext uri="{FF2B5EF4-FFF2-40B4-BE49-F238E27FC236}">
                      <a16:creationId xmlns:a16="http://schemas.microsoft.com/office/drawing/2014/main" id="{A3AA0591-A0E2-4C46-A93E-3B1F122124B2}"/>
                    </a:ext>
                  </a:extLst>
                </p:cNvPr>
                <p:cNvPicPr/>
                <p:nvPr/>
              </p:nvPicPr>
              <p:blipFill>
                <a:blip r:embed="rId710"/>
                <a:stretch>
                  <a:fillRect/>
                </a:stretch>
              </p:blipFill>
              <p:spPr>
                <a:xfrm>
                  <a:off x="5669794" y="5111923"/>
                  <a:ext cx="8640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1">
              <p14:nvContentPartPr>
                <p14:cNvPr id="4496" name="Ink 4495">
                  <a:extLst>
                    <a:ext uri="{FF2B5EF4-FFF2-40B4-BE49-F238E27FC236}">
                      <a16:creationId xmlns:a16="http://schemas.microsoft.com/office/drawing/2014/main" id="{81C6F797-2CED-42AF-84CF-D08DC7BF4D8F}"/>
                    </a:ext>
                  </a:extLst>
                </p14:cNvPr>
                <p14:cNvContentPartPr/>
                <p14:nvPr/>
              </p14:nvContentPartPr>
              <p14:xfrm>
                <a:off x="5842954" y="5102203"/>
                <a:ext cx="60480" cy="78480"/>
              </p14:xfrm>
            </p:contentPart>
          </mc:Choice>
          <mc:Fallback>
            <p:pic>
              <p:nvPicPr>
                <p:cNvPr id="4496" name="Ink 4495">
                  <a:extLst>
                    <a:ext uri="{FF2B5EF4-FFF2-40B4-BE49-F238E27FC236}">
                      <a16:creationId xmlns:a16="http://schemas.microsoft.com/office/drawing/2014/main" id="{81C6F797-2CED-42AF-84CF-D08DC7BF4D8F}"/>
                    </a:ext>
                  </a:extLst>
                </p:cNvPr>
                <p:cNvPicPr/>
                <p:nvPr/>
              </p:nvPicPr>
              <p:blipFill>
                <a:blip r:embed="rId712"/>
                <a:stretch>
                  <a:fillRect/>
                </a:stretch>
              </p:blipFill>
              <p:spPr>
                <a:xfrm>
                  <a:off x="5838634" y="5097883"/>
                  <a:ext cx="6912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3">
              <p14:nvContentPartPr>
                <p14:cNvPr id="4497" name="Ink 4496">
                  <a:extLst>
                    <a:ext uri="{FF2B5EF4-FFF2-40B4-BE49-F238E27FC236}">
                      <a16:creationId xmlns:a16="http://schemas.microsoft.com/office/drawing/2014/main" id="{A0EEFDFB-8CFE-45F1-BC99-115251B828FB}"/>
                    </a:ext>
                  </a:extLst>
                </p14:cNvPr>
                <p14:cNvContentPartPr/>
                <p14:nvPr/>
              </p14:nvContentPartPr>
              <p14:xfrm>
                <a:off x="5926114" y="5139283"/>
                <a:ext cx="55080" cy="33120"/>
              </p14:xfrm>
            </p:contentPart>
          </mc:Choice>
          <mc:Fallback>
            <p:pic>
              <p:nvPicPr>
                <p:cNvPr id="4497" name="Ink 4496">
                  <a:extLst>
                    <a:ext uri="{FF2B5EF4-FFF2-40B4-BE49-F238E27FC236}">
                      <a16:creationId xmlns:a16="http://schemas.microsoft.com/office/drawing/2014/main" id="{A0EEFDFB-8CFE-45F1-BC99-115251B828FB}"/>
                    </a:ext>
                  </a:extLst>
                </p:cNvPr>
                <p:cNvPicPr/>
                <p:nvPr/>
              </p:nvPicPr>
              <p:blipFill>
                <a:blip r:embed="rId714"/>
                <a:stretch>
                  <a:fillRect/>
                </a:stretch>
              </p:blipFill>
              <p:spPr>
                <a:xfrm>
                  <a:off x="5921794" y="5134963"/>
                  <a:ext cx="6372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5">
              <p14:nvContentPartPr>
                <p14:cNvPr id="4498" name="Ink 4497">
                  <a:extLst>
                    <a:ext uri="{FF2B5EF4-FFF2-40B4-BE49-F238E27FC236}">
                      <a16:creationId xmlns:a16="http://schemas.microsoft.com/office/drawing/2014/main" id="{3DC391A7-B42E-46E6-A85C-80294BF26E6B}"/>
                    </a:ext>
                  </a:extLst>
                </p14:cNvPr>
                <p14:cNvContentPartPr/>
                <p14:nvPr/>
              </p14:nvContentPartPr>
              <p14:xfrm>
                <a:off x="5982634" y="5139283"/>
                <a:ext cx="53640" cy="32040"/>
              </p14:xfrm>
            </p:contentPart>
          </mc:Choice>
          <mc:Fallback>
            <p:pic>
              <p:nvPicPr>
                <p:cNvPr id="4498" name="Ink 4497">
                  <a:extLst>
                    <a:ext uri="{FF2B5EF4-FFF2-40B4-BE49-F238E27FC236}">
                      <a16:creationId xmlns:a16="http://schemas.microsoft.com/office/drawing/2014/main" id="{3DC391A7-B42E-46E6-A85C-80294BF26E6B}"/>
                    </a:ext>
                  </a:extLst>
                </p:cNvPr>
                <p:cNvPicPr/>
                <p:nvPr/>
              </p:nvPicPr>
              <p:blipFill>
                <a:blip r:embed="rId716"/>
                <a:stretch>
                  <a:fillRect/>
                </a:stretch>
              </p:blipFill>
              <p:spPr>
                <a:xfrm>
                  <a:off x="5978314" y="5134963"/>
                  <a:ext cx="622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7">
              <p14:nvContentPartPr>
                <p14:cNvPr id="4499" name="Ink 4498">
                  <a:extLst>
                    <a:ext uri="{FF2B5EF4-FFF2-40B4-BE49-F238E27FC236}">
                      <a16:creationId xmlns:a16="http://schemas.microsoft.com/office/drawing/2014/main" id="{1C12DC02-387F-4765-9C17-8B69B77C2D12}"/>
                    </a:ext>
                  </a:extLst>
                </p14:cNvPr>
                <p14:cNvContentPartPr/>
                <p14:nvPr/>
              </p14:nvContentPartPr>
              <p14:xfrm>
                <a:off x="6088114" y="5118403"/>
                <a:ext cx="61920" cy="51480"/>
              </p14:xfrm>
            </p:contentPart>
          </mc:Choice>
          <mc:Fallback>
            <p:pic>
              <p:nvPicPr>
                <p:cNvPr id="4499" name="Ink 4498">
                  <a:extLst>
                    <a:ext uri="{FF2B5EF4-FFF2-40B4-BE49-F238E27FC236}">
                      <a16:creationId xmlns:a16="http://schemas.microsoft.com/office/drawing/2014/main" id="{1C12DC02-387F-4765-9C17-8B69B77C2D12}"/>
                    </a:ext>
                  </a:extLst>
                </p:cNvPr>
                <p:cNvPicPr/>
                <p:nvPr/>
              </p:nvPicPr>
              <p:blipFill>
                <a:blip r:embed="rId718"/>
                <a:stretch>
                  <a:fillRect/>
                </a:stretch>
              </p:blipFill>
              <p:spPr>
                <a:xfrm>
                  <a:off x="6083794" y="5114083"/>
                  <a:ext cx="705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9">
              <p14:nvContentPartPr>
                <p14:cNvPr id="4500" name="Ink 4499">
                  <a:extLst>
                    <a:ext uri="{FF2B5EF4-FFF2-40B4-BE49-F238E27FC236}">
                      <a16:creationId xmlns:a16="http://schemas.microsoft.com/office/drawing/2014/main" id="{B013946A-0CE6-4CC5-8121-1A170EBC7526}"/>
                    </a:ext>
                  </a:extLst>
                </p14:cNvPr>
                <p14:cNvContentPartPr/>
                <p14:nvPr/>
              </p14:nvContentPartPr>
              <p14:xfrm>
                <a:off x="6202954" y="5090323"/>
                <a:ext cx="73440" cy="78480"/>
              </p14:xfrm>
            </p:contentPart>
          </mc:Choice>
          <mc:Fallback>
            <p:pic>
              <p:nvPicPr>
                <p:cNvPr id="4500" name="Ink 4499">
                  <a:extLst>
                    <a:ext uri="{FF2B5EF4-FFF2-40B4-BE49-F238E27FC236}">
                      <a16:creationId xmlns:a16="http://schemas.microsoft.com/office/drawing/2014/main" id="{B013946A-0CE6-4CC5-8121-1A170EBC7526}"/>
                    </a:ext>
                  </a:extLst>
                </p:cNvPr>
                <p:cNvPicPr/>
                <p:nvPr/>
              </p:nvPicPr>
              <p:blipFill>
                <a:blip r:embed="rId720"/>
                <a:stretch>
                  <a:fillRect/>
                </a:stretch>
              </p:blipFill>
              <p:spPr>
                <a:xfrm>
                  <a:off x="6198634" y="5086003"/>
                  <a:ext cx="82080" cy="87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23" name="Group 4522">
            <a:extLst>
              <a:ext uri="{FF2B5EF4-FFF2-40B4-BE49-F238E27FC236}">
                <a16:creationId xmlns:a16="http://schemas.microsoft.com/office/drawing/2014/main" id="{64EB32B2-A25E-436D-AA97-F55FABCA1CCD}"/>
              </a:ext>
            </a:extLst>
          </p:cNvPr>
          <p:cNvGrpSpPr/>
          <p:nvPr/>
        </p:nvGrpSpPr>
        <p:grpSpPr>
          <a:xfrm>
            <a:off x="5073274" y="5256283"/>
            <a:ext cx="1083240" cy="346320"/>
            <a:chOff x="5073274" y="5256283"/>
            <a:chExt cx="1083240" cy="34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1">
              <p14:nvContentPartPr>
                <p14:cNvPr id="4505" name="Ink 4504">
                  <a:extLst>
                    <a:ext uri="{FF2B5EF4-FFF2-40B4-BE49-F238E27FC236}">
                      <a16:creationId xmlns:a16="http://schemas.microsoft.com/office/drawing/2014/main" id="{221E4C49-776E-4BF4-B56F-5A5DEB03E7F6}"/>
                    </a:ext>
                  </a:extLst>
                </p14:cNvPr>
                <p14:cNvContentPartPr/>
                <p14:nvPr/>
              </p14:nvContentPartPr>
              <p14:xfrm>
                <a:off x="5779954" y="5296243"/>
                <a:ext cx="63360" cy="9720"/>
              </p14:xfrm>
            </p:contentPart>
          </mc:Choice>
          <mc:Fallback>
            <p:pic>
              <p:nvPicPr>
                <p:cNvPr id="4505" name="Ink 4504">
                  <a:extLst>
                    <a:ext uri="{FF2B5EF4-FFF2-40B4-BE49-F238E27FC236}">
                      <a16:creationId xmlns:a16="http://schemas.microsoft.com/office/drawing/2014/main" id="{221E4C49-776E-4BF4-B56F-5A5DEB03E7F6}"/>
                    </a:ext>
                  </a:extLst>
                </p:cNvPr>
                <p:cNvPicPr/>
                <p:nvPr/>
              </p:nvPicPr>
              <p:blipFill>
                <a:blip r:embed="rId722"/>
                <a:stretch>
                  <a:fillRect/>
                </a:stretch>
              </p:blipFill>
              <p:spPr>
                <a:xfrm>
                  <a:off x="5775634" y="5291923"/>
                  <a:ext cx="7200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3">
              <p14:nvContentPartPr>
                <p14:cNvPr id="4506" name="Ink 4505">
                  <a:extLst>
                    <a:ext uri="{FF2B5EF4-FFF2-40B4-BE49-F238E27FC236}">
                      <a16:creationId xmlns:a16="http://schemas.microsoft.com/office/drawing/2014/main" id="{A4945000-8EE5-465C-9CCB-A4B8DE47C2DE}"/>
                    </a:ext>
                  </a:extLst>
                </p14:cNvPr>
                <p14:cNvContentPartPr/>
                <p14:nvPr/>
              </p14:nvContentPartPr>
              <p14:xfrm>
                <a:off x="5851954" y="5259523"/>
                <a:ext cx="93600" cy="63000"/>
              </p14:xfrm>
            </p:contentPart>
          </mc:Choice>
          <mc:Fallback>
            <p:pic>
              <p:nvPicPr>
                <p:cNvPr id="4506" name="Ink 4505">
                  <a:extLst>
                    <a:ext uri="{FF2B5EF4-FFF2-40B4-BE49-F238E27FC236}">
                      <a16:creationId xmlns:a16="http://schemas.microsoft.com/office/drawing/2014/main" id="{A4945000-8EE5-465C-9CCB-A4B8DE47C2DE}"/>
                    </a:ext>
                  </a:extLst>
                </p:cNvPr>
                <p:cNvPicPr/>
                <p:nvPr/>
              </p:nvPicPr>
              <p:blipFill>
                <a:blip r:embed="rId724"/>
                <a:stretch>
                  <a:fillRect/>
                </a:stretch>
              </p:blipFill>
              <p:spPr>
                <a:xfrm>
                  <a:off x="5847634" y="5255203"/>
                  <a:ext cx="10224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5">
              <p14:nvContentPartPr>
                <p14:cNvPr id="4507" name="Ink 4506">
                  <a:extLst>
                    <a:ext uri="{FF2B5EF4-FFF2-40B4-BE49-F238E27FC236}">
                      <a16:creationId xmlns:a16="http://schemas.microsoft.com/office/drawing/2014/main" id="{5FD022F7-988C-445E-8E78-066DB7A3A37D}"/>
                    </a:ext>
                  </a:extLst>
                </p14:cNvPr>
                <p14:cNvContentPartPr/>
                <p14:nvPr/>
              </p14:nvContentPartPr>
              <p14:xfrm>
                <a:off x="5959954" y="5287243"/>
                <a:ext cx="47520" cy="34200"/>
              </p14:xfrm>
            </p:contentPart>
          </mc:Choice>
          <mc:Fallback>
            <p:pic>
              <p:nvPicPr>
                <p:cNvPr id="4507" name="Ink 4506">
                  <a:extLst>
                    <a:ext uri="{FF2B5EF4-FFF2-40B4-BE49-F238E27FC236}">
                      <a16:creationId xmlns:a16="http://schemas.microsoft.com/office/drawing/2014/main" id="{5FD022F7-988C-445E-8E78-066DB7A3A37D}"/>
                    </a:ext>
                  </a:extLst>
                </p:cNvPr>
                <p:cNvPicPr/>
                <p:nvPr/>
              </p:nvPicPr>
              <p:blipFill>
                <a:blip r:embed="rId726"/>
                <a:stretch>
                  <a:fillRect/>
                </a:stretch>
              </p:blipFill>
              <p:spPr>
                <a:xfrm>
                  <a:off x="5955634" y="5282923"/>
                  <a:ext cx="561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7">
              <p14:nvContentPartPr>
                <p14:cNvPr id="4508" name="Ink 4507">
                  <a:extLst>
                    <a:ext uri="{FF2B5EF4-FFF2-40B4-BE49-F238E27FC236}">
                      <a16:creationId xmlns:a16="http://schemas.microsoft.com/office/drawing/2014/main" id="{67AF80FE-D28A-468E-B239-3B5211E37DAA}"/>
                    </a:ext>
                  </a:extLst>
                </p14:cNvPr>
                <p14:cNvContentPartPr/>
                <p14:nvPr/>
              </p14:nvContentPartPr>
              <p14:xfrm>
                <a:off x="6004954" y="5286883"/>
                <a:ext cx="28440" cy="34920"/>
              </p14:xfrm>
            </p:contentPart>
          </mc:Choice>
          <mc:Fallback>
            <p:pic>
              <p:nvPicPr>
                <p:cNvPr id="4508" name="Ink 4507">
                  <a:extLst>
                    <a:ext uri="{FF2B5EF4-FFF2-40B4-BE49-F238E27FC236}">
                      <a16:creationId xmlns:a16="http://schemas.microsoft.com/office/drawing/2014/main" id="{67AF80FE-D28A-468E-B239-3B5211E37DAA}"/>
                    </a:ext>
                  </a:extLst>
                </p:cNvPr>
                <p:cNvPicPr/>
                <p:nvPr/>
              </p:nvPicPr>
              <p:blipFill>
                <a:blip r:embed="rId728"/>
                <a:stretch>
                  <a:fillRect/>
                </a:stretch>
              </p:blipFill>
              <p:spPr>
                <a:xfrm>
                  <a:off x="6000634" y="5282563"/>
                  <a:ext cx="370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9">
              <p14:nvContentPartPr>
                <p14:cNvPr id="4501" name="Ink 4500">
                  <a:extLst>
                    <a:ext uri="{FF2B5EF4-FFF2-40B4-BE49-F238E27FC236}">
                      <a16:creationId xmlns:a16="http://schemas.microsoft.com/office/drawing/2014/main" id="{350F325C-3648-42EC-B1C8-C9975DF52FA9}"/>
                    </a:ext>
                  </a:extLst>
                </p14:cNvPr>
                <p14:cNvContentPartPr/>
                <p14:nvPr/>
              </p14:nvContentPartPr>
              <p14:xfrm>
                <a:off x="5073274" y="5291923"/>
                <a:ext cx="60120" cy="6840"/>
              </p14:xfrm>
            </p:contentPart>
          </mc:Choice>
          <mc:Fallback>
            <p:pic>
              <p:nvPicPr>
                <p:cNvPr id="4501" name="Ink 4500">
                  <a:extLst>
                    <a:ext uri="{FF2B5EF4-FFF2-40B4-BE49-F238E27FC236}">
                      <a16:creationId xmlns:a16="http://schemas.microsoft.com/office/drawing/2014/main" id="{350F325C-3648-42EC-B1C8-C9975DF52FA9}"/>
                    </a:ext>
                  </a:extLst>
                </p:cNvPr>
                <p:cNvPicPr/>
                <p:nvPr/>
              </p:nvPicPr>
              <p:blipFill>
                <a:blip r:embed="rId730"/>
                <a:stretch>
                  <a:fillRect/>
                </a:stretch>
              </p:blipFill>
              <p:spPr>
                <a:xfrm>
                  <a:off x="5068954" y="5287603"/>
                  <a:ext cx="6876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1">
              <p14:nvContentPartPr>
                <p14:cNvPr id="4502" name="Ink 4501">
                  <a:extLst>
                    <a:ext uri="{FF2B5EF4-FFF2-40B4-BE49-F238E27FC236}">
                      <a16:creationId xmlns:a16="http://schemas.microsoft.com/office/drawing/2014/main" id="{E57FA854-3D8A-45FB-88DB-07B760789EF6}"/>
                    </a:ext>
                  </a:extLst>
                </p14:cNvPr>
                <p14:cNvContentPartPr/>
                <p14:nvPr/>
              </p14:nvContentPartPr>
              <p14:xfrm>
                <a:off x="5142394" y="5256283"/>
                <a:ext cx="69840" cy="69120"/>
              </p14:xfrm>
            </p:contentPart>
          </mc:Choice>
          <mc:Fallback>
            <p:pic>
              <p:nvPicPr>
                <p:cNvPr id="4502" name="Ink 4501">
                  <a:extLst>
                    <a:ext uri="{FF2B5EF4-FFF2-40B4-BE49-F238E27FC236}">
                      <a16:creationId xmlns:a16="http://schemas.microsoft.com/office/drawing/2014/main" id="{E57FA854-3D8A-45FB-88DB-07B760789EF6}"/>
                    </a:ext>
                  </a:extLst>
                </p:cNvPr>
                <p:cNvPicPr/>
                <p:nvPr/>
              </p:nvPicPr>
              <p:blipFill>
                <a:blip r:embed="rId732"/>
                <a:stretch>
                  <a:fillRect/>
                </a:stretch>
              </p:blipFill>
              <p:spPr>
                <a:xfrm>
                  <a:off x="5138074" y="5251963"/>
                  <a:ext cx="7848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3">
              <p14:nvContentPartPr>
                <p14:cNvPr id="4503" name="Ink 4502">
                  <a:extLst>
                    <a:ext uri="{FF2B5EF4-FFF2-40B4-BE49-F238E27FC236}">
                      <a16:creationId xmlns:a16="http://schemas.microsoft.com/office/drawing/2014/main" id="{974EC1DE-60E7-48B4-AE54-C94F4357524D}"/>
                    </a:ext>
                  </a:extLst>
                </p14:cNvPr>
                <p14:cNvContentPartPr/>
                <p14:nvPr/>
              </p14:nvContentPartPr>
              <p14:xfrm>
                <a:off x="5250394" y="5292283"/>
                <a:ext cx="47160" cy="33120"/>
              </p14:xfrm>
            </p:contentPart>
          </mc:Choice>
          <mc:Fallback>
            <p:pic>
              <p:nvPicPr>
                <p:cNvPr id="4503" name="Ink 4502">
                  <a:extLst>
                    <a:ext uri="{FF2B5EF4-FFF2-40B4-BE49-F238E27FC236}">
                      <a16:creationId xmlns:a16="http://schemas.microsoft.com/office/drawing/2014/main" id="{974EC1DE-60E7-48B4-AE54-C94F4357524D}"/>
                    </a:ext>
                  </a:extLst>
                </p:cNvPr>
                <p:cNvPicPr/>
                <p:nvPr/>
              </p:nvPicPr>
              <p:blipFill>
                <a:blip r:embed="rId734"/>
                <a:stretch>
                  <a:fillRect/>
                </a:stretch>
              </p:blipFill>
              <p:spPr>
                <a:xfrm>
                  <a:off x="5246074" y="5287963"/>
                  <a:ext cx="558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5">
              <p14:nvContentPartPr>
                <p14:cNvPr id="4504" name="Ink 4503">
                  <a:extLst>
                    <a:ext uri="{FF2B5EF4-FFF2-40B4-BE49-F238E27FC236}">
                      <a16:creationId xmlns:a16="http://schemas.microsoft.com/office/drawing/2014/main" id="{032A78FE-88ED-4A51-AEE1-DA3D3CDD8311}"/>
                    </a:ext>
                  </a:extLst>
                </p14:cNvPr>
                <p14:cNvContentPartPr/>
                <p14:nvPr/>
              </p14:nvContentPartPr>
              <p14:xfrm>
                <a:off x="5304394" y="5293363"/>
                <a:ext cx="32760" cy="38520"/>
              </p14:xfrm>
            </p:contentPart>
          </mc:Choice>
          <mc:Fallback>
            <p:pic>
              <p:nvPicPr>
                <p:cNvPr id="4504" name="Ink 4503">
                  <a:extLst>
                    <a:ext uri="{FF2B5EF4-FFF2-40B4-BE49-F238E27FC236}">
                      <a16:creationId xmlns:a16="http://schemas.microsoft.com/office/drawing/2014/main" id="{032A78FE-88ED-4A51-AEE1-DA3D3CDD8311}"/>
                    </a:ext>
                  </a:extLst>
                </p:cNvPr>
                <p:cNvPicPr/>
                <p:nvPr/>
              </p:nvPicPr>
              <p:blipFill>
                <a:blip r:embed="rId736"/>
                <a:stretch>
                  <a:fillRect/>
                </a:stretch>
              </p:blipFill>
              <p:spPr>
                <a:xfrm>
                  <a:off x="5300074" y="5289043"/>
                  <a:ext cx="414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7">
              <p14:nvContentPartPr>
                <p14:cNvPr id="4509" name="Ink 4508">
                  <a:extLst>
                    <a:ext uri="{FF2B5EF4-FFF2-40B4-BE49-F238E27FC236}">
                      <a16:creationId xmlns:a16="http://schemas.microsoft.com/office/drawing/2014/main" id="{3D19B68B-9066-4A51-A0C8-7C85A89EAFDF}"/>
                    </a:ext>
                  </a:extLst>
                </p14:cNvPr>
                <p14:cNvContentPartPr/>
                <p14:nvPr/>
              </p14:nvContentPartPr>
              <p14:xfrm>
                <a:off x="5364874" y="5438083"/>
                <a:ext cx="85320" cy="9000"/>
              </p14:xfrm>
            </p:contentPart>
          </mc:Choice>
          <mc:Fallback>
            <p:pic>
              <p:nvPicPr>
                <p:cNvPr id="4509" name="Ink 4508">
                  <a:extLst>
                    <a:ext uri="{FF2B5EF4-FFF2-40B4-BE49-F238E27FC236}">
                      <a16:creationId xmlns:a16="http://schemas.microsoft.com/office/drawing/2014/main" id="{3D19B68B-9066-4A51-A0C8-7C85A89EAFDF}"/>
                    </a:ext>
                  </a:extLst>
                </p:cNvPr>
                <p:cNvPicPr/>
                <p:nvPr/>
              </p:nvPicPr>
              <p:blipFill>
                <a:blip r:embed="rId738"/>
                <a:stretch>
                  <a:fillRect/>
                </a:stretch>
              </p:blipFill>
              <p:spPr>
                <a:xfrm>
                  <a:off x="5360554" y="5433763"/>
                  <a:ext cx="93960" cy="1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9">
              <p14:nvContentPartPr>
                <p14:cNvPr id="4510" name="Ink 4509">
                  <a:extLst>
                    <a:ext uri="{FF2B5EF4-FFF2-40B4-BE49-F238E27FC236}">
                      <a16:creationId xmlns:a16="http://schemas.microsoft.com/office/drawing/2014/main" id="{1FA36C89-D719-48C2-915C-AFC5481D89C6}"/>
                    </a:ext>
                  </a:extLst>
                </p14:cNvPr>
                <p14:cNvContentPartPr/>
                <p14:nvPr/>
              </p14:nvContentPartPr>
              <p14:xfrm>
                <a:off x="5480074" y="5385523"/>
                <a:ext cx="61200" cy="93240"/>
              </p14:xfrm>
            </p:contentPart>
          </mc:Choice>
          <mc:Fallback>
            <p:pic>
              <p:nvPicPr>
                <p:cNvPr id="4510" name="Ink 4509">
                  <a:extLst>
                    <a:ext uri="{FF2B5EF4-FFF2-40B4-BE49-F238E27FC236}">
                      <a16:creationId xmlns:a16="http://schemas.microsoft.com/office/drawing/2014/main" id="{1FA36C89-D719-48C2-915C-AFC5481D89C6}"/>
                    </a:ext>
                  </a:extLst>
                </p:cNvPr>
                <p:cNvPicPr/>
                <p:nvPr/>
              </p:nvPicPr>
              <p:blipFill>
                <a:blip r:embed="rId740"/>
                <a:stretch>
                  <a:fillRect/>
                </a:stretch>
              </p:blipFill>
              <p:spPr>
                <a:xfrm>
                  <a:off x="5475754" y="5381203"/>
                  <a:ext cx="6984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1">
              <p14:nvContentPartPr>
                <p14:cNvPr id="4514" name="Ink 4513">
                  <a:extLst>
                    <a:ext uri="{FF2B5EF4-FFF2-40B4-BE49-F238E27FC236}">
                      <a16:creationId xmlns:a16="http://schemas.microsoft.com/office/drawing/2014/main" id="{3EDCACF5-B8AB-40E0-A135-F5B46A31ACFD}"/>
                    </a:ext>
                  </a:extLst>
                </p14:cNvPr>
                <p14:cNvContentPartPr/>
                <p14:nvPr/>
              </p14:nvContentPartPr>
              <p14:xfrm>
                <a:off x="5638114" y="5419363"/>
                <a:ext cx="54720" cy="57960"/>
              </p14:xfrm>
            </p:contentPart>
          </mc:Choice>
          <mc:Fallback>
            <p:pic>
              <p:nvPicPr>
                <p:cNvPr id="4514" name="Ink 4513">
                  <a:extLst>
                    <a:ext uri="{FF2B5EF4-FFF2-40B4-BE49-F238E27FC236}">
                      <a16:creationId xmlns:a16="http://schemas.microsoft.com/office/drawing/2014/main" id="{3EDCACF5-B8AB-40E0-A135-F5B46A31ACFD}"/>
                    </a:ext>
                  </a:extLst>
                </p:cNvPr>
                <p:cNvPicPr/>
                <p:nvPr/>
              </p:nvPicPr>
              <p:blipFill>
                <a:blip r:embed="rId742"/>
                <a:stretch>
                  <a:fillRect/>
                </a:stretch>
              </p:blipFill>
              <p:spPr>
                <a:xfrm>
                  <a:off x="5633794" y="5415043"/>
                  <a:ext cx="6336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3">
              <p14:nvContentPartPr>
                <p14:cNvPr id="4515" name="Ink 4514">
                  <a:extLst>
                    <a:ext uri="{FF2B5EF4-FFF2-40B4-BE49-F238E27FC236}">
                      <a16:creationId xmlns:a16="http://schemas.microsoft.com/office/drawing/2014/main" id="{41A62512-3F6A-42C1-85C1-BB7D03D5BAA3}"/>
                    </a:ext>
                  </a:extLst>
                </p14:cNvPr>
                <p14:cNvContentPartPr/>
                <p14:nvPr/>
              </p14:nvContentPartPr>
              <p14:xfrm>
                <a:off x="5779234" y="5427643"/>
                <a:ext cx="48960" cy="36360"/>
              </p14:xfrm>
            </p:contentPart>
          </mc:Choice>
          <mc:Fallback>
            <p:pic>
              <p:nvPicPr>
                <p:cNvPr id="4515" name="Ink 4514">
                  <a:extLst>
                    <a:ext uri="{FF2B5EF4-FFF2-40B4-BE49-F238E27FC236}">
                      <a16:creationId xmlns:a16="http://schemas.microsoft.com/office/drawing/2014/main" id="{41A62512-3F6A-42C1-85C1-BB7D03D5BAA3}"/>
                    </a:ext>
                  </a:extLst>
                </p:cNvPr>
                <p:cNvPicPr/>
                <p:nvPr/>
              </p:nvPicPr>
              <p:blipFill>
                <a:blip r:embed="rId744"/>
                <a:stretch>
                  <a:fillRect/>
                </a:stretch>
              </p:blipFill>
              <p:spPr>
                <a:xfrm>
                  <a:off x="5774914" y="5423323"/>
                  <a:ext cx="5760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5">
              <p14:nvContentPartPr>
                <p14:cNvPr id="4516" name="Ink 4515">
                  <a:extLst>
                    <a:ext uri="{FF2B5EF4-FFF2-40B4-BE49-F238E27FC236}">
                      <a16:creationId xmlns:a16="http://schemas.microsoft.com/office/drawing/2014/main" id="{6D9F395B-A602-4199-8CAF-725D2597A58E}"/>
                    </a:ext>
                  </a:extLst>
                </p14:cNvPr>
                <p14:cNvContentPartPr/>
                <p14:nvPr/>
              </p14:nvContentPartPr>
              <p14:xfrm>
                <a:off x="5832514" y="5432683"/>
                <a:ext cx="30960" cy="33840"/>
              </p14:xfrm>
            </p:contentPart>
          </mc:Choice>
          <mc:Fallback>
            <p:pic>
              <p:nvPicPr>
                <p:cNvPr id="4516" name="Ink 4515">
                  <a:extLst>
                    <a:ext uri="{FF2B5EF4-FFF2-40B4-BE49-F238E27FC236}">
                      <a16:creationId xmlns:a16="http://schemas.microsoft.com/office/drawing/2014/main" id="{6D9F395B-A602-4199-8CAF-725D2597A58E}"/>
                    </a:ext>
                  </a:extLst>
                </p:cNvPr>
                <p:cNvPicPr/>
                <p:nvPr/>
              </p:nvPicPr>
              <p:blipFill>
                <a:blip r:embed="rId746"/>
                <a:stretch>
                  <a:fillRect/>
                </a:stretch>
              </p:blipFill>
              <p:spPr>
                <a:xfrm>
                  <a:off x="5828194" y="5428363"/>
                  <a:ext cx="3960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7">
              <p14:nvContentPartPr>
                <p14:cNvPr id="4517" name="Ink 4516">
                  <a:extLst>
                    <a:ext uri="{FF2B5EF4-FFF2-40B4-BE49-F238E27FC236}">
                      <a16:creationId xmlns:a16="http://schemas.microsoft.com/office/drawing/2014/main" id="{99693938-0816-42A1-8CDE-92FFFB1D8AB6}"/>
                    </a:ext>
                  </a:extLst>
                </p14:cNvPr>
                <p14:cNvContentPartPr/>
                <p14:nvPr/>
              </p14:nvContentPartPr>
              <p14:xfrm>
                <a:off x="5962474" y="5419003"/>
                <a:ext cx="70920" cy="50400"/>
              </p14:xfrm>
            </p:contentPart>
          </mc:Choice>
          <mc:Fallback>
            <p:pic>
              <p:nvPicPr>
                <p:cNvPr id="4517" name="Ink 4516">
                  <a:extLst>
                    <a:ext uri="{FF2B5EF4-FFF2-40B4-BE49-F238E27FC236}">
                      <a16:creationId xmlns:a16="http://schemas.microsoft.com/office/drawing/2014/main" id="{99693938-0816-42A1-8CDE-92FFFB1D8AB6}"/>
                    </a:ext>
                  </a:extLst>
                </p:cNvPr>
                <p:cNvPicPr/>
                <p:nvPr/>
              </p:nvPicPr>
              <p:blipFill>
                <a:blip r:embed="rId748"/>
                <a:stretch>
                  <a:fillRect/>
                </a:stretch>
              </p:blipFill>
              <p:spPr>
                <a:xfrm>
                  <a:off x="5958154" y="5414683"/>
                  <a:ext cx="7956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9">
              <p14:nvContentPartPr>
                <p14:cNvPr id="4518" name="Ink 4517">
                  <a:extLst>
                    <a:ext uri="{FF2B5EF4-FFF2-40B4-BE49-F238E27FC236}">
                      <a16:creationId xmlns:a16="http://schemas.microsoft.com/office/drawing/2014/main" id="{EB147C9F-BDFF-4BF0-A5CF-F22A29B80C67}"/>
                    </a:ext>
                  </a:extLst>
                </p14:cNvPr>
                <p14:cNvContentPartPr/>
                <p14:nvPr/>
              </p14:nvContentPartPr>
              <p14:xfrm>
                <a:off x="6087754" y="5391283"/>
                <a:ext cx="68760" cy="72720"/>
              </p14:xfrm>
            </p:contentPart>
          </mc:Choice>
          <mc:Fallback>
            <p:pic>
              <p:nvPicPr>
                <p:cNvPr id="4518" name="Ink 4517">
                  <a:extLst>
                    <a:ext uri="{FF2B5EF4-FFF2-40B4-BE49-F238E27FC236}">
                      <a16:creationId xmlns:a16="http://schemas.microsoft.com/office/drawing/2014/main" id="{EB147C9F-BDFF-4BF0-A5CF-F22A29B80C67}"/>
                    </a:ext>
                  </a:extLst>
                </p:cNvPr>
                <p:cNvPicPr/>
                <p:nvPr/>
              </p:nvPicPr>
              <p:blipFill>
                <a:blip r:embed="rId750"/>
                <a:stretch>
                  <a:fillRect/>
                </a:stretch>
              </p:blipFill>
              <p:spPr>
                <a:xfrm>
                  <a:off x="6083434" y="5386963"/>
                  <a:ext cx="7740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1">
              <p14:nvContentPartPr>
                <p14:cNvPr id="4519" name="Ink 4518">
                  <a:extLst>
                    <a:ext uri="{FF2B5EF4-FFF2-40B4-BE49-F238E27FC236}">
                      <a16:creationId xmlns:a16="http://schemas.microsoft.com/office/drawing/2014/main" id="{D34AA251-DA92-44D9-9A33-A89FF3201B28}"/>
                    </a:ext>
                  </a:extLst>
                </p14:cNvPr>
                <p14:cNvContentPartPr/>
                <p14:nvPr/>
              </p14:nvContentPartPr>
              <p14:xfrm>
                <a:off x="5950954" y="5557963"/>
                <a:ext cx="54000" cy="5040"/>
              </p14:xfrm>
            </p:contentPart>
          </mc:Choice>
          <mc:Fallback>
            <p:pic>
              <p:nvPicPr>
                <p:cNvPr id="4519" name="Ink 4518">
                  <a:extLst>
                    <a:ext uri="{FF2B5EF4-FFF2-40B4-BE49-F238E27FC236}">
                      <a16:creationId xmlns:a16="http://schemas.microsoft.com/office/drawing/2014/main" id="{D34AA251-DA92-44D9-9A33-A89FF3201B28}"/>
                    </a:ext>
                  </a:extLst>
                </p:cNvPr>
                <p:cNvPicPr/>
                <p:nvPr/>
              </p:nvPicPr>
              <p:blipFill>
                <a:blip r:embed="rId752"/>
                <a:stretch>
                  <a:fillRect/>
                </a:stretch>
              </p:blipFill>
              <p:spPr>
                <a:xfrm>
                  <a:off x="5946634" y="5553643"/>
                  <a:ext cx="6264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3">
              <p14:nvContentPartPr>
                <p14:cNvPr id="4520" name="Ink 4519">
                  <a:extLst>
                    <a:ext uri="{FF2B5EF4-FFF2-40B4-BE49-F238E27FC236}">
                      <a16:creationId xmlns:a16="http://schemas.microsoft.com/office/drawing/2014/main" id="{168500FD-C0E9-4906-BB1E-D918CCB98772}"/>
                    </a:ext>
                  </a:extLst>
                </p14:cNvPr>
                <p14:cNvContentPartPr/>
                <p14:nvPr/>
              </p14:nvContentPartPr>
              <p14:xfrm>
                <a:off x="6054634" y="5507563"/>
                <a:ext cx="75240" cy="73440"/>
              </p14:xfrm>
            </p:contentPart>
          </mc:Choice>
          <mc:Fallback>
            <p:pic>
              <p:nvPicPr>
                <p:cNvPr id="4520" name="Ink 4519">
                  <a:extLst>
                    <a:ext uri="{FF2B5EF4-FFF2-40B4-BE49-F238E27FC236}">
                      <a16:creationId xmlns:a16="http://schemas.microsoft.com/office/drawing/2014/main" id="{168500FD-C0E9-4906-BB1E-D918CCB98772}"/>
                    </a:ext>
                  </a:extLst>
                </p:cNvPr>
                <p:cNvPicPr/>
                <p:nvPr/>
              </p:nvPicPr>
              <p:blipFill>
                <a:blip r:embed="rId754"/>
                <a:stretch>
                  <a:fillRect/>
                </a:stretch>
              </p:blipFill>
              <p:spPr>
                <a:xfrm>
                  <a:off x="6050314" y="5503243"/>
                  <a:ext cx="8388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5">
              <p14:nvContentPartPr>
                <p14:cNvPr id="4521" name="Ink 4520">
                  <a:extLst>
                    <a:ext uri="{FF2B5EF4-FFF2-40B4-BE49-F238E27FC236}">
                      <a16:creationId xmlns:a16="http://schemas.microsoft.com/office/drawing/2014/main" id="{EC03E0FB-1DE5-4404-9282-F43FAA80417F}"/>
                    </a:ext>
                  </a:extLst>
                </p14:cNvPr>
                <p14:cNvContentPartPr/>
                <p14:nvPr/>
              </p14:nvContentPartPr>
              <p14:xfrm>
                <a:off x="5306194" y="5561923"/>
                <a:ext cx="57960" cy="2160"/>
              </p14:xfrm>
            </p:contentPart>
          </mc:Choice>
          <mc:Fallback>
            <p:pic>
              <p:nvPicPr>
                <p:cNvPr id="4521" name="Ink 4520">
                  <a:extLst>
                    <a:ext uri="{FF2B5EF4-FFF2-40B4-BE49-F238E27FC236}">
                      <a16:creationId xmlns:a16="http://schemas.microsoft.com/office/drawing/2014/main" id="{EC03E0FB-1DE5-4404-9282-F43FAA80417F}"/>
                    </a:ext>
                  </a:extLst>
                </p:cNvPr>
                <p:cNvPicPr/>
                <p:nvPr/>
              </p:nvPicPr>
              <p:blipFill>
                <a:blip r:embed="rId756"/>
                <a:stretch>
                  <a:fillRect/>
                </a:stretch>
              </p:blipFill>
              <p:spPr>
                <a:xfrm>
                  <a:off x="5301874" y="5557603"/>
                  <a:ext cx="6660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7">
              <p14:nvContentPartPr>
                <p14:cNvPr id="4522" name="Ink 4521">
                  <a:extLst>
                    <a:ext uri="{FF2B5EF4-FFF2-40B4-BE49-F238E27FC236}">
                      <a16:creationId xmlns:a16="http://schemas.microsoft.com/office/drawing/2014/main" id="{57228F85-976C-4849-949D-2B0F65DEE174}"/>
                    </a:ext>
                  </a:extLst>
                </p14:cNvPr>
                <p14:cNvContentPartPr/>
                <p14:nvPr/>
              </p14:nvContentPartPr>
              <p14:xfrm>
                <a:off x="5449114" y="5514763"/>
                <a:ext cx="75600" cy="87840"/>
              </p14:xfrm>
            </p:contentPart>
          </mc:Choice>
          <mc:Fallback>
            <p:pic>
              <p:nvPicPr>
                <p:cNvPr id="4522" name="Ink 4521">
                  <a:extLst>
                    <a:ext uri="{FF2B5EF4-FFF2-40B4-BE49-F238E27FC236}">
                      <a16:creationId xmlns:a16="http://schemas.microsoft.com/office/drawing/2014/main" id="{57228F85-976C-4849-949D-2B0F65DEE174}"/>
                    </a:ext>
                  </a:extLst>
                </p:cNvPr>
                <p:cNvPicPr/>
                <p:nvPr/>
              </p:nvPicPr>
              <p:blipFill>
                <a:blip r:embed="rId758"/>
                <a:stretch>
                  <a:fillRect/>
                </a:stretch>
              </p:blipFill>
              <p:spPr>
                <a:xfrm>
                  <a:off x="5444794" y="5510443"/>
                  <a:ext cx="84240" cy="96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32" name="Group 4531">
            <a:extLst>
              <a:ext uri="{FF2B5EF4-FFF2-40B4-BE49-F238E27FC236}">
                <a16:creationId xmlns:a16="http://schemas.microsoft.com/office/drawing/2014/main" id="{DB31C8FC-6B63-4578-9662-105ECD4EE6E8}"/>
              </a:ext>
            </a:extLst>
          </p:cNvPr>
          <p:cNvGrpSpPr/>
          <p:nvPr/>
        </p:nvGrpSpPr>
        <p:grpSpPr>
          <a:xfrm>
            <a:off x="5212954" y="5683603"/>
            <a:ext cx="241920" cy="61920"/>
            <a:chOff x="5212954" y="5683603"/>
            <a:chExt cx="241920" cy="6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59">
              <p14:nvContentPartPr>
                <p14:cNvPr id="4524" name="Ink 4523">
                  <a:extLst>
                    <a:ext uri="{FF2B5EF4-FFF2-40B4-BE49-F238E27FC236}">
                      <a16:creationId xmlns:a16="http://schemas.microsoft.com/office/drawing/2014/main" id="{6CEC306C-CF9D-43A7-880D-76C956FCDFEA}"/>
                    </a:ext>
                  </a:extLst>
                </p14:cNvPr>
                <p14:cNvContentPartPr/>
                <p14:nvPr/>
              </p14:nvContentPartPr>
              <p14:xfrm>
                <a:off x="5212954" y="5720323"/>
                <a:ext cx="81000" cy="5040"/>
              </p14:xfrm>
            </p:contentPart>
          </mc:Choice>
          <mc:Fallback>
            <p:pic>
              <p:nvPicPr>
                <p:cNvPr id="4524" name="Ink 4523">
                  <a:extLst>
                    <a:ext uri="{FF2B5EF4-FFF2-40B4-BE49-F238E27FC236}">
                      <a16:creationId xmlns:a16="http://schemas.microsoft.com/office/drawing/2014/main" id="{6CEC306C-CF9D-43A7-880D-76C956FCDFEA}"/>
                    </a:ext>
                  </a:extLst>
                </p:cNvPr>
                <p:cNvPicPr/>
                <p:nvPr/>
              </p:nvPicPr>
              <p:blipFill>
                <a:blip r:embed="rId760"/>
                <a:stretch>
                  <a:fillRect/>
                </a:stretch>
              </p:blipFill>
              <p:spPr>
                <a:xfrm>
                  <a:off x="5208634" y="5716003"/>
                  <a:ext cx="8964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1">
              <p14:nvContentPartPr>
                <p14:cNvPr id="4525" name="Ink 4524">
                  <a:extLst>
                    <a:ext uri="{FF2B5EF4-FFF2-40B4-BE49-F238E27FC236}">
                      <a16:creationId xmlns:a16="http://schemas.microsoft.com/office/drawing/2014/main" id="{4EF2778C-6F9B-49B7-8406-D17AEC962363}"/>
                    </a:ext>
                  </a:extLst>
                </p14:cNvPr>
                <p14:cNvContentPartPr/>
                <p14:nvPr/>
              </p14:nvContentPartPr>
              <p14:xfrm>
                <a:off x="5338954" y="5683603"/>
                <a:ext cx="11160" cy="61920"/>
              </p14:xfrm>
            </p:contentPart>
          </mc:Choice>
          <mc:Fallback>
            <p:pic>
              <p:nvPicPr>
                <p:cNvPr id="4525" name="Ink 4524">
                  <a:extLst>
                    <a:ext uri="{FF2B5EF4-FFF2-40B4-BE49-F238E27FC236}">
                      <a16:creationId xmlns:a16="http://schemas.microsoft.com/office/drawing/2014/main" id="{4EF2778C-6F9B-49B7-8406-D17AEC962363}"/>
                    </a:ext>
                  </a:extLst>
                </p:cNvPr>
                <p:cNvPicPr/>
                <p:nvPr/>
              </p:nvPicPr>
              <p:blipFill>
                <a:blip r:embed="rId762"/>
                <a:stretch>
                  <a:fillRect/>
                </a:stretch>
              </p:blipFill>
              <p:spPr>
                <a:xfrm>
                  <a:off x="5334634" y="5679283"/>
                  <a:ext cx="1980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3">
              <p14:nvContentPartPr>
                <p14:cNvPr id="4526" name="Ink 4525">
                  <a:extLst>
                    <a:ext uri="{FF2B5EF4-FFF2-40B4-BE49-F238E27FC236}">
                      <a16:creationId xmlns:a16="http://schemas.microsoft.com/office/drawing/2014/main" id="{B4DFD15E-BD0F-4DBF-B4D1-ACE911BE319C}"/>
                    </a:ext>
                  </a:extLst>
                </p14:cNvPr>
                <p14:cNvContentPartPr/>
                <p14:nvPr/>
              </p14:nvContentPartPr>
              <p14:xfrm>
                <a:off x="5393314" y="5685043"/>
                <a:ext cx="61560" cy="37440"/>
              </p14:xfrm>
            </p:contentPart>
          </mc:Choice>
          <mc:Fallback>
            <p:pic>
              <p:nvPicPr>
                <p:cNvPr id="4526" name="Ink 4525">
                  <a:extLst>
                    <a:ext uri="{FF2B5EF4-FFF2-40B4-BE49-F238E27FC236}">
                      <a16:creationId xmlns:a16="http://schemas.microsoft.com/office/drawing/2014/main" id="{B4DFD15E-BD0F-4DBF-B4D1-ACE911BE319C}"/>
                    </a:ext>
                  </a:extLst>
                </p:cNvPr>
                <p:cNvPicPr/>
                <p:nvPr/>
              </p:nvPicPr>
              <p:blipFill>
                <a:blip r:embed="rId764"/>
                <a:stretch>
                  <a:fillRect/>
                </a:stretch>
              </p:blipFill>
              <p:spPr>
                <a:xfrm>
                  <a:off x="5388994" y="5680723"/>
                  <a:ext cx="7020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5">
              <p14:nvContentPartPr>
                <p14:cNvPr id="4527" name="Ink 4526">
                  <a:extLst>
                    <a:ext uri="{FF2B5EF4-FFF2-40B4-BE49-F238E27FC236}">
                      <a16:creationId xmlns:a16="http://schemas.microsoft.com/office/drawing/2014/main" id="{6747F549-9720-4987-9B91-82D6E234AB07}"/>
                    </a:ext>
                  </a:extLst>
                </p14:cNvPr>
                <p14:cNvContentPartPr/>
                <p14:nvPr/>
              </p14:nvContentPartPr>
              <p14:xfrm>
                <a:off x="5435074" y="5694403"/>
                <a:ext cx="12240" cy="44280"/>
              </p14:xfrm>
            </p:contentPart>
          </mc:Choice>
          <mc:Fallback>
            <p:pic>
              <p:nvPicPr>
                <p:cNvPr id="4527" name="Ink 4526">
                  <a:extLst>
                    <a:ext uri="{FF2B5EF4-FFF2-40B4-BE49-F238E27FC236}">
                      <a16:creationId xmlns:a16="http://schemas.microsoft.com/office/drawing/2014/main" id="{6747F549-9720-4987-9B91-82D6E234AB07}"/>
                    </a:ext>
                  </a:extLst>
                </p:cNvPr>
                <p:cNvPicPr/>
                <p:nvPr/>
              </p:nvPicPr>
              <p:blipFill>
                <a:blip r:embed="rId766"/>
                <a:stretch>
                  <a:fillRect/>
                </a:stretch>
              </p:blipFill>
              <p:spPr>
                <a:xfrm>
                  <a:off x="5430754" y="5690083"/>
                  <a:ext cx="20880" cy="5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31" name="Group 4530">
            <a:extLst>
              <a:ext uri="{FF2B5EF4-FFF2-40B4-BE49-F238E27FC236}">
                <a16:creationId xmlns:a16="http://schemas.microsoft.com/office/drawing/2014/main" id="{D68F7BBD-DB0C-4548-A497-28D3DBA911B4}"/>
              </a:ext>
            </a:extLst>
          </p:cNvPr>
          <p:cNvGrpSpPr/>
          <p:nvPr/>
        </p:nvGrpSpPr>
        <p:grpSpPr>
          <a:xfrm>
            <a:off x="5589514" y="5670643"/>
            <a:ext cx="214200" cy="68760"/>
            <a:chOff x="5589514" y="5670643"/>
            <a:chExt cx="214200" cy="68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7">
              <p14:nvContentPartPr>
                <p14:cNvPr id="4528" name="Ink 4527">
                  <a:extLst>
                    <a:ext uri="{FF2B5EF4-FFF2-40B4-BE49-F238E27FC236}">
                      <a16:creationId xmlns:a16="http://schemas.microsoft.com/office/drawing/2014/main" id="{EDC29050-FE92-47CA-934D-2D66933B554C}"/>
                    </a:ext>
                  </a:extLst>
                </p14:cNvPr>
                <p14:cNvContentPartPr/>
                <p14:nvPr/>
              </p14:nvContentPartPr>
              <p14:xfrm>
                <a:off x="5589514" y="5670643"/>
                <a:ext cx="64440" cy="59040"/>
              </p14:xfrm>
            </p:contentPart>
          </mc:Choice>
          <mc:Fallback>
            <p:pic>
              <p:nvPicPr>
                <p:cNvPr id="4528" name="Ink 4527">
                  <a:extLst>
                    <a:ext uri="{FF2B5EF4-FFF2-40B4-BE49-F238E27FC236}">
                      <a16:creationId xmlns:a16="http://schemas.microsoft.com/office/drawing/2014/main" id="{EDC29050-FE92-47CA-934D-2D66933B554C}"/>
                    </a:ext>
                  </a:extLst>
                </p:cNvPr>
                <p:cNvPicPr/>
                <p:nvPr/>
              </p:nvPicPr>
              <p:blipFill>
                <a:blip r:embed="rId768"/>
                <a:stretch>
                  <a:fillRect/>
                </a:stretch>
              </p:blipFill>
              <p:spPr>
                <a:xfrm>
                  <a:off x="5585194" y="5666323"/>
                  <a:ext cx="7308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9">
              <p14:nvContentPartPr>
                <p14:cNvPr id="4529" name="Ink 4528">
                  <a:extLst>
                    <a:ext uri="{FF2B5EF4-FFF2-40B4-BE49-F238E27FC236}">
                      <a16:creationId xmlns:a16="http://schemas.microsoft.com/office/drawing/2014/main" id="{966285B5-FA19-47F7-8516-34B79F45F2A1}"/>
                    </a:ext>
                  </a:extLst>
                </p14:cNvPr>
                <p14:cNvContentPartPr/>
                <p14:nvPr/>
              </p14:nvContentPartPr>
              <p14:xfrm>
                <a:off x="5712634" y="5699803"/>
                <a:ext cx="38520" cy="33120"/>
              </p14:xfrm>
            </p:contentPart>
          </mc:Choice>
          <mc:Fallback>
            <p:pic>
              <p:nvPicPr>
                <p:cNvPr id="4529" name="Ink 4528">
                  <a:extLst>
                    <a:ext uri="{FF2B5EF4-FFF2-40B4-BE49-F238E27FC236}">
                      <a16:creationId xmlns:a16="http://schemas.microsoft.com/office/drawing/2014/main" id="{966285B5-FA19-47F7-8516-34B79F45F2A1}"/>
                    </a:ext>
                  </a:extLst>
                </p:cNvPr>
                <p:cNvPicPr/>
                <p:nvPr/>
              </p:nvPicPr>
              <p:blipFill>
                <a:blip r:embed="rId770"/>
                <a:stretch>
                  <a:fillRect/>
                </a:stretch>
              </p:blipFill>
              <p:spPr>
                <a:xfrm>
                  <a:off x="5708314" y="5695483"/>
                  <a:ext cx="471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1">
              <p14:nvContentPartPr>
                <p14:cNvPr id="4530" name="Ink 4529">
                  <a:extLst>
                    <a:ext uri="{FF2B5EF4-FFF2-40B4-BE49-F238E27FC236}">
                      <a16:creationId xmlns:a16="http://schemas.microsoft.com/office/drawing/2014/main" id="{E34F33C5-69AC-4ACC-A2F8-2EBC4144C220}"/>
                    </a:ext>
                  </a:extLst>
                </p14:cNvPr>
                <p14:cNvContentPartPr/>
                <p14:nvPr/>
              </p14:nvContentPartPr>
              <p14:xfrm>
                <a:off x="5746834" y="5707363"/>
                <a:ext cx="56880" cy="32040"/>
              </p14:xfrm>
            </p:contentPart>
          </mc:Choice>
          <mc:Fallback>
            <p:pic>
              <p:nvPicPr>
                <p:cNvPr id="4530" name="Ink 4529">
                  <a:extLst>
                    <a:ext uri="{FF2B5EF4-FFF2-40B4-BE49-F238E27FC236}">
                      <a16:creationId xmlns:a16="http://schemas.microsoft.com/office/drawing/2014/main" id="{E34F33C5-69AC-4ACC-A2F8-2EBC4144C220}"/>
                    </a:ext>
                  </a:extLst>
                </p:cNvPr>
                <p:cNvPicPr/>
                <p:nvPr/>
              </p:nvPicPr>
              <p:blipFill>
                <a:blip r:embed="rId772"/>
                <a:stretch>
                  <a:fillRect/>
                </a:stretch>
              </p:blipFill>
              <p:spPr>
                <a:xfrm>
                  <a:off x="5742514" y="5703043"/>
                  <a:ext cx="65520" cy="40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73">
            <p14:nvContentPartPr>
              <p14:cNvPr id="4533" name="Ink 4532">
                <a:extLst>
                  <a:ext uri="{FF2B5EF4-FFF2-40B4-BE49-F238E27FC236}">
                    <a16:creationId xmlns:a16="http://schemas.microsoft.com/office/drawing/2014/main" id="{44EC391B-1DDF-4DCF-9EB9-9ACD1991CB28}"/>
                  </a:ext>
                </a:extLst>
              </p14:cNvPr>
              <p14:cNvContentPartPr/>
              <p14:nvPr/>
            </p14:nvContentPartPr>
            <p14:xfrm>
              <a:off x="5059234" y="6370483"/>
              <a:ext cx="11520" cy="59400"/>
            </p14:xfrm>
          </p:contentPart>
        </mc:Choice>
        <mc:Fallback>
          <p:pic>
            <p:nvPicPr>
              <p:cNvPr id="4533" name="Ink 4532">
                <a:extLst>
                  <a:ext uri="{FF2B5EF4-FFF2-40B4-BE49-F238E27FC236}">
                    <a16:creationId xmlns:a16="http://schemas.microsoft.com/office/drawing/2014/main" id="{44EC391B-1DDF-4DCF-9EB9-9ACD1991CB28}"/>
                  </a:ext>
                </a:extLst>
              </p:cNvPr>
              <p:cNvPicPr/>
              <p:nvPr/>
            </p:nvPicPr>
            <p:blipFill>
              <a:blip r:embed="rId774"/>
              <a:stretch>
                <a:fillRect/>
              </a:stretch>
            </p:blipFill>
            <p:spPr>
              <a:xfrm>
                <a:off x="5054914" y="6366163"/>
                <a:ext cx="20160" cy="6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5">
            <p14:nvContentPartPr>
              <p14:cNvPr id="4534" name="Ink 4533">
                <a:extLst>
                  <a:ext uri="{FF2B5EF4-FFF2-40B4-BE49-F238E27FC236}">
                    <a16:creationId xmlns:a16="http://schemas.microsoft.com/office/drawing/2014/main" id="{40376A7A-7D9A-421D-9784-3B9FE47FB6C1}"/>
                  </a:ext>
                </a:extLst>
              </p14:cNvPr>
              <p14:cNvContentPartPr/>
              <p14:nvPr/>
            </p14:nvContentPartPr>
            <p14:xfrm>
              <a:off x="5336794" y="6371923"/>
              <a:ext cx="2160" cy="49680"/>
            </p14:xfrm>
          </p:contentPart>
        </mc:Choice>
        <mc:Fallback>
          <p:pic>
            <p:nvPicPr>
              <p:cNvPr id="4534" name="Ink 4533">
                <a:extLst>
                  <a:ext uri="{FF2B5EF4-FFF2-40B4-BE49-F238E27FC236}">
                    <a16:creationId xmlns:a16="http://schemas.microsoft.com/office/drawing/2014/main" id="{40376A7A-7D9A-421D-9784-3B9FE47FB6C1}"/>
                  </a:ext>
                </a:extLst>
              </p:cNvPr>
              <p:cNvPicPr/>
              <p:nvPr/>
            </p:nvPicPr>
            <p:blipFill>
              <a:blip r:embed="rId776"/>
              <a:stretch>
                <a:fillRect/>
              </a:stretch>
            </p:blipFill>
            <p:spPr>
              <a:xfrm>
                <a:off x="5332474" y="6367603"/>
                <a:ext cx="10800" cy="5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7">
            <p14:nvContentPartPr>
              <p14:cNvPr id="4535" name="Ink 4534">
                <a:extLst>
                  <a:ext uri="{FF2B5EF4-FFF2-40B4-BE49-F238E27FC236}">
                    <a16:creationId xmlns:a16="http://schemas.microsoft.com/office/drawing/2014/main" id="{7189A323-4D7A-4CFF-A348-1A852A89D4BE}"/>
                  </a:ext>
                </a:extLst>
              </p14:cNvPr>
              <p14:cNvContentPartPr/>
              <p14:nvPr/>
            </p14:nvContentPartPr>
            <p14:xfrm>
              <a:off x="5593474" y="6364003"/>
              <a:ext cx="9000" cy="57240"/>
            </p14:xfrm>
          </p:contentPart>
        </mc:Choice>
        <mc:Fallback>
          <p:pic>
            <p:nvPicPr>
              <p:cNvPr id="4535" name="Ink 4534">
                <a:extLst>
                  <a:ext uri="{FF2B5EF4-FFF2-40B4-BE49-F238E27FC236}">
                    <a16:creationId xmlns:a16="http://schemas.microsoft.com/office/drawing/2014/main" id="{7189A323-4D7A-4CFF-A348-1A852A89D4BE}"/>
                  </a:ext>
                </a:extLst>
              </p:cNvPr>
              <p:cNvPicPr/>
              <p:nvPr/>
            </p:nvPicPr>
            <p:blipFill>
              <a:blip r:embed="rId778"/>
              <a:stretch>
                <a:fillRect/>
              </a:stretch>
            </p:blipFill>
            <p:spPr>
              <a:xfrm>
                <a:off x="5589154" y="6359683"/>
                <a:ext cx="1764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9">
            <p14:nvContentPartPr>
              <p14:cNvPr id="4536" name="Ink 4535">
                <a:extLst>
                  <a:ext uri="{FF2B5EF4-FFF2-40B4-BE49-F238E27FC236}">
                    <a16:creationId xmlns:a16="http://schemas.microsoft.com/office/drawing/2014/main" id="{5E3F043B-DE5F-49EA-B963-DD625F770BE1}"/>
                  </a:ext>
                </a:extLst>
              </p14:cNvPr>
              <p14:cNvContentPartPr/>
              <p14:nvPr/>
            </p14:nvContentPartPr>
            <p14:xfrm>
              <a:off x="5863114" y="6371203"/>
              <a:ext cx="11880" cy="54000"/>
            </p14:xfrm>
          </p:contentPart>
        </mc:Choice>
        <mc:Fallback>
          <p:pic>
            <p:nvPicPr>
              <p:cNvPr id="4536" name="Ink 4535">
                <a:extLst>
                  <a:ext uri="{FF2B5EF4-FFF2-40B4-BE49-F238E27FC236}">
                    <a16:creationId xmlns:a16="http://schemas.microsoft.com/office/drawing/2014/main" id="{5E3F043B-DE5F-49EA-B963-DD625F770BE1}"/>
                  </a:ext>
                </a:extLst>
              </p:cNvPr>
              <p:cNvPicPr/>
              <p:nvPr/>
            </p:nvPicPr>
            <p:blipFill>
              <a:blip r:embed="rId780"/>
              <a:stretch>
                <a:fillRect/>
              </a:stretch>
            </p:blipFill>
            <p:spPr>
              <a:xfrm>
                <a:off x="5858794" y="6366883"/>
                <a:ext cx="20520" cy="6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1">
            <p14:nvContentPartPr>
              <p14:cNvPr id="4537" name="Ink 4536">
                <a:extLst>
                  <a:ext uri="{FF2B5EF4-FFF2-40B4-BE49-F238E27FC236}">
                    <a16:creationId xmlns:a16="http://schemas.microsoft.com/office/drawing/2014/main" id="{BF64EEAC-3672-4E62-9F82-FDC2C00A6E0F}"/>
                  </a:ext>
                </a:extLst>
              </p14:cNvPr>
              <p14:cNvContentPartPr/>
              <p14:nvPr/>
            </p14:nvContentPartPr>
            <p14:xfrm>
              <a:off x="6132394" y="6371923"/>
              <a:ext cx="9720" cy="49680"/>
            </p14:xfrm>
          </p:contentPart>
        </mc:Choice>
        <mc:Fallback>
          <p:pic>
            <p:nvPicPr>
              <p:cNvPr id="4537" name="Ink 4536">
                <a:extLst>
                  <a:ext uri="{FF2B5EF4-FFF2-40B4-BE49-F238E27FC236}">
                    <a16:creationId xmlns:a16="http://schemas.microsoft.com/office/drawing/2014/main" id="{BF64EEAC-3672-4E62-9F82-FDC2C00A6E0F}"/>
                  </a:ext>
                </a:extLst>
              </p:cNvPr>
              <p:cNvPicPr/>
              <p:nvPr/>
            </p:nvPicPr>
            <p:blipFill>
              <a:blip r:embed="rId782"/>
              <a:stretch>
                <a:fillRect/>
              </a:stretch>
            </p:blipFill>
            <p:spPr>
              <a:xfrm>
                <a:off x="6128074" y="6367603"/>
                <a:ext cx="18360" cy="58320"/>
              </a:xfrm>
              <a:prstGeom prst="rect">
                <a:avLst/>
              </a:prstGeom>
            </p:spPr>
          </p:pic>
        </mc:Fallback>
      </mc:AlternateContent>
      <p:grpSp>
        <p:nvGrpSpPr>
          <p:cNvPr id="4540" name="Group 4539">
            <a:extLst>
              <a:ext uri="{FF2B5EF4-FFF2-40B4-BE49-F238E27FC236}">
                <a16:creationId xmlns:a16="http://schemas.microsoft.com/office/drawing/2014/main" id="{D03AA250-8198-4965-99F1-D4F29DBC6292}"/>
              </a:ext>
            </a:extLst>
          </p:cNvPr>
          <p:cNvGrpSpPr/>
          <p:nvPr/>
        </p:nvGrpSpPr>
        <p:grpSpPr>
          <a:xfrm>
            <a:off x="6276394" y="6367963"/>
            <a:ext cx="55080" cy="48960"/>
            <a:chOff x="6276394" y="6367963"/>
            <a:chExt cx="55080" cy="4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3">
              <p14:nvContentPartPr>
                <p14:cNvPr id="4538" name="Ink 4537">
                  <a:extLst>
                    <a:ext uri="{FF2B5EF4-FFF2-40B4-BE49-F238E27FC236}">
                      <a16:creationId xmlns:a16="http://schemas.microsoft.com/office/drawing/2014/main" id="{2DE6ECD6-A5DD-46BD-B399-A3E660E56C48}"/>
                    </a:ext>
                  </a:extLst>
                </p14:cNvPr>
                <p14:cNvContentPartPr/>
                <p14:nvPr/>
              </p14:nvContentPartPr>
              <p14:xfrm>
                <a:off x="6325714" y="6367963"/>
                <a:ext cx="5760" cy="48960"/>
              </p14:xfrm>
            </p:contentPart>
          </mc:Choice>
          <mc:Fallback>
            <p:pic>
              <p:nvPicPr>
                <p:cNvPr id="4538" name="Ink 4537">
                  <a:extLst>
                    <a:ext uri="{FF2B5EF4-FFF2-40B4-BE49-F238E27FC236}">
                      <a16:creationId xmlns:a16="http://schemas.microsoft.com/office/drawing/2014/main" id="{2DE6ECD6-A5DD-46BD-B399-A3E660E56C48}"/>
                    </a:ext>
                  </a:extLst>
                </p:cNvPr>
                <p:cNvPicPr/>
                <p:nvPr/>
              </p:nvPicPr>
              <p:blipFill>
                <a:blip r:embed="rId784"/>
                <a:stretch>
                  <a:fillRect/>
                </a:stretch>
              </p:blipFill>
              <p:spPr>
                <a:xfrm>
                  <a:off x="6321394" y="6363643"/>
                  <a:ext cx="1440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5">
              <p14:nvContentPartPr>
                <p14:cNvPr id="4539" name="Ink 4538">
                  <a:extLst>
                    <a:ext uri="{FF2B5EF4-FFF2-40B4-BE49-F238E27FC236}">
                      <a16:creationId xmlns:a16="http://schemas.microsoft.com/office/drawing/2014/main" id="{F944447A-410D-437A-B62C-84DC18503AD2}"/>
                    </a:ext>
                  </a:extLst>
                </p14:cNvPr>
                <p14:cNvContentPartPr/>
                <p14:nvPr/>
              </p14:nvContentPartPr>
              <p14:xfrm>
                <a:off x="6276394" y="6392443"/>
                <a:ext cx="36720" cy="2520"/>
              </p14:xfrm>
            </p:contentPart>
          </mc:Choice>
          <mc:Fallback>
            <p:pic>
              <p:nvPicPr>
                <p:cNvPr id="4539" name="Ink 4538">
                  <a:extLst>
                    <a:ext uri="{FF2B5EF4-FFF2-40B4-BE49-F238E27FC236}">
                      <a16:creationId xmlns:a16="http://schemas.microsoft.com/office/drawing/2014/main" id="{F944447A-410D-437A-B62C-84DC18503AD2}"/>
                    </a:ext>
                  </a:extLst>
                </p:cNvPr>
                <p:cNvPicPr/>
                <p:nvPr/>
              </p:nvPicPr>
              <p:blipFill>
                <a:blip r:embed="rId786"/>
                <a:stretch>
                  <a:fillRect/>
                </a:stretch>
              </p:blipFill>
              <p:spPr>
                <a:xfrm>
                  <a:off x="6272074" y="6388123"/>
                  <a:ext cx="45360" cy="11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64" name="Group 4563">
            <a:extLst>
              <a:ext uri="{FF2B5EF4-FFF2-40B4-BE49-F238E27FC236}">
                <a16:creationId xmlns:a16="http://schemas.microsoft.com/office/drawing/2014/main" id="{4523F902-28D9-4942-A89C-71ACAF9607FC}"/>
              </a:ext>
            </a:extLst>
          </p:cNvPr>
          <p:cNvGrpSpPr/>
          <p:nvPr/>
        </p:nvGrpSpPr>
        <p:grpSpPr>
          <a:xfrm>
            <a:off x="7096652" y="5081975"/>
            <a:ext cx="1079640" cy="89640"/>
            <a:chOff x="7096652" y="5081975"/>
            <a:chExt cx="1079640" cy="8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7">
              <p14:nvContentPartPr>
                <p14:cNvPr id="4541" name="Ink 4540">
                  <a:extLst>
                    <a:ext uri="{FF2B5EF4-FFF2-40B4-BE49-F238E27FC236}">
                      <a16:creationId xmlns:a16="http://schemas.microsoft.com/office/drawing/2014/main" id="{54CD459A-8080-4AE5-9AF2-39D9A57258D5}"/>
                    </a:ext>
                  </a:extLst>
                </p14:cNvPr>
                <p14:cNvContentPartPr/>
                <p14:nvPr/>
              </p14:nvContentPartPr>
              <p14:xfrm>
                <a:off x="7096652" y="5108975"/>
                <a:ext cx="95400" cy="62640"/>
              </p14:xfrm>
            </p:contentPart>
          </mc:Choice>
          <mc:Fallback>
            <p:pic>
              <p:nvPicPr>
                <p:cNvPr id="4541" name="Ink 4540">
                  <a:extLst>
                    <a:ext uri="{FF2B5EF4-FFF2-40B4-BE49-F238E27FC236}">
                      <a16:creationId xmlns:a16="http://schemas.microsoft.com/office/drawing/2014/main" id="{54CD459A-8080-4AE5-9AF2-39D9A57258D5}"/>
                    </a:ext>
                  </a:extLst>
                </p:cNvPr>
                <p:cNvPicPr/>
                <p:nvPr/>
              </p:nvPicPr>
              <p:blipFill>
                <a:blip r:embed="rId788"/>
                <a:stretch>
                  <a:fillRect/>
                </a:stretch>
              </p:blipFill>
              <p:spPr>
                <a:xfrm>
                  <a:off x="7092332" y="5104655"/>
                  <a:ext cx="1040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9">
              <p14:nvContentPartPr>
                <p14:cNvPr id="4542" name="Ink 4541">
                  <a:extLst>
                    <a:ext uri="{FF2B5EF4-FFF2-40B4-BE49-F238E27FC236}">
                      <a16:creationId xmlns:a16="http://schemas.microsoft.com/office/drawing/2014/main" id="{0C1A2630-BF24-44A6-A44D-68663089BD2C}"/>
                    </a:ext>
                  </a:extLst>
                </p14:cNvPr>
                <p14:cNvContentPartPr/>
                <p14:nvPr/>
              </p14:nvContentPartPr>
              <p14:xfrm>
                <a:off x="7201772" y="5140295"/>
                <a:ext cx="29160" cy="21960"/>
              </p14:xfrm>
            </p:contentPart>
          </mc:Choice>
          <mc:Fallback>
            <p:pic>
              <p:nvPicPr>
                <p:cNvPr id="4542" name="Ink 4541">
                  <a:extLst>
                    <a:ext uri="{FF2B5EF4-FFF2-40B4-BE49-F238E27FC236}">
                      <a16:creationId xmlns:a16="http://schemas.microsoft.com/office/drawing/2014/main" id="{0C1A2630-BF24-44A6-A44D-68663089BD2C}"/>
                    </a:ext>
                  </a:extLst>
                </p:cNvPr>
                <p:cNvPicPr/>
                <p:nvPr/>
              </p:nvPicPr>
              <p:blipFill>
                <a:blip r:embed="rId790"/>
                <a:stretch>
                  <a:fillRect/>
                </a:stretch>
              </p:blipFill>
              <p:spPr>
                <a:xfrm>
                  <a:off x="7197452" y="5135975"/>
                  <a:ext cx="3780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1">
              <p14:nvContentPartPr>
                <p14:cNvPr id="4543" name="Ink 4542">
                  <a:extLst>
                    <a:ext uri="{FF2B5EF4-FFF2-40B4-BE49-F238E27FC236}">
                      <a16:creationId xmlns:a16="http://schemas.microsoft.com/office/drawing/2014/main" id="{A9261208-FC25-41A3-8A32-C989454C5ADD}"/>
                    </a:ext>
                  </a:extLst>
                </p14:cNvPr>
                <p14:cNvContentPartPr/>
                <p14:nvPr/>
              </p14:nvContentPartPr>
              <p14:xfrm>
                <a:off x="7236692" y="5124815"/>
                <a:ext cx="44640" cy="36000"/>
              </p14:xfrm>
            </p:contentPart>
          </mc:Choice>
          <mc:Fallback>
            <p:pic>
              <p:nvPicPr>
                <p:cNvPr id="4543" name="Ink 4542">
                  <a:extLst>
                    <a:ext uri="{FF2B5EF4-FFF2-40B4-BE49-F238E27FC236}">
                      <a16:creationId xmlns:a16="http://schemas.microsoft.com/office/drawing/2014/main" id="{A9261208-FC25-41A3-8A32-C989454C5ADD}"/>
                    </a:ext>
                  </a:extLst>
                </p:cNvPr>
                <p:cNvPicPr/>
                <p:nvPr/>
              </p:nvPicPr>
              <p:blipFill>
                <a:blip r:embed="rId792"/>
                <a:stretch>
                  <a:fillRect/>
                </a:stretch>
              </p:blipFill>
              <p:spPr>
                <a:xfrm>
                  <a:off x="7232372" y="5120495"/>
                  <a:ext cx="5328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3">
              <p14:nvContentPartPr>
                <p14:cNvPr id="4544" name="Ink 4543">
                  <a:extLst>
                    <a:ext uri="{FF2B5EF4-FFF2-40B4-BE49-F238E27FC236}">
                      <a16:creationId xmlns:a16="http://schemas.microsoft.com/office/drawing/2014/main" id="{E719E05A-94D2-4E39-AE4E-D028370AFD43}"/>
                    </a:ext>
                  </a:extLst>
                </p14:cNvPr>
                <p14:cNvContentPartPr/>
                <p14:nvPr/>
              </p14:nvContentPartPr>
              <p14:xfrm>
                <a:off x="7354412" y="5113295"/>
                <a:ext cx="2520" cy="53280"/>
              </p14:xfrm>
            </p:contentPart>
          </mc:Choice>
          <mc:Fallback>
            <p:pic>
              <p:nvPicPr>
                <p:cNvPr id="4544" name="Ink 4543">
                  <a:extLst>
                    <a:ext uri="{FF2B5EF4-FFF2-40B4-BE49-F238E27FC236}">
                      <a16:creationId xmlns:a16="http://schemas.microsoft.com/office/drawing/2014/main" id="{E719E05A-94D2-4E39-AE4E-D028370AFD43}"/>
                    </a:ext>
                  </a:extLst>
                </p:cNvPr>
                <p:cNvPicPr/>
                <p:nvPr/>
              </p:nvPicPr>
              <p:blipFill>
                <a:blip r:embed="rId794"/>
                <a:stretch>
                  <a:fillRect/>
                </a:stretch>
              </p:blipFill>
              <p:spPr>
                <a:xfrm>
                  <a:off x="7350092" y="5108975"/>
                  <a:ext cx="1116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5">
              <p14:nvContentPartPr>
                <p14:cNvPr id="4545" name="Ink 4544">
                  <a:extLst>
                    <a:ext uri="{FF2B5EF4-FFF2-40B4-BE49-F238E27FC236}">
                      <a16:creationId xmlns:a16="http://schemas.microsoft.com/office/drawing/2014/main" id="{5E588E4F-F8BA-483F-92BA-43D226B7D454}"/>
                    </a:ext>
                  </a:extLst>
                </p14:cNvPr>
                <p14:cNvContentPartPr/>
                <p14:nvPr/>
              </p14:nvContentPartPr>
              <p14:xfrm>
                <a:off x="7340372" y="5133095"/>
                <a:ext cx="54000" cy="10800"/>
              </p14:xfrm>
            </p:contentPart>
          </mc:Choice>
          <mc:Fallback>
            <p:pic>
              <p:nvPicPr>
                <p:cNvPr id="4545" name="Ink 4544">
                  <a:extLst>
                    <a:ext uri="{FF2B5EF4-FFF2-40B4-BE49-F238E27FC236}">
                      <a16:creationId xmlns:a16="http://schemas.microsoft.com/office/drawing/2014/main" id="{5E588E4F-F8BA-483F-92BA-43D226B7D454}"/>
                    </a:ext>
                  </a:extLst>
                </p:cNvPr>
                <p:cNvPicPr/>
                <p:nvPr/>
              </p:nvPicPr>
              <p:blipFill>
                <a:blip r:embed="rId796"/>
                <a:stretch>
                  <a:fillRect/>
                </a:stretch>
              </p:blipFill>
              <p:spPr>
                <a:xfrm>
                  <a:off x="7336052" y="5128775"/>
                  <a:ext cx="6264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7">
              <p14:nvContentPartPr>
                <p14:cNvPr id="4546" name="Ink 4545">
                  <a:extLst>
                    <a:ext uri="{FF2B5EF4-FFF2-40B4-BE49-F238E27FC236}">
                      <a16:creationId xmlns:a16="http://schemas.microsoft.com/office/drawing/2014/main" id="{990BE813-610D-4B35-B2C3-FFF3D7865B6E}"/>
                    </a:ext>
                  </a:extLst>
                </p14:cNvPr>
                <p14:cNvContentPartPr/>
                <p14:nvPr/>
              </p14:nvContentPartPr>
              <p14:xfrm>
                <a:off x="7465652" y="5105015"/>
                <a:ext cx="46440" cy="55800"/>
              </p14:xfrm>
            </p:contentPart>
          </mc:Choice>
          <mc:Fallback>
            <p:pic>
              <p:nvPicPr>
                <p:cNvPr id="4546" name="Ink 4545">
                  <a:extLst>
                    <a:ext uri="{FF2B5EF4-FFF2-40B4-BE49-F238E27FC236}">
                      <a16:creationId xmlns:a16="http://schemas.microsoft.com/office/drawing/2014/main" id="{990BE813-610D-4B35-B2C3-FFF3D7865B6E}"/>
                    </a:ext>
                  </a:extLst>
                </p:cNvPr>
                <p:cNvPicPr/>
                <p:nvPr/>
              </p:nvPicPr>
              <p:blipFill>
                <a:blip r:embed="rId798"/>
                <a:stretch>
                  <a:fillRect/>
                </a:stretch>
              </p:blipFill>
              <p:spPr>
                <a:xfrm>
                  <a:off x="7461332" y="5100695"/>
                  <a:ext cx="5508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9">
              <p14:nvContentPartPr>
                <p14:cNvPr id="4547" name="Ink 4546">
                  <a:extLst>
                    <a:ext uri="{FF2B5EF4-FFF2-40B4-BE49-F238E27FC236}">
                      <a16:creationId xmlns:a16="http://schemas.microsoft.com/office/drawing/2014/main" id="{CB61E420-B9D8-4701-B1E0-FF86E344B950}"/>
                    </a:ext>
                  </a:extLst>
                </p14:cNvPr>
                <p14:cNvContentPartPr/>
                <p14:nvPr/>
              </p14:nvContentPartPr>
              <p14:xfrm>
                <a:off x="7637372" y="5092055"/>
                <a:ext cx="50400" cy="48240"/>
              </p14:xfrm>
            </p:contentPart>
          </mc:Choice>
          <mc:Fallback>
            <p:pic>
              <p:nvPicPr>
                <p:cNvPr id="4547" name="Ink 4546">
                  <a:extLst>
                    <a:ext uri="{FF2B5EF4-FFF2-40B4-BE49-F238E27FC236}">
                      <a16:creationId xmlns:a16="http://schemas.microsoft.com/office/drawing/2014/main" id="{CB61E420-B9D8-4701-B1E0-FF86E344B950}"/>
                    </a:ext>
                  </a:extLst>
                </p:cNvPr>
                <p:cNvPicPr/>
                <p:nvPr/>
              </p:nvPicPr>
              <p:blipFill>
                <a:blip r:embed="rId800"/>
                <a:stretch>
                  <a:fillRect/>
                </a:stretch>
              </p:blipFill>
              <p:spPr>
                <a:xfrm>
                  <a:off x="7633052" y="5087735"/>
                  <a:ext cx="5904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1">
              <p14:nvContentPartPr>
                <p14:cNvPr id="4548" name="Ink 4547">
                  <a:extLst>
                    <a:ext uri="{FF2B5EF4-FFF2-40B4-BE49-F238E27FC236}">
                      <a16:creationId xmlns:a16="http://schemas.microsoft.com/office/drawing/2014/main" id="{D57A5A3E-4A10-4B91-998D-F2F7554ECB51}"/>
                    </a:ext>
                  </a:extLst>
                </p14:cNvPr>
                <p14:cNvContentPartPr/>
                <p14:nvPr/>
              </p14:nvContentPartPr>
              <p14:xfrm>
                <a:off x="7632332" y="5147495"/>
                <a:ext cx="49680" cy="18000"/>
              </p14:xfrm>
            </p:contentPart>
          </mc:Choice>
          <mc:Fallback>
            <p:pic>
              <p:nvPicPr>
                <p:cNvPr id="4548" name="Ink 4547">
                  <a:extLst>
                    <a:ext uri="{FF2B5EF4-FFF2-40B4-BE49-F238E27FC236}">
                      <a16:creationId xmlns:a16="http://schemas.microsoft.com/office/drawing/2014/main" id="{D57A5A3E-4A10-4B91-998D-F2F7554ECB51}"/>
                    </a:ext>
                  </a:extLst>
                </p:cNvPr>
                <p:cNvPicPr/>
                <p:nvPr/>
              </p:nvPicPr>
              <p:blipFill>
                <a:blip r:embed="rId802"/>
                <a:stretch>
                  <a:fillRect/>
                </a:stretch>
              </p:blipFill>
              <p:spPr>
                <a:xfrm>
                  <a:off x="7628012" y="5143175"/>
                  <a:ext cx="5832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3">
              <p14:nvContentPartPr>
                <p14:cNvPr id="4549" name="Ink 4548">
                  <a:extLst>
                    <a:ext uri="{FF2B5EF4-FFF2-40B4-BE49-F238E27FC236}">
                      <a16:creationId xmlns:a16="http://schemas.microsoft.com/office/drawing/2014/main" id="{8A644B24-85A8-456E-89E4-7D9EAF1BFBC2}"/>
                    </a:ext>
                  </a:extLst>
                </p14:cNvPr>
                <p14:cNvContentPartPr/>
                <p14:nvPr/>
              </p14:nvContentPartPr>
              <p14:xfrm>
                <a:off x="7765892" y="5087735"/>
                <a:ext cx="63360" cy="46800"/>
              </p14:xfrm>
            </p:contentPart>
          </mc:Choice>
          <mc:Fallback>
            <p:pic>
              <p:nvPicPr>
                <p:cNvPr id="4549" name="Ink 4548">
                  <a:extLst>
                    <a:ext uri="{FF2B5EF4-FFF2-40B4-BE49-F238E27FC236}">
                      <a16:creationId xmlns:a16="http://schemas.microsoft.com/office/drawing/2014/main" id="{8A644B24-85A8-456E-89E4-7D9EAF1BFBC2}"/>
                    </a:ext>
                  </a:extLst>
                </p:cNvPr>
                <p:cNvPicPr/>
                <p:nvPr/>
              </p:nvPicPr>
              <p:blipFill>
                <a:blip r:embed="rId804"/>
                <a:stretch>
                  <a:fillRect/>
                </a:stretch>
              </p:blipFill>
              <p:spPr>
                <a:xfrm>
                  <a:off x="7761572" y="5083415"/>
                  <a:ext cx="7200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5">
              <p14:nvContentPartPr>
                <p14:cNvPr id="4550" name="Ink 4549">
                  <a:extLst>
                    <a:ext uri="{FF2B5EF4-FFF2-40B4-BE49-F238E27FC236}">
                      <a16:creationId xmlns:a16="http://schemas.microsoft.com/office/drawing/2014/main" id="{86631B5D-ECC1-4471-91FC-6661F2F44C6E}"/>
                    </a:ext>
                  </a:extLst>
                </p14:cNvPr>
                <p14:cNvContentPartPr/>
                <p14:nvPr/>
              </p14:nvContentPartPr>
              <p14:xfrm>
                <a:off x="7802972" y="5114735"/>
                <a:ext cx="3600" cy="43200"/>
              </p14:xfrm>
            </p:contentPart>
          </mc:Choice>
          <mc:Fallback>
            <p:pic>
              <p:nvPicPr>
                <p:cNvPr id="4550" name="Ink 4549">
                  <a:extLst>
                    <a:ext uri="{FF2B5EF4-FFF2-40B4-BE49-F238E27FC236}">
                      <a16:creationId xmlns:a16="http://schemas.microsoft.com/office/drawing/2014/main" id="{86631B5D-ECC1-4471-91FC-6661F2F44C6E}"/>
                    </a:ext>
                  </a:extLst>
                </p:cNvPr>
                <p:cNvPicPr/>
                <p:nvPr/>
              </p:nvPicPr>
              <p:blipFill>
                <a:blip r:embed="rId806"/>
                <a:stretch>
                  <a:fillRect/>
                </a:stretch>
              </p:blipFill>
              <p:spPr>
                <a:xfrm>
                  <a:off x="7798652" y="5110415"/>
                  <a:ext cx="1224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7">
              <p14:nvContentPartPr>
                <p14:cNvPr id="4551" name="Ink 4550">
                  <a:extLst>
                    <a:ext uri="{FF2B5EF4-FFF2-40B4-BE49-F238E27FC236}">
                      <a16:creationId xmlns:a16="http://schemas.microsoft.com/office/drawing/2014/main" id="{523B18C3-9489-4645-AAF8-86C330185DA7}"/>
                    </a:ext>
                  </a:extLst>
                </p14:cNvPr>
                <p14:cNvContentPartPr/>
                <p14:nvPr/>
              </p14:nvContentPartPr>
              <p14:xfrm>
                <a:off x="7856612" y="5119055"/>
                <a:ext cx="40680" cy="34560"/>
              </p14:xfrm>
            </p:contentPart>
          </mc:Choice>
          <mc:Fallback>
            <p:pic>
              <p:nvPicPr>
                <p:cNvPr id="4551" name="Ink 4550">
                  <a:extLst>
                    <a:ext uri="{FF2B5EF4-FFF2-40B4-BE49-F238E27FC236}">
                      <a16:creationId xmlns:a16="http://schemas.microsoft.com/office/drawing/2014/main" id="{523B18C3-9489-4645-AAF8-86C330185DA7}"/>
                    </a:ext>
                  </a:extLst>
                </p:cNvPr>
                <p:cNvPicPr/>
                <p:nvPr/>
              </p:nvPicPr>
              <p:blipFill>
                <a:blip r:embed="rId808"/>
                <a:stretch>
                  <a:fillRect/>
                </a:stretch>
              </p:blipFill>
              <p:spPr>
                <a:xfrm>
                  <a:off x="7852292" y="5114735"/>
                  <a:ext cx="493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9">
              <p14:nvContentPartPr>
                <p14:cNvPr id="4552" name="Ink 4551">
                  <a:extLst>
                    <a:ext uri="{FF2B5EF4-FFF2-40B4-BE49-F238E27FC236}">
                      <a16:creationId xmlns:a16="http://schemas.microsoft.com/office/drawing/2014/main" id="{ADF13A68-E256-4D3D-96B3-78934B8FD429}"/>
                    </a:ext>
                  </a:extLst>
                </p14:cNvPr>
                <p14:cNvContentPartPr/>
                <p14:nvPr/>
              </p14:nvContentPartPr>
              <p14:xfrm>
                <a:off x="7904492" y="5120855"/>
                <a:ext cx="34560" cy="30240"/>
              </p14:xfrm>
            </p:contentPart>
          </mc:Choice>
          <mc:Fallback>
            <p:pic>
              <p:nvPicPr>
                <p:cNvPr id="4552" name="Ink 4551">
                  <a:extLst>
                    <a:ext uri="{FF2B5EF4-FFF2-40B4-BE49-F238E27FC236}">
                      <a16:creationId xmlns:a16="http://schemas.microsoft.com/office/drawing/2014/main" id="{ADF13A68-E256-4D3D-96B3-78934B8FD429}"/>
                    </a:ext>
                  </a:extLst>
                </p:cNvPr>
                <p:cNvPicPr/>
                <p:nvPr/>
              </p:nvPicPr>
              <p:blipFill>
                <a:blip r:embed="rId810"/>
                <a:stretch>
                  <a:fillRect/>
                </a:stretch>
              </p:blipFill>
              <p:spPr>
                <a:xfrm>
                  <a:off x="7900172" y="5116535"/>
                  <a:ext cx="432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1">
              <p14:nvContentPartPr>
                <p14:cNvPr id="4553" name="Ink 4552">
                  <a:extLst>
                    <a:ext uri="{FF2B5EF4-FFF2-40B4-BE49-F238E27FC236}">
                      <a16:creationId xmlns:a16="http://schemas.microsoft.com/office/drawing/2014/main" id="{3CBFA131-9743-4D7C-98FA-6D5B2CCA131C}"/>
                    </a:ext>
                  </a:extLst>
                </p14:cNvPr>
                <p14:cNvContentPartPr/>
                <p14:nvPr/>
              </p14:nvContentPartPr>
              <p14:xfrm>
                <a:off x="8013212" y="5117615"/>
                <a:ext cx="60120" cy="5760"/>
              </p14:xfrm>
            </p:contentPart>
          </mc:Choice>
          <mc:Fallback>
            <p:pic>
              <p:nvPicPr>
                <p:cNvPr id="4553" name="Ink 4552">
                  <a:extLst>
                    <a:ext uri="{FF2B5EF4-FFF2-40B4-BE49-F238E27FC236}">
                      <a16:creationId xmlns:a16="http://schemas.microsoft.com/office/drawing/2014/main" id="{3CBFA131-9743-4D7C-98FA-6D5B2CCA131C}"/>
                    </a:ext>
                  </a:extLst>
                </p:cNvPr>
                <p:cNvPicPr/>
                <p:nvPr/>
              </p:nvPicPr>
              <p:blipFill>
                <a:blip r:embed="rId812"/>
                <a:stretch>
                  <a:fillRect/>
                </a:stretch>
              </p:blipFill>
              <p:spPr>
                <a:xfrm>
                  <a:off x="8008892" y="5113295"/>
                  <a:ext cx="68760" cy="1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3">
              <p14:nvContentPartPr>
                <p14:cNvPr id="4554" name="Ink 4553">
                  <a:extLst>
                    <a:ext uri="{FF2B5EF4-FFF2-40B4-BE49-F238E27FC236}">
                      <a16:creationId xmlns:a16="http://schemas.microsoft.com/office/drawing/2014/main" id="{4F85C164-0485-46B4-A2E3-1AED50B4D95C}"/>
                    </a:ext>
                  </a:extLst>
                </p14:cNvPr>
                <p14:cNvContentPartPr/>
                <p14:nvPr/>
              </p14:nvContentPartPr>
              <p14:xfrm>
                <a:off x="8124452" y="5081975"/>
                <a:ext cx="51840" cy="76680"/>
              </p14:xfrm>
            </p:contentPart>
          </mc:Choice>
          <mc:Fallback>
            <p:pic>
              <p:nvPicPr>
                <p:cNvPr id="4554" name="Ink 4553">
                  <a:extLst>
                    <a:ext uri="{FF2B5EF4-FFF2-40B4-BE49-F238E27FC236}">
                      <a16:creationId xmlns:a16="http://schemas.microsoft.com/office/drawing/2014/main" id="{4F85C164-0485-46B4-A2E3-1AED50B4D95C}"/>
                    </a:ext>
                  </a:extLst>
                </p:cNvPr>
                <p:cNvPicPr/>
                <p:nvPr/>
              </p:nvPicPr>
              <p:blipFill>
                <a:blip r:embed="rId814"/>
                <a:stretch>
                  <a:fillRect/>
                </a:stretch>
              </p:blipFill>
              <p:spPr>
                <a:xfrm>
                  <a:off x="8120132" y="5077655"/>
                  <a:ext cx="60480" cy="8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97" name="Group 4596">
            <a:extLst>
              <a:ext uri="{FF2B5EF4-FFF2-40B4-BE49-F238E27FC236}">
                <a16:creationId xmlns:a16="http://schemas.microsoft.com/office/drawing/2014/main" id="{2FFEEC4B-70F0-409F-A94C-199E897FC683}"/>
              </a:ext>
            </a:extLst>
          </p:cNvPr>
          <p:cNvGrpSpPr/>
          <p:nvPr/>
        </p:nvGrpSpPr>
        <p:grpSpPr>
          <a:xfrm>
            <a:off x="7046252" y="5237135"/>
            <a:ext cx="1094040" cy="611640"/>
            <a:chOff x="7046252" y="5237135"/>
            <a:chExt cx="1094040" cy="611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15">
              <p14:nvContentPartPr>
                <p14:cNvPr id="4555" name="Ink 4554">
                  <a:extLst>
                    <a:ext uri="{FF2B5EF4-FFF2-40B4-BE49-F238E27FC236}">
                      <a16:creationId xmlns:a16="http://schemas.microsoft.com/office/drawing/2014/main" id="{129EA658-D9AE-4319-9C48-D28BCB10F784}"/>
                    </a:ext>
                  </a:extLst>
                </p14:cNvPr>
                <p14:cNvContentPartPr/>
                <p14:nvPr/>
              </p14:nvContentPartPr>
              <p14:xfrm>
                <a:off x="7046252" y="5272775"/>
                <a:ext cx="67320" cy="14040"/>
              </p14:xfrm>
            </p:contentPart>
          </mc:Choice>
          <mc:Fallback>
            <p:pic>
              <p:nvPicPr>
                <p:cNvPr id="4555" name="Ink 4554">
                  <a:extLst>
                    <a:ext uri="{FF2B5EF4-FFF2-40B4-BE49-F238E27FC236}">
                      <a16:creationId xmlns:a16="http://schemas.microsoft.com/office/drawing/2014/main" id="{129EA658-D9AE-4319-9C48-D28BCB10F784}"/>
                    </a:ext>
                  </a:extLst>
                </p:cNvPr>
                <p:cNvPicPr/>
                <p:nvPr/>
              </p:nvPicPr>
              <p:blipFill>
                <a:blip r:embed="rId816"/>
                <a:stretch>
                  <a:fillRect/>
                </a:stretch>
              </p:blipFill>
              <p:spPr>
                <a:xfrm>
                  <a:off x="7041932" y="5268455"/>
                  <a:ext cx="759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7">
              <p14:nvContentPartPr>
                <p14:cNvPr id="4556" name="Ink 4555">
                  <a:extLst>
                    <a:ext uri="{FF2B5EF4-FFF2-40B4-BE49-F238E27FC236}">
                      <a16:creationId xmlns:a16="http://schemas.microsoft.com/office/drawing/2014/main" id="{6644269F-E873-46EC-92B7-DF656E6CC830}"/>
                    </a:ext>
                  </a:extLst>
                </p14:cNvPr>
                <p14:cNvContentPartPr/>
                <p14:nvPr/>
              </p14:nvContentPartPr>
              <p14:xfrm>
                <a:off x="7130132" y="5240375"/>
                <a:ext cx="52560" cy="60480"/>
              </p14:xfrm>
            </p:contentPart>
          </mc:Choice>
          <mc:Fallback>
            <p:pic>
              <p:nvPicPr>
                <p:cNvPr id="4556" name="Ink 4555">
                  <a:extLst>
                    <a:ext uri="{FF2B5EF4-FFF2-40B4-BE49-F238E27FC236}">
                      <a16:creationId xmlns:a16="http://schemas.microsoft.com/office/drawing/2014/main" id="{6644269F-E873-46EC-92B7-DF656E6CC830}"/>
                    </a:ext>
                  </a:extLst>
                </p:cNvPr>
                <p:cNvPicPr/>
                <p:nvPr/>
              </p:nvPicPr>
              <p:blipFill>
                <a:blip r:embed="rId818"/>
                <a:stretch>
                  <a:fillRect/>
                </a:stretch>
              </p:blipFill>
              <p:spPr>
                <a:xfrm>
                  <a:off x="7125812" y="5236055"/>
                  <a:ext cx="6120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9">
              <p14:nvContentPartPr>
                <p14:cNvPr id="4557" name="Ink 4556">
                  <a:extLst>
                    <a:ext uri="{FF2B5EF4-FFF2-40B4-BE49-F238E27FC236}">
                      <a16:creationId xmlns:a16="http://schemas.microsoft.com/office/drawing/2014/main" id="{8C4F3B53-C404-4345-8B81-DC08ED45D3EA}"/>
                    </a:ext>
                  </a:extLst>
                </p14:cNvPr>
                <p14:cNvContentPartPr/>
                <p14:nvPr/>
              </p14:nvContentPartPr>
              <p14:xfrm>
                <a:off x="7204292" y="5269175"/>
                <a:ext cx="33480" cy="32400"/>
              </p14:xfrm>
            </p:contentPart>
          </mc:Choice>
          <mc:Fallback>
            <p:pic>
              <p:nvPicPr>
                <p:cNvPr id="4557" name="Ink 4556">
                  <a:extLst>
                    <a:ext uri="{FF2B5EF4-FFF2-40B4-BE49-F238E27FC236}">
                      <a16:creationId xmlns:a16="http://schemas.microsoft.com/office/drawing/2014/main" id="{8C4F3B53-C404-4345-8B81-DC08ED45D3EA}"/>
                    </a:ext>
                  </a:extLst>
                </p:cNvPr>
                <p:cNvPicPr/>
                <p:nvPr/>
              </p:nvPicPr>
              <p:blipFill>
                <a:blip r:embed="rId820"/>
                <a:stretch>
                  <a:fillRect/>
                </a:stretch>
              </p:blipFill>
              <p:spPr>
                <a:xfrm>
                  <a:off x="7199972" y="5264855"/>
                  <a:ext cx="4212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1">
              <p14:nvContentPartPr>
                <p14:cNvPr id="4558" name="Ink 4557">
                  <a:extLst>
                    <a:ext uri="{FF2B5EF4-FFF2-40B4-BE49-F238E27FC236}">
                      <a16:creationId xmlns:a16="http://schemas.microsoft.com/office/drawing/2014/main" id="{971CBE2E-2309-425A-920C-33BD8CBF8FD9}"/>
                    </a:ext>
                  </a:extLst>
                </p14:cNvPr>
                <p14:cNvContentPartPr/>
                <p14:nvPr/>
              </p14:nvContentPartPr>
              <p14:xfrm>
                <a:off x="7243172" y="5264135"/>
                <a:ext cx="27720" cy="37800"/>
              </p14:xfrm>
            </p:contentPart>
          </mc:Choice>
          <mc:Fallback>
            <p:pic>
              <p:nvPicPr>
                <p:cNvPr id="4558" name="Ink 4557">
                  <a:extLst>
                    <a:ext uri="{FF2B5EF4-FFF2-40B4-BE49-F238E27FC236}">
                      <a16:creationId xmlns:a16="http://schemas.microsoft.com/office/drawing/2014/main" id="{971CBE2E-2309-425A-920C-33BD8CBF8FD9}"/>
                    </a:ext>
                  </a:extLst>
                </p:cNvPr>
                <p:cNvPicPr/>
                <p:nvPr/>
              </p:nvPicPr>
              <p:blipFill>
                <a:blip r:embed="rId822"/>
                <a:stretch>
                  <a:fillRect/>
                </a:stretch>
              </p:blipFill>
              <p:spPr>
                <a:xfrm>
                  <a:off x="7238852" y="5259815"/>
                  <a:ext cx="3636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3">
              <p14:nvContentPartPr>
                <p14:cNvPr id="4559" name="Ink 4558">
                  <a:extLst>
                    <a:ext uri="{FF2B5EF4-FFF2-40B4-BE49-F238E27FC236}">
                      <a16:creationId xmlns:a16="http://schemas.microsoft.com/office/drawing/2014/main" id="{78305E62-29DD-4035-BD85-9C6407F06694}"/>
                    </a:ext>
                  </a:extLst>
                </p14:cNvPr>
                <p14:cNvContentPartPr/>
                <p14:nvPr/>
              </p14:nvContentPartPr>
              <p14:xfrm>
                <a:off x="7707572" y="5261975"/>
                <a:ext cx="56160" cy="9360"/>
              </p14:xfrm>
            </p:contentPart>
          </mc:Choice>
          <mc:Fallback>
            <p:pic>
              <p:nvPicPr>
                <p:cNvPr id="4559" name="Ink 4558">
                  <a:extLst>
                    <a:ext uri="{FF2B5EF4-FFF2-40B4-BE49-F238E27FC236}">
                      <a16:creationId xmlns:a16="http://schemas.microsoft.com/office/drawing/2014/main" id="{78305E62-29DD-4035-BD85-9C6407F06694}"/>
                    </a:ext>
                  </a:extLst>
                </p:cNvPr>
                <p:cNvPicPr/>
                <p:nvPr/>
              </p:nvPicPr>
              <p:blipFill>
                <a:blip r:embed="rId824"/>
                <a:stretch>
                  <a:fillRect/>
                </a:stretch>
              </p:blipFill>
              <p:spPr>
                <a:xfrm>
                  <a:off x="7703252" y="5257655"/>
                  <a:ext cx="648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5">
              <p14:nvContentPartPr>
                <p14:cNvPr id="4560" name="Ink 4559">
                  <a:extLst>
                    <a:ext uri="{FF2B5EF4-FFF2-40B4-BE49-F238E27FC236}">
                      <a16:creationId xmlns:a16="http://schemas.microsoft.com/office/drawing/2014/main" id="{01580A08-B7F0-4719-A70C-FC1CD7B9ADB5}"/>
                    </a:ext>
                  </a:extLst>
                </p14:cNvPr>
                <p14:cNvContentPartPr/>
                <p14:nvPr/>
              </p14:nvContentPartPr>
              <p14:xfrm>
                <a:off x="7782452" y="5237135"/>
                <a:ext cx="44640" cy="52920"/>
              </p14:xfrm>
            </p:contentPart>
          </mc:Choice>
          <mc:Fallback>
            <p:pic>
              <p:nvPicPr>
                <p:cNvPr id="4560" name="Ink 4559">
                  <a:extLst>
                    <a:ext uri="{FF2B5EF4-FFF2-40B4-BE49-F238E27FC236}">
                      <a16:creationId xmlns:a16="http://schemas.microsoft.com/office/drawing/2014/main" id="{01580A08-B7F0-4719-A70C-FC1CD7B9ADB5}"/>
                    </a:ext>
                  </a:extLst>
                </p:cNvPr>
                <p:cNvPicPr/>
                <p:nvPr/>
              </p:nvPicPr>
              <p:blipFill>
                <a:blip r:embed="rId826"/>
                <a:stretch>
                  <a:fillRect/>
                </a:stretch>
              </p:blipFill>
              <p:spPr>
                <a:xfrm>
                  <a:off x="7778132" y="5232815"/>
                  <a:ext cx="5328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7">
              <p14:nvContentPartPr>
                <p14:cNvPr id="4561" name="Ink 4560">
                  <a:extLst>
                    <a:ext uri="{FF2B5EF4-FFF2-40B4-BE49-F238E27FC236}">
                      <a16:creationId xmlns:a16="http://schemas.microsoft.com/office/drawing/2014/main" id="{99050C30-1787-4C38-80DA-F7EBB77A012C}"/>
                    </a:ext>
                  </a:extLst>
                </p14:cNvPr>
                <p14:cNvContentPartPr/>
                <p14:nvPr/>
              </p14:nvContentPartPr>
              <p14:xfrm>
                <a:off x="7866692" y="5256935"/>
                <a:ext cx="69480" cy="32760"/>
              </p14:xfrm>
            </p:contentPart>
          </mc:Choice>
          <mc:Fallback>
            <p:pic>
              <p:nvPicPr>
                <p:cNvPr id="4561" name="Ink 4560">
                  <a:extLst>
                    <a:ext uri="{FF2B5EF4-FFF2-40B4-BE49-F238E27FC236}">
                      <a16:creationId xmlns:a16="http://schemas.microsoft.com/office/drawing/2014/main" id="{99050C30-1787-4C38-80DA-F7EBB77A012C}"/>
                    </a:ext>
                  </a:extLst>
                </p:cNvPr>
                <p:cNvPicPr/>
                <p:nvPr/>
              </p:nvPicPr>
              <p:blipFill>
                <a:blip r:embed="rId828"/>
                <a:stretch>
                  <a:fillRect/>
                </a:stretch>
              </p:blipFill>
              <p:spPr>
                <a:xfrm>
                  <a:off x="7862372" y="5252615"/>
                  <a:ext cx="781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9">
              <p14:nvContentPartPr>
                <p14:cNvPr id="4565" name="Ink 4564">
                  <a:extLst>
                    <a:ext uri="{FF2B5EF4-FFF2-40B4-BE49-F238E27FC236}">
                      <a16:creationId xmlns:a16="http://schemas.microsoft.com/office/drawing/2014/main" id="{E27E3697-07BF-461C-A52F-9FDC6E5E133E}"/>
                    </a:ext>
                  </a:extLst>
                </p14:cNvPr>
                <p14:cNvContentPartPr/>
                <p14:nvPr/>
              </p14:nvContentPartPr>
              <p14:xfrm>
                <a:off x="7403372" y="5360975"/>
                <a:ext cx="72000" cy="69480"/>
              </p14:xfrm>
            </p:contentPart>
          </mc:Choice>
          <mc:Fallback>
            <p:pic>
              <p:nvPicPr>
                <p:cNvPr id="4565" name="Ink 4564">
                  <a:extLst>
                    <a:ext uri="{FF2B5EF4-FFF2-40B4-BE49-F238E27FC236}">
                      <a16:creationId xmlns:a16="http://schemas.microsoft.com/office/drawing/2014/main" id="{E27E3697-07BF-461C-A52F-9FDC6E5E133E}"/>
                    </a:ext>
                  </a:extLst>
                </p:cNvPr>
                <p:cNvPicPr/>
                <p:nvPr/>
              </p:nvPicPr>
              <p:blipFill>
                <a:blip r:embed="rId830"/>
                <a:stretch>
                  <a:fillRect/>
                </a:stretch>
              </p:blipFill>
              <p:spPr>
                <a:xfrm>
                  <a:off x="7399052" y="5356655"/>
                  <a:ext cx="8064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1">
              <p14:nvContentPartPr>
                <p14:cNvPr id="4566" name="Ink 4565">
                  <a:extLst>
                    <a:ext uri="{FF2B5EF4-FFF2-40B4-BE49-F238E27FC236}">
                      <a16:creationId xmlns:a16="http://schemas.microsoft.com/office/drawing/2014/main" id="{56C851A0-13F0-4DE7-8F5C-85990BEB9B6B}"/>
                    </a:ext>
                  </a:extLst>
                </p14:cNvPr>
                <p14:cNvContentPartPr/>
                <p14:nvPr/>
              </p14:nvContentPartPr>
              <p14:xfrm>
                <a:off x="7595252" y="5363135"/>
                <a:ext cx="55440" cy="44640"/>
              </p14:xfrm>
            </p:contentPart>
          </mc:Choice>
          <mc:Fallback>
            <p:pic>
              <p:nvPicPr>
                <p:cNvPr id="4566" name="Ink 4565">
                  <a:extLst>
                    <a:ext uri="{FF2B5EF4-FFF2-40B4-BE49-F238E27FC236}">
                      <a16:creationId xmlns:a16="http://schemas.microsoft.com/office/drawing/2014/main" id="{56C851A0-13F0-4DE7-8F5C-85990BEB9B6B}"/>
                    </a:ext>
                  </a:extLst>
                </p:cNvPr>
                <p:cNvPicPr/>
                <p:nvPr/>
              </p:nvPicPr>
              <p:blipFill>
                <a:blip r:embed="rId832"/>
                <a:stretch>
                  <a:fillRect/>
                </a:stretch>
              </p:blipFill>
              <p:spPr>
                <a:xfrm>
                  <a:off x="7590932" y="5358815"/>
                  <a:ext cx="640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3">
              <p14:nvContentPartPr>
                <p14:cNvPr id="4567" name="Ink 4566">
                  <a:extLst>
                    <a:ext uri="{FF2B5EF4-FFF2-40B4-BE49-F238E27FC236}">
                      <a16:creationId xmlns:a16="http://schemas.microsoft.com/office/drawing/2014/main" id="{BFAEC841-0E52-468D-93A1-E5EA3C605DCF}"/>
                    </a:ext>
                  </a:extLst>
                </p14:cNvPr>
                <p14:cNvContentPartPr/>
                <p14:nvPr/>
              </p14:nvContentPartPr>
              <p14:xfrm>
                <a:off x="7607132" y="5407775"/>
                <a:ext cx="43560" cy="24120"/>
              </p14:xfrm>
            </p:contentPart>
          </mc:Choice>
          <mc:Fallback>
            <p:pic>
              <p:nvPicPr>
                <p:cNvPr id="4567" name="Ink 4566">
                  <a:extLst>
                    <a:ext uri="{FF2B5EF4-FFF2-40B4-BE49-F238E27FC236}">
                      <a16:creationId xmlns:a16="http://schemas.microsoft.com/office/drawing/2014/main" id="{BFAEC841-0E52-468D-93A1-E5EA3C605DCF}"/>
                    </a:ext>
                  </a:extLst>
                </p:cNvPr>
                <p:cNvPicPr/>
                <p:nvPr/>
              </p:nvPicPr>
              <p:blipFill>
                <a:blip r:embed="rId834"/>
                <a:stretch>
                  <a:fillRect/>
                </a:stretch>
              </p:blipFill>
              <p:spPr>
                <a:xfrm>
                  <a:off x="7602812" y="5403455"/>
                  <a:ext cx="522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5">
              <p14:nvContentPartPr>
                <p14:cNvPr id="4568" name="Ink 4567">
                  <a:extLst>
                    <a:ext uri="{FF2B5EF4-FFF2-40B4-BE49-F238E27FC236}">
                      <a16:creationId xmlns:a16="http://schemas.microsoft.com/office/drawing/2014/main" id="{2C35F088-B268-4B58-A847-773B882BD0AA}"/>
                    </a:ext>
                  </a:extLst>
                </p14:cNvPr>
                <p14:cNvContentPartPr/>
                <p14:nvPr/>
              </p14:nvContentPartPr>
              <p14:xfrm>
                <a:off x="7719452" y="5371775"/>
                <a:ext cx="56880" cy="53640"/>
              </p14:xfrm>
            </p:contentPart>
          </mc:Choice>
          <mc:Fallback>
            <p:pic>
              <p:nvPicPr>
                <p:cNvPr id="4568" name="Ink 4567">
                  <a:extLst>
                    <a:ext uri="{FF2B5EF4-FFF2-40B4-BE49-F238E27FC236}">
                      <a16:creationId xmlns:a16="http://schemas.microsoft.com/office/drawing/2014/main" id="{2C35F088-B268-4B58-A847-773B882BD0AA}"/>
                    </a:ext>
                  </a:extLst>
                </p:cNvPr>
                <p:cNvPicPr/>
                <p:nvPr/>
              </p:nvPicPr>
              <p:blipFill>
                <a:blip r:embed="rId836"/>
                <a:stretch>
                  <a:fillRect/>
                </a:stretch>
              </p:blipFill>
              <p:spPr>
                <a:xfrm>
                  <a:off x="7715132" y="5367455"/>
                  <a:ext cx="6552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7">
              <p14:nvContentPartPr>
                <p14:cNvPr id="4569" name="Ink 4568">
                  <a:extLst>
                    <a:ext uri="{FF2B5EF4-FFF2-40B4-BE49-F238E27FC236}">
                      <a16:creationId xmlns:a16="http://schemas.microsoft.com/office/drawing/2014/main" id="{B2813955-1822-4E12-B7AA-1921EC674211}"/>
                    </a:ext>
                  </a:extLst>
                </p14:cNvPr>
                <p14:cNvContentPartPr/>
                <p14:nvPr/>
              </p14:nvContentPartPr>
              <p14:xfrm>
                <a:off x="7796852" y="5394455"/>
                <a:ext cx="38880" cy="36360"/>
              </p14:xfrm>
            </p:contentPart>
          </mc:Choice>
          <mc:Fallback>
            <p:pic>
              <p:nvPicPr>
                <p:cNvPr id="4569" name="Ink 4568">
                  <a:extLst>
                    <a:ext uri="{FF2B5EF4-FFF2-40B4-BE49-F238E27FC236}">
                      <a16:creationId xmlns:a16="http://schemas.microsoft.com/office/drawing/2014/main" id="{B2813955-1822-4E12-B7AA-1921EC674211}"/>
                    </a:ext>
                  </a:extLst>
                </p:cNvPr>
                <p:cNvPicPr/>
                <p:nvPr/>
              </p:nvPicPr>
              <p:blipFill>
                <a:blip r:embed="rId838"/>
                <a:stretch>
                  <a:fillRect/>
                </a:stretch>
              </p:blipFill>
              <p:spPr>
                <a:xfrm>
                  <a:off x="7792532" y="5390135"/>
                  <a:ext cx="4752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9">
              <p14:nvContentPartPr>
                <p14:cNvPr id="4570" name="Ink 4569">
                  <a:extLst>
                    <a:ext uri="{FF2B5EF4-FFF2-40B4-BE49-F238E27FC236}">
                      <a16:creationId xmlns:a16="http://schemas.microsoft.com/office/drawing/2014/main" id="{0BC8E2FB-0207-4241-B2E6-DBCE57D78694}"/>
                    </a:ext>
                  </a:extLst>
                </p14:cNvPr>
                <p14:cNvContentPartPr/>
                <p14:nvPr/>
              </p14:nvContentPartPr>
              <p14:xfrm>
                <a:off x="7842212" y="5396975"/>
                <a:ext cx="35280" cy="31680"/>
              </p14:xfrm>
            </p:contentPart>
          </mc:Choice>
          <mc:Fallback>
            <p:pic>
              <p:nvPicPr>
                <p:cNvPr id="4570" name="Ink 4569">
                  <a:extLst>
                    <a:ext uri="{FF2B5EF4-FFF2-40B4-BE49-F238E27FC236}">
                      <a16:creationId xmlns:a16="http://schemas.microsoft.com/office/drawing/2014/main" id="{0BC8E2FB-0207-4241-B2E6-DBCE57D78694}"/>
                    </a:ext>
                  </a:extLst>
                </p:cNvPr>
                <p:cNvPicPr/>
                <p:nvPr/>
              </p:nvPicPr>
              <p:blipFill>
                <a:blip r:embed="rId840"/>
                <a:stretch>
                  <a:fillRect/>
                </a:stretch>
              </p:blipFill>
              <p:spPr>
                <a:xfrm>
                  <a:off x="7837892" y="5392655"/>
                  <a:ext cx="439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1">
              <p14:nvContentPartPr>
                <p14:cNvPr id="4571" name="Ink 4570">
                  <a:extLst>
                    <a:ext uri="{FF2B5EF4-FFF2-40B4-BE49-F238E27FC236}">
                      <a16:creationId xmlns:a16="http://schemas.microsoft.com/office/drawing/2014/main" id="{BA23B7F5-0571-4EDF-90BE-ED0C8AB04B5C}"/>
                    </a:ext>
                  </a:extLst>
                </p14:cNvPr>
                <p14:cNvContentPartPr/>
                <p14:nvPr/>
              </p14:nvContentPartPr>
              <p14:xfrm>
                <a:off x="7963172" y="5393375"/>
                <a:ext cx="54000" cy="3960"/>
              </p14:xfrm>
            </p:contentPart>
          </mc:Choice>
          <mc:Fallback>
            <p:pic>
              <p:nvPicPr>
                <p:cNvPr id="4571" name="Ink 4570">
                  <a:extLst>
                    <a:ext uri="{FF2B5EF4-FFF2-40B4-BE49-F238E27FC236}">
                      <a16:creationId xmlns:a16="http://schemas.microsoft.com/office/drawing/2014/main" id="{BA23B7F5-0571-4EDF-90BE-ED0C8AB04B5C}"/>
                    </a:ext>
                  </a:extLst>
                </p:cNvPr>
                <p:cNvPicPr/>
                <p:nvPr/>
              </p:nvPicPr>
              <p:blipFill>
                <a:blip r:embed="rId842"/>
                <a:stretch>
                  <a:fillRect/>
                </a:stretch>
              </p:blipFill>
              <p:spPr>
                <a:xfrm>
                  <a:off x="7958852" y="5389055"/>
                  <a:ext cx="6264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3">
              <p14:nvContentPartPr>
                <p14:cNvPr id="4572" name="Ink 4571">
                  <a:extLst>
                    <a:ext uri="{FF2B5EF4-FFF2-40B4-BE49-F238E27FC236}">
                      <a16:creationId xmlns:a16="http://schemas.microsoft.com/office/drawing/2014/main" id="{10130529-A0AE-4407-9902-F4B145399F57}"/>
                    </a:ext>
                  </a:extLst>
                </p14:cNvPr>
                <p14:cNvContentPartPr/>
                <p14:nvPr/>
              </p14:nvContentPartPr>
              <p14:xfrm>
                <a:off x="8063972" y="5355575"/>
                <a:ext cx="76320" cy="72720"/>
              </p14:xfrm>
            </p:contentPart>
          </mc:Choice>
          <mc:Fallback>
            <p:pic>
              <p:nvPicPr>
                <p:cNvPr id="4572" name="Ink 4571">
                  <a:extLst>
                    <a:ext uri="{FF2B5EF4-FFF2-40B4-BE49-F238E27FC236}">
                      <a16:creationId xmlns:a16="http://schemas.microsoft.com/office/drawing/2014/main" id="{10130529-A0AE-4407-9902-F4B145399F57}"/>
                    </a:ext>
                  </a:extLst>
                </p:cNvPr>
                <p:cNvPicPr/>
                <p:nvPr/>
              </p:nvPicPr>
              <p:blipFill>
                <a:blip r:embed="rId844"/>
                <a:stretch>
                  <a:fillRect/>
                </a:stretch>
              </p:blipFill>
              <p:spPr>
                <a:xfrm>
                  <a:off x="8059652" y="5351255"/>
                  <a:ext cx="8496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5">
              <p14:nvContentPartPr>
                <p14:cNvPr id="4573" name="Ink 4572">
                  <a:extLst>
                    <a:ext uri="{FF2B5EF4-FFF2-40B4-BE49-F238E27FC236}">
                      <a16:creationId xmlns:a16="http://schemas.microsoft.com/office/drawing/2014/main" id="{7D2FAAFF-335F-4DBE-9D55-C8478769E422}"/>
                    </a:ext>
                  </a:extLst>
                </p14:cNvPr>
                <p14:cNvContentPartPr/>
                <p14:nvPr/>
              </p14:nvContentPartPr>
              <p14:xfrm>
                <a:off x="7980812" y="5485175"/>
                <a:ext cx="5760" cy="57600"/>
              </p14:xfrm>
            </p:contentPart>
          </mc:Choice>
          <mc:Fallback>
            <p:pic>
              <p:nvPicPr>
                <p:cNvPr id="4573" name="Ink 4572">
                  <a:extLst>
                    <a:ext uri="{FF2B5EF4-FFF2-40B4-BE49-F238E27FC236}">
                      <a16:creationId xmlns:a16="http://schemas.microsoft.com/office/drawing/2014/main" id="{7D2FAAFF-335F-4DBE-9D55-C8478769E422}"/>
                    </a:ext>
                  </a:extLst>
                </p:cNvPr>
                <p:cNvPicPr/>
                <p:nvPr/>
              </p:nvPicPr>
              <p:blipFill>
                <a:blip r:embed="rId846"/>
                <a:stretch>
                  <a:fillRect/>
                </a:stretch>
              </p:blipFill>
              <p:spPr>
                <a:xfrm>
                  <a:off x="7976492" y="5480855"/>
                  <a:ext cx="1440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7">
              <p14:nvContentPartPr>
                <p14:cNvPr id="4574" name="Ink 4573">
                  <a:extLst>
                    <a:ext uri="{FF2B5EF4-FFF2-40B4-BE49-F238E27FC236}">
                      <a16:creationId xmlns:a16="http://schemas.microsoft.com/office/drawing/2014/main" id="{563285EF-5242-4118-B956-D6B52FD82D23}"/>
                    </a:ext>
                  </a:extLst>
                </p14:cNvPr>
                <p14:cNvContentPartPr/>
                <p14:nvPr/>
              </p14:nvContentPartPr>
              <p14:xfrm>
                <a:off x="7951652" y="5520095"/>
                <a:ext cx="50040" cy="4680"/>
              </p14:xfrm>
            </p:contentPart>
          </mc:Choice>
          <mc:Fallback>
            <p:pic>
              <p:nvPicPr>
                <p:cNvPr id="4574" name="Ink 4573">
                  <a:extLst>
                    <a:ext uri="{FF2B5EF4-FFF2-40B4-BE49-F238E27FC236}">
                      <a16:creationId xmlns:a16="http://schemas.microsoft.com/office/drawing/2014/main" id="{563285EF-5242-4118-B956-D6B52FD82D23}"/>
                    </a:ext>
                  </a:extLst>
                </p:cNvPr>
                <p:cNvPicPr/>
                <p:nvPr/>
              </p:nvPicPr>
              <p:blipFill>
                <a:blip r:embed="rId848"/>
                <a:stretch>
                  <a:fillRect/>
                </a:stretch>
              </p:blipFill>
              <p:spPr>
                <a:xfrm>
                  <a:off x="7947332" y="5515775"/>
                  <a:ext cx="58680" cy="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9">
              <p14:nvContentPartPr>
                <p14:cNvPr id="4575" name="Ink 4574">
                  <a:extLst>
                    <a:ext uri="{FF2B5EF4-FFF2-40B4-BE49-F238E27FC236}">
                      <a16:creationId xmlns:a16="http://schemas.microsoft.com/office/drawing/2014/main" id="{8F9D5293-695B-4404-8FB3-B6AF481A8A50}"/>
                    </a:ext>
                  </a:extLst>
                </p14:cNvPr>
                <p14:cNvContentPartPr/>
                <p14:nvPr/>
              </p14:nvContentPartPr>
              <p14:xfrm>
                <a:off x="8054612" y="5472935"/>
                <a:ext cx="58680" cy="75600"/>
              </p14:xfrm>
            </p:contentPart>
          </mc:Choice>
          <mc:Fallback>
            <p:pic>
              <p:nvPicPr>
                <p:cNvPr id="4575" name="Ink 4574">
                  <a:extLst>
                    <a:ext uri="{FF2B5EF4-FFF2-40B4-BE49-F238E27FC236}">
                      <a16:creationId xmlns:a16="http://schemas.microsoft.com/office/drawing/2014/main" id="{8F9D5293-695B-4404-8FB3-B6AF481A8A50}"/>
                    </a:ext>
                  </a:extLst>
                </p:cNvPr>
                <p:cNvPicPr/>
                <p:nvPr/>
              </p:nvPicPr>
              <p:blipFill>
                <a:blip r:embed="rId850"/>
                <a:stretch>
                  <a:fillRect/>
                </a:stretch>
              </p:blipFill>
              <p:spPr>
                <a:xfrm>
                  <a:off x="8050292" y="5468615"/>
                  <a:ext cx="6732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1">
              <p14:nvContentPartPr>
                <p14:cNvPr id="4576" name="Ink 4575">
                  <a:extLst>
                    <a:ext uri="{FF2B5EF4-FFF2-40B4-BE49-F238E27FC236}">
                      <a16:creationId xmlns:a16="http://schemas.microsoft.com/office/drawing/2014/main" id="{759AD1E5-3A92-458A-85C5-8A04B4EDAB9C}"/>
                    </a:ext>
                  </a:extLst>
                </p14:cNvPr>
                <p14:cNvContentPartPr/>
                <p14:nvPr/>
              </p14:nvContentPartPr>
              <p14:xfrm>
                <a:off x="7387172" y="5507495"/>
                <a:ext cx="8640" cy="50760"/>
              </p14:xfrm>
            </p:contentPart>
          </mc:Choice>
          <mc:Fallback>
            <p:pic>
              <p:nvPicPr>
                <p:cNvPr id="4576" name="Ink 4575">
                  <a:extLst>
                    <a:ext uri="{FF2B5EF4-FFF2-40B4-BE49-F238E27FC236}">
                      <a16:creationId xmlns:a16="http://schemas.microsoft.com/office/drawing/2014/main" id="{759AD1E5-3A92-458A-85C5-8A04B4EDAB9C}"/>
                    </a:ext>
                  </a:extLst>
                </p:cNvPr>
                <p:cNvPicPr/>
                <p:nvPr/>
              </p:nvPicPr>
              <p:blipFill>
                <a:blip r:embed="rId852"/>
                <a:stretch>
                  <a:fillRect/>
                </a:stretch>
              </p:blipFill>
              <p:spPr>
                <a:xfrm>
                  <a:off x="7382852" y="5503175"/>
                  <a:ext cx="1728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3">
              <p14:nvContentPartPr>
                <p14:cNvPr id="4577" name="Ink 4576">
                  <a:extLst>
                    <a:ext uri="{FF2B5EF4-FFF2-40B4-BE49-F238E27FC236}">
                      <a16:creationId xmlns:a16="http://schemas.microsoft.com/office/drawing/2014/main" id="{130637E9-2EEA-49DA-B195-4ABA62E67598}"/>
                    </a:ext>
                  </a:extLst>
                </p14:cNvPr>
                <p14:cNvContentPartPr/>
                <p14:nvPr/>
              </p14:nvContentPartPr>
              <p14:xfrm>
                <a:off x="7364852" y="5531255"/>
                <a:ext cx="69480" cy="6120"/>
              </p14:xfrm>
            </p:contentPart>
          </mc:Choice>
          <mc:Fallback>
            <p:pic>
              <p:nvPicPr>
                <p:cNvPr id="4577" name="Ink 4576">
                  <a:extLst>
                    <a:ext uri="{FF2B5EF4-FFF2-40B4-BE49-F238E27FC236}">
                      <a16:creationId xmlns:a16="http://schemas.microsoft.com/office/drawing/2014/main" id="{130637E9-2EEA-49DA-B195-4ABA62E67598}"/>
                    </a:ext>
                  </a:extLst>
                </p:cNvPr>
                <p:cNvPicPr/>
                <p:nvPr/>
              </p:nvPicPr>
              <p:blipFill>
                <a:blip r:embed="rId854"/>
                <a:stretch>
                  <a:fillRect/>
                </a:stretch>
              </p:blipFill>
              <p:spPr>
                <a:xfrm>
                  <a:off x="7360532" y="5526935"/>
                  <a:ext cx="7812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5">
              <p14:nvContentPartPr>
                <p14:cNvPr id="4578" name="Ink 4577">
                  <a:extLst>
                    <a:ext uri="{FF2B5EF4-FFF2-40B4-BE49-F238E27FC236}">
                      <a16:creationId xmlns:a16="http://schemas.microsoft.com/office/drawing/2014/main" id="{A4B61D0C-6DB1-4714-BF55-0957238DED4E}"/>
                    </a:ext>
                  </a:extLst>
                </p14:cNvPr>
                <p14:cNvContentPartPr/>
                <p14:nvPr/>
              </p14:nvContentPartPr>
              <p14:xfrm>
                <a:off x="7463132" y="5498855"/>
                <a:ext cx="41040" cy="64440"/>
              </p14:xfrm>
            </p:contentPart>
          </mc:Choice>
          <mc:Fallback>
            <p:pic>
              <p:nvPicPr>
                <p:cNvPr id="4578" name="Ink 4577">
                  <a:extLst>
                    <a:ext uri="{FF2B5EF4-FFF2-40B4-BE49-F238E27FC236}">
                      <a16:creationId xmlns:a16="http://schemas.microsoft.com/office/drawing/2014/main" id="{A4B61D0C-6DB1-4714-BF55-0957238DED4E}"/>
                    </a:ext>
                  </a:extLst>
                </p:cNvPr>
                <p:cNvPicPr/>
                <p:nvPr/>
              </p:nvPicPr>
              <p:blipFill>
                <a:blip r:embed="rId856"/>
                <a:stretch>
                  <a:fillRect/>
                </a:stretch>
              </p:blipFill>
              <p:spPr>
                <a:xfrm>
                  <a:off x="7458812" y="5494535"/>
                  <a:ext cx="4968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7">
              <p14:nvContentPartPr>
                <p14:cNvPr id="4579" name="Ink 4578">
                  <a:extLst>
                    <a:ext uri="{FF2B5EF4-FFF2-40B4-BE49-F238E27FC236}">
                      <a16:creationId xmlns:a16="http://schemas.microsoft.com/office/drawing/2014/main" id="{FAF744DE-A139-4A26-BA85-29C5188B1759}"/>
                    </a:ext>
                  </a:extLst>
                </p14:cNvPr>
                <p14:cNvContentPartPr/>
                <p14:nvPr/>
              </p14:nvContentPartPr>
              <p14:xfrm>
                <a:off x="7359092" y="5628455"/>
                <a:ext cx="7200" cy="64800"/>
              </p14:xfrm>
            </p:contentPart>
          </mc:Choice>
          <mc:Fallback>
            <p:pic>
              <p:nvPicPr>
                <p:cNvPr id="4579" name="Ink 4578">
                  <a:extLst>
                    <a:ext uri="{FF2B5EF4-FFF2-40B4-BE49-F238E27FC236}">
                      <a16:creationId xmlns:a16="http://schemas.microsoft.com/office/drawing/2014/main" id="{FAF744DE-A139-4A26-BA85-29C5188B1759}"/>
                    </a:ext>
                  </a:extLst>
                </p:cNvPr>
                <p:cNvPicPr/>
                <p:nvPr/>
              </p:nvPicPr>
              <p:blipFill>
                <a:blip r:embed="rId858"/>
                <a:stretch>
                  <a:fillRect/>
                </a:stretch>
              </p:blipFill>
              <p:spPr>
                <a:xfrm>
                  <a:off x="7354772" y="5624135"/>
                  <a:ext cx="1584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9">
              <p14:nvContentPartPr>
                <p14:cNvPr id="4580" name="Ink 4579">
                  <a:extLst>
                    <a:ext uri="{FF2B5EF4-FFF2-40B4-BE49-F238E27FC236}">
                      <a16:creationId xmlns:a16="http://schemas.microsoft.com/office/drawing/2014/main" id="{80F8D874-4490-41EB-AA88-18F9DBA90389}"/>
                    </a:ext>
                  </a:extLst>
                </p14:cNvPr>
                <p14:cNvContentPartPr/>
                <p14:nvPr/>
              </p14:nvContentPartPr>
              <p14:xfrm>
                <a:off x="7396532" y="5631695"/>
                <a:ext cx="99360" cy="59760"/>
              </p14:xfrm>
            </p:contentPart>
          </mc:Choice>
          <mc:Fallback>
            <p:pic>
              <p:nvPicPr>
                <p:cNvPr id="4580" name="Ink 4579">
                  <a:extLst>
                    <a:ext uri="{FF2B5EF4-FFF2-40B4-BE49-F238E27FC236}">
                      <a16:creationId xmlns:a16="http://schemas.microsoft.com/office/drawing/2014/main" id="{80F8D874-4490-41EB-AA88-18F9DBA90389}"/>
                    </a:ext>
                  </a:extLst>
                </p:cNvPr>
                <p:cNvPicPr/>
                <p:nvPr/>
              </p:nvPicPr>
              <p:blipFill>
                <a:blip r:embed="rId860"/>
                <a:stretch>
                  <a:fillRect/>
                </a:stretch>
              </p:blipFill>
              <p:spPr>
                <a:xfrm>
                  <a:off x="7392212" y="5627375"/>
                  <a:ext cx="10800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1">
              <p14:nvContentPartPr>
                <p14:cNvPr id="4581" name="Ink 4580">
                  <a:extLst>
                    <a:ext uri="{FF2B5EF4-FFF2-40B4-BE49-F238E27FC236}">
                      <a16:creationId xmlns:a16="http://schemas.microsoft.com/office/drawing/2014/main" id="{2969C2C1-AD1D-4686-BDE6-CBA0DC56804D}"/>
                    </a:ext>
                  </a:extLst>
                </p14:cNvPr>
                <p14:cNvContentPartPr/>
                <p14:nvPr/>
              </p14:nvContentPartPr>
              <p14:xfrm>
                <a:off x="7592372" y="5618735"/>
                <a:ext cx="48960" cy="50400"/>
              </p14:xfrm>
            </p:contentPart>
          </mc:Choice>
          <mc:Fallback>
            <p:pic>
              <p:nvPicPr>
                <p:cNvPr id="4581" name="Ink 4580">
                  <a:extLst>
                    <a:ext uri="{FF2B5EF4-FFF2-40B4-BE49-F238E27FC236}">
                      <a16:creationId xmlns:a16="http://schemas.microsoft.com/office/drawing/2014/main" id="{2969C2C1-AD1D-4686-BDE6-CBA0DC56804D}"/>
                    </a:ext>
                  </a:extLst>
                </p:cNvPr>
                <p:cNvPicPr/>
                <p:nvPr/>
              </p:nvPicPr>
              <p:blipFill>
                <a:blip r:embed="rId862"/>
                <a:stretch>
                  <a:fillRect/>
                </a:stretch>
              </p:blipFill>
              <p:spPr>
                <a:xfrm>
                  <a:off x="7588052" y="5614415"/>
                  <a:ext cx="576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3">
              <p14:nvContentPartPr>
                <p14:cNvPr id="4582" name="Ink 4581">
                  <a:extLst>
                    <a:ext uri="{FF2B5EF4-FFF2-40B4-BE49-F238E27FC236}">
                      <a16:creationId xmlns:a16="http://schemas.microsoft.com/office/drawing/2014/main" id="{265FD186-B38C-41D4-91DD-CD2E88396DBF}"/>
                    </a:ext>
                  </a:extLst>
                </p14:cNvPr>
                <p14:cNvContentPartPr/>
                <p14:nvPr/>
              </p14:nvContentPartPr>
              <p14:xfrm>
                <a:off x="7586252" y="5672375"/>
                <a:ext cx="52560" cy="19080"/>
              </p14:xfrm>
            </p:contentPart>
          </mc:Choice>
          <mc:Fallback>
            <p:pic>
              <p:nvPicPr>
                <p:cNvPr id="4582" name="Ink 4581">
                  <a:extLst>
                    <a:ext uri="{FF2B5EF4-FFF2-40B4-BE49-F238E27FC236}">
                      <a16:creationId xmlns:a16="http://schemas.microsoft.com/office/drawing/2014/main" id="{265FD186-B38C-41D4-91DD-CD2E88396DBF}"/>
                    </a:ext>
                  </a:extLst>
                </p:cNvPr>
                <p:cNvPicPr/>
                <p:nvPr/>
              </p:nvPicPr>
              <p:blipFill>
                <a:blip r:embed="rId864"/>
                <a:stretch>
                  <a:fillRect/>
                </a:stretch>
              </p:blipFill>
              <p:spPr>
                <a:xfrm>
                  <a:off x="7581932" y="5668055"/>
                  <a:ext cx="6120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5">
              <p14:nvContentPartPr>
                <p14:cNvPr id="4583" name="Ink 4582">
                  <a:extLst>
                    <a:ext uri="{FF2B5EF4-FFF2-40B4-BE49-F238E27FC236}">
                      <a16:creationId xmlns:a16="http://schemas.microsoft.com/office/drawing/2014/main" id="{1390F2C5-D171-430C-97C8-7BA74AF34638}"/>
                    </a:ext>
                  </a:extLst>
                </p14:cNvPr>
                <p14:cNvContentPartPr/>
                <p14:nvPr/>
              </p14:nvContentPartPr>
              <p14:xfrm>
                <a:off x="7705052" y="5617295"/>
                <a:ext cx="61200" cy="69120"/>
              </p14:xfrm>
            </p:contentPart>
          </mc:Choice>
          <mc:Fallback>
            <p:pic>
              <p:nvPicPr>
                <p:cNvPr id="4583" name="Ink 4582">
                  <a:extLst>
                    <a:ext uri="{FF2B5EF4-FFF2-40B4-BE49-F238E27FC236}">
                      <a16:creationId xmlns:a16="http://schemas.microsoft.com/office/drawing/2014/main" id="{1390F2C5-D171-430C-97C8-7BA74AF34638}"/>
                    </a:ext>
                  </a:extLst>
                </p:cNvPr>
                <p:cNvPicPr/>
                <p:nvPr/>
              </p:nvPicPr>
              <p:blipFill>
                <a:blip r:embed="rId866"/>
                <a:stretch>
                  <a:fillRect/>
                </a:stretch>
              </p:blipFill>
              <p:spPr>
                <a:xfrm>
                  <a:off x="7700732" y="5612975"/>
                  <a:ext cx="6984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7">
              <p14:nvContentPartPr>
                <p14:cNvPr id="4584" name="Ink 4583">
                  <a:extLst>
                    <a:ext uri="{FF2B5EF4-FFF2-40B4-BE49-F238E27FC236}">
                      <a16:creationId xmlns:a16="http://schemas.microsoft.com/office/drawing/2014/main" id="{D00962C5-4893-43B7-9EDB-4CB3DCA22FDA}"/>
                    </a:ext>
                  </a:extLst>
                </p14:cNvPr>
                <p14:cNvContentPartPr/>
                <p14:nvPr/>
              </p14:nvContentPartPr>
              <p14:xfrm>
                <a:off x="7793972" y="5651855"/>
                <a:ext cx="42840" cy="27360"/>
              </p14:xfrm>
            </p:contentPart>
          </mc:Choice>
          <mc:Fallback>
            <p:pic>
              <p:nvPicPr>
                <p:cNvPr id="4584" name="Ink 4583">
                  <a:extLst>
                    <a:ext uri="{FF2B5EF4-FFF2-40B4-BE49-F238E27FC236}">
                      <a16:creationId xmlns:a16="http://schemas.microsoft.com/office/drawing/2014/main" id="{D00962C5-4893-43B7-9EDB-4CB3DCA22FDA}"/>
                    </a:ext>
                  </a:extLst>
                </p:cNvPr>
                <p:cNvPicPr/>
                <p:nvPr/>
              </p:nvPicPr>
              <p:blipFill>
                <a:blip r:embed="rId868"/>
                <a:stretch>
                  <a:fillRect/>
                </a:stretch>
              </p:blipFill>
              <p:spPr>
                <a:xfrm>
                  <a:off x="7789652" y="5647535"/>
                  <a:ext cx="5148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9">
              <p14:nvContentPartPr>
                <p14:cNvPr id="4585" name="Ink 4584">
                  <a:extLst>
                    <a:ext uri="{FF2B5EF4-FFF2-40B4-BE49-F238E27FC236}">
                      <a16:creationId xmlns:a16="http://schemas.microsoft.com/office/drawing/2014/main" id="{6D1A5798-0E4B-4B2A-9715-665F20EA1A0A}"/>
                    </a:ext>
                  </a:extLst>
                </p14:cNvPr>
                <p14:cNvContentPartPr/>
                <p14:nvPr/>
              </p14:nvContentPartPr>
              <p14:xfrm>
                <a:off x="7841132" y="5649335"/>
                <a:ext cx="33840" cy="32760"/>
              </p14:xfrm>
            </p:contentPart>
          </mc:Choice>
          <mc:Fallback>
            <p:pic>
              <p:nvPicPr>
                <p:cNvPr id="4585" name="Ink 4584">
                  <a:extLst>
                    <a:ext uri="{FF2B5EF4-FFF2-40B4-BE49-F238E27FC236}">
                      <a16:creationId xmlns:a16="http://schemas.microsoft.com/office/drawing/2014/main" id="{6D1A5798-0E4B-4B2A-9715-665F20EA1A0A}"/>
                    </a:ext>
                  </a:extLst>
                </p:cNvPr>
                <p:cNvPicPr/>
                <p:nvPr/>
              </p:nvPicPr>
              <p:blipFill>
                <a:blip r:embed="rId870"/>
                <a:stretch>
                  <a:fillRect/>
                </a:stretch>
              </p:blipFill>
              <p:spPr>
                <a:xfrm>
                  <a:off x="7836812" y="5645015"/>
                  <a:ext cx="4248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1">
              <p14:nvContentPartPr>
                <p14:cNvPr id="4586" name="Ink 4585">
                  <a:extLst>
                    <a:ext uri="{FF2B5EF4-FFF2-40B4-BE49-F238E27FC236}">
                      <a16:creationId xmlns:a16="http://schemas.microsoft.com/office/drawing/2014/main" id="{D734608B-AB6E-4A8A-AF51-A43667A82F48}"/>
                    </a:ext>
                  </a:extLst>
                </p14:cNvPr>
                <p14:cNvContentPartPr/>
                <p14:nvPr/>
              </p14:nvContentPartPr>
              <p14:xfrm>
                <a:off x="7707932" y="5716655"/>
                <a:ext cx="190440" cy="14400"/>
              </p14:xfrm>
            </p:contentPart>
          </mc:Choice>
          <mc:Fallback>
            <p:pic>
              <p:nvPicPr>
                <p:cNvPr id="4586" name="Ink 4585">
                  <a:extLst>
                    <a:ext uri="{FF2B5EF4-FFF2-40B4-BE49-F238E27FC236}">
                      <a16:creationId xmlns:a16="http://schemas.microsoft.com/office/drawing/2014/main" id="{D734608B-AB6E-4A8A-AF51-A43667A82F48}"/>
                    </a:ext>
                  </a:extLst>
                </p:cNvPr>
                <p:cNvPicPr/>
                <p:nvPr/>
              </p:nvPicPr>
              <p:blipFill>
                <a:blip r:embed="rId872"/>
                <a:stretch>
                  <a:fillRect/>
                </a:stretch>
              </p:blipFill>
              <p:spPr>
                <a:xfrm>
                  <a:off x="7703612" y="5712335"/>
                  <a:ext cx="19908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3">
              <p14:nvContentPartPr>
                <p14:cNvPr id="4587" name="Ink 4586">
                  <a:extLst>
                    <a:ext uri="{FF2B5EF4-FFF2-40B4-BE49-F238E27FC236}">
                      <a16:creationId xmlns:a16="http://schemas.microsoft.com/office/drawing/2014/main" id="{944127B2-F4CD-47D2-BB61-1B8C9E12FDAA}"/>
                    </a:ext>
                  </a:extLst>
                </p14:cNvPr>
                <p14:cNvContentPartPr/>
                <p14:nvPr/>
              </p14:nvContentPartPr>
              <p14:xfrm>
                <a:off x="7763732" y="5766695"/>
                <a:ext cx="62280" cy="61920"/>
              </p14:xfrm>
            </p:contentPart>
          </mc:Choice>
          <mc:Fallback>
            <p:pic>
              <p:nvPicPr>
                <p:cNvPr id="4587" name="Ink 4586">
                  <a:extLst>
                    <a:ext uri="{FF2B5EF4-FFF2-40B4-BE49-F238E27FC236}">
                      <a16:creationId xmlns:a16="http://schemas.microsoft.com/office/drawing/2014/main" id="{944127B2-F4CD-47D2-BB61-1B8C9E12FDAA}"/>
                    </a:ext>
                  </a:extLst>
                </p:cNvPr>
                <p:cNvPicPr/>
                <p:nvPr/>
              </p:nvPicPr>
              <p:blipFill>
                <a:blip r:embed="rId874"/>
                <a:stretch>
                  <a:fillRect/>
                </a:stretch>
              </p:blipFill>
              <p:spPr>
                <a:xfrm>
                  <a:off x="7759412" y="5762375"/>
                  <a:ext cx="7092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5">
              <p14:nvContentPartPr>
                <p14:cNvPr id="4588" name="Ink 4587">
                  <a:extLst>
                    <a:ext uri="{FF2B5EF4-FFF2-40B4-BE49-F238E27FC236}">
                      <a16:creationId xmlns:a16="http://schemas.microsoft.com/office/drawing/2014/main" id="{91B54415-EBB0-4BAA-B7C2-133324A83777}"/>
                    </a:ext>
                  </a:extLst>
                </p14:cNvPr>
                <p14:cNvContentPartPr/>
                <p14:nvPr/>
              </p14:nvContentPartPr>
              <p14:xfrm>
                <a:off x="7365212" y="5730695"/>
                <a:ext cx="144360" cy="9000"/>
              </p14:xfrm>
            </p:contentPart>
          </mc:Choice>
          <mc:Fallback>
            <p:pic>
              <p:nvPicPr>
                <p:cNvPr id="4588" name="Ink 4587">
                  <a:extLst>
                    <a:ext uri="{FF2B5EF4-FFF2-40B4-BE49-F238E27FC236}">
                      <a16:creationId xmlns:a16="http://schemas.microsoft.com/office/drawing/2014/main" id="{91B54415-EBB0-4BAA-B7C2-133324A83777}"/>
                    </a:ext>
                  </a:extLst>
                </p:cNvPr>
                <p:cNvPicPr/>
                <p:nvPr/>
              </p:nvPicPr>
              <p:blipFill>
                <a:blip r:embed="rId876"/>
                <a:stretch>
                  <a:fillRect/>
                </a:stretch>
              </p:blipFill>
              <p:spPr>
                <a:xfrm>
                  <a:off x="7360892" y="5726375"/>
                  <a:ext cx="153000" cy="1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7">
              <p14:nvContentPartPr>
                <p14:cNvPr id="4589" name="Ink 4588">
                  <a:extLst>
                    <a:ext uri="{FF2B5EF4-FFF2-40B4-BE49-F238E27FC236}">
                      <a16:creationId xmlns:a16="http://schemas.microsoft.com/office/drawing/2014/main" id="{7098A006-2AD2-46C6-BAD8-FC97C508D407}"/>
                    </a:ext>
                  </a:extLst>
                </p14:cNvPr>
                <p14:cNvContentPartPr/>
                <p14:nvPr/>
              </p14:nvContentPartPr>
              <p14:xfrm>
                <a:off x="7408412" y="5777495"/>
                <a:ext cx="61920" cy="71280"/>
              </p14:xfrm>
            </p:contentPart>
          </mc:Choice>
          <mc:Fallback>
            <p:pic>
              <p:nvPicPr>
                <p:cNvPr id="4589" name="Ink 4588">
                  <a:extLst>
                    <a:ext uri="{FF2B5EF4-FFF2-40B4-BE49-F238E27FC236}">
                      <a16:creationId xmlns:a16="http://schemas.microsoft.com/office/drawing/2014/main" id="{7098A006-2AD2-46C6-BAD8-FC97C508D407}"/>
                    </a:ext>
                  </a:extLst>
                </p:cNvPr>
                <p:cNvPicPr/>
                <p:nvPr/>
              </p:nvPicPr>
              <p:blipFill>
                <a:blip r:embed="rId878"/>
                <a:stretch>
                  <a:fillRect/>
                </a:stretch>
              </p:blipFill>
              <p:spPr>
                <a:xfrm>
                  <a:off x="7404092" y="5773175"/>
                  <a:ext cx="70560" cy="7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96" name="Group 4595">
            <a:extLst>
              <a:ext uri="{FF2B5EF4-FFF2-40B4-BE49-F238E27FC236}">
                <a16:creationId xmlns:a16="http://schemas.microsoft.com/office/drawing/2014/main" id="{145C2501-6742-42DD-9622-2F7B3543E8DE}"/>
              </a:ext>
            </a:extLst>
          </p:cNvPr>
          <p:cNvGrpSpPr/>
          <p:nvPr/>
        </p:nvGrpSpPr>
        <p:grpSpPr>
          <a:xfrm>
            <a:off x="7408772" y="5904215"/>
            <a:ext cx="369720" cy="83520"/>
            <a:chOff x="7408772" y="5904215"/>
            <a:chExt cx="369720" cy="83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79">
              <p14:nvContentPartPr>
                <p14:cNvPr id="4590" name="Ink 4589">
                  <a:extLst>
                    <a:ext uri="{FF2B5EF4-FFF2-40B4-BE49-F238E27FC236}">
                      <a16:creationId xmlns:a16="http://schemas.microsoft.com/office/drawing/2014/main" id="{9ACB85A3-5916-4607-8553-023DE55F388F}"/>
                    </a:ext>
                  </a:extLst>
                </p14:cNvPr>
                <p14:cNvContentPartPr/>
                <p14:nvPr/>
              </p14:nvContentPartPr>
              <p14:xfrm>
                <a:off x="7408772" y="5918615"/>
                <a:ext cx="78480" cy="12960"/>
              </p14:xfrm>
            </p:contentPart>
          </mc:Choice>
          <mc:Fallback>
            <p:pic>
              <p:nvPicPr>
                <p:cNvPr id="4590" name="Ink 4589">
                  <a:extLst>
                    <a:ext uri="{FF2B5EF4-FFF2-40B4-BE49-F238E27FC236}">
                      <a16:creationId xmlns:a16="http://schemas.microsoft.com/office/drawing/2014/main" id="{9ACB85A3-5916-4607-8553-023DE55F388F}"/>
                    </a:ext>
                  </a:extLst>
                </p:cNvPr>
                <p:cNvPicPr/>
                <p:nvPr/>
              </p:nvPicPr>
              <p:blipFill>
                <a:blip r:embed="rId880"/>
                <a:stretch>
                  <a:fillRect/>
                </a:stretch>
              </p:blipFill>
              <p:spPr>
                <a:xfrm>
                  <a:off x="7404452" y="5914295"/>
                  <a:ext cx="8712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1">
              <p14:nvContentPartPr>
                <p14:cNvPr id="4591" name="Ink 4590">
                  <a:extLst>
                    <a:ext uri="{FF2B5EF4-FFF2-40B4-BE49-F238E27FC236}">
                      <a16:creationId xmlns:a16="http://schemas.microsoft.com/office/drawing/2014/main" id="{0BD05CF2-613E-4142-90A8-8E37338021DB}"/>
                    </a:ext>
                  </a:extLst>
                </p14:cNvPr>
                <p14:cNvContentPartPr/>
                <p14:nvPr/>
              </p14:nvContentPartPr>
              <p14:xfrm>
                <a:off x="7408772" y="5932295"/>
                <a:ext cx="83160" cy="55440"/>
              </p14:xfrm>
            </p:contentPart>
          </mc:Choice>
          <mc:Fallback>
            <p:pic>
              <p:nvPicPr>
                <p:cNvPr id="4591" name="Ink 4590">
                  <a:extLst>
                    <a:ext uri="{FF2B5EF4-FFF2-40B4-BE49-F238E27FC236}">
                      <a16:creationId xmlns:a16="http://schemas.microsoft.com/office/drawing/2014/main" id="{0BD05CF2-613E-4142-90A8-8E37338021DB}"/>
                    </a:ext>
                  </a:extLst>
                </p:cNvPr>
                <p:cNvPicPr/>
                <p:nvPr/>
              </p:nvPicPr>
              <p:blipFill>
                <a:blip r:embed="rId882"/>
                <a:stretch>
                  <a:fillRect/>
                </a:stretch>
              </p:blipFill>
              <p:spPr>
                <a:xfrm>
                  <a:off x="7404452" y="5927975"/>
                  <a:ext cx="9180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3">
              <p14:nvContentPartPr>
                <p14:cNvPr id="4592" name="Ink 4591">
                  <a:extLst>
                    <a:ext uri="{FF2B5EF4-FFF2-40B4-BE49-F238E27FC236}">
                      <a16:creationId xmlns:a16="http://schemas.microsoft.com/office/drawing/2014/main" id="{48D00D38-72B4-48E1-A2A3-14706259ADE6}"/>
                    </a:ext>
                  </a:extLst>
                </p14:cNvPr>
                <p14:cNvContentPartPr/>
                <p14:nvPr/>
              </p14:nvContentPartPr>
              <p14:xfrm>
                <a:off x="7577252" y="5904215"/>
                <a:ext cx="64080" cy="55800"/>
              </p14:xfrm>
            </p:contentPart>
          </mc:Choice>
          <mc:Fallback>
            <p:pic>
              <p:nvPicPr>
                <p:cNvPr id="4592" name="Ink 4591">
                  <a:extLst>
                    <a:ext uri="{FF2B5EF4-FFF2-40B4-BE49-F238E27FC236}">
                      <a16:creationId xmlns:a16="http://schemas.microsoft.com/office/drawing/2014/main" id="{48D00D38-72B4-48E1-A2A3-14706259ADE6}"/>
                    </a:ext>
                  </a:extLst>
                </p:cNvPr>
                <p:cNvPicPr/>
                <p:nvPr/>
              </p:nvPicPr>
              <p:blipFill>
                <a:blip r:embed="rId884"/>
                <a:stretch>
                  <a:fillRect/>
                </a:stretch>
              </p:blipFill>
              <p:spPr>
                <a:xfrm>
                  <a:off x="7572932" y="5899895"/>
                  <a:ext cx="7272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5">
              <p14:nvContentPartPr>
                <p14:cNvPr id="4593" name="Ink 4592">
                  <a:extLst>
                    <a:ext uri="{FF2B5EF4-FFF2-40B4-BE49-F238E27FC236}">
                      <a16:creationId xmlns:a16="http://schemas.microsoft.com/office/drawing/2014/main" id="{D5D502F1-5838-4C75-86DD-21E721D0DC37}"/>
                    </a:ext>
                  </a:extLst>
                </p14:cNvPr>
                <p14:cNvContentPartPr/>
                <p14:nvPr/>
              </p14:nvContentPartPr>
              <p14:xfrm>
                <a:off x="7579772" y="5970815"/>
                <a:ext cx="39600" cy="13320"/>
              </p14:xfrm>
            </p:contentPart>
          </mc:Choice>
          <mc:Fallback>
            <p:pic>
              <p:nvPicPr>
                <p:cNvPr id="4593" name="Ink 4592">
                  <a:extLst>
                    <a:ext uri="{FF2B5EF4-FFF2-40B4-BE49-F238E27FC236}">
                      <a16:creationId xmlns:a16="http://schemas.microsoft.com/office/drawing/2014/main" id="{D5D502F1-5838-4C75-86DD-21E721D0DC37}"/>
                    </a:ext>
                  </a:extLst>
                </p:cNvPr>
                <p:cNvPicPr/>
                <p:nvPr/>
              </p:nvPicPr>
              <p:blipFill>
                <a:blip r:embed="rId886"/>
                <a:stretch>
                  <a:fillRect/>
                </a:stretch>
              </p:blipFill>
              <p:spPr>
                <a:xfrm>
                  <a:off x="7575452" y="5966495"/>
                  <a:ext cx="4824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7">
              <p14:nvContentPartPr>
                <p14:cNvPr id="4594" name="Ink 4593">
                  <a:extLst>
                    <a:ext uri="{FF2B5EF4-FFF2-40B4-BE49-F238E27FC236}">
                      <a16:creationId xmlns:a16="http://schemas.microsoft.com/office/drawing/2014/main" id="{4CD9E8F5-2520-4A37-A874-F862EEADB760}"/>
                    </a:ext>
                  </a:extLst>
                </p14:cNvPr>
                <p14:cNvContentPartPr/>
                <p14:nvPr/>
              </p14:nvContentPartPr>
              <p14:xfrm>
                <a:off x="7694612" y="5948135"/>
                <a:ext cx="51480" cy="33840"/>
              </p14:xfrm>
            </p:contentPart>
          </mc:Choice>
          <mc:Fallback>
            <p:pic>
              <p:nvPicPr>
                <p:cNvPr id="4594" name="Ink 4593">
                  <a:extLst>
                    <a:ext uri="{FF2B5EF4-FFF2-40B4-BE49-F238E27FC236}">
                      <a16:creationId xmlns:a16="http://schemas.microsoft.com/office/drawing/2014/main" id="{4CD9E8F5-2520-4A37-A874-F862EEADB760}"/>
                    </a:ext>
                  </a:extLst>
                </p:cNvPr>
                <p:cNvPicPr/>
                <p:nvPr/>
              </p:nvPicPr>
              <p:blipFill>
                <a:blip r:embed="rId888"/>
                <a:stretch>
                  <a:fillRect/>
                </a:stretch>
              </p:blipFill>
              <p:spPr>
                <a:xfrm>
                  <a:off x="7690292" y="5943815"/>
                  <a:ext cx="601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9">
              <p14:nvContentPartPr>
                <p14:cNvPr id="4595" name="Ink 4594">
                  <a:extLst>
                    <a:ext uri="{FF2B5EF4-FFF2-40B4-BE49-F238E27FC236}">
                      <a16:creationId xmlns:a16="http://schemas.microsoft.com/office/drawing/2014/main" id="{800D21C1-0C89-4DB0-B0E8-590E220E93CB}"/>
                    </a:ext>
                  </a:extLst>
                </p14:cNvPr>
                <p14:cNvContentPartPr/>
                <p14:nvPr/>
              </p14:nvContentPartPr>
              <p14:xfrm>
                <a:off x="7741772" y="5944175"/>
                <a:ext cx="36720" cy="39960"/>
              </p14:xfrm>
            </p:contentPart>
          </mc:Choice>
          <mc:Fallback>
            <p:pic>
              <p:nvPicPr>
                <p:cNvPr id="4595" name="Ink 4594">
                  <a:extLst>
                    <a:ext uri="{FF2B5EF4-FFF2-40B4-BE49-F238E27FC236}">
                      <a16:creationId xmlns:a16="http://schemas.microsoft.com/office/drawing/2014/main" id="{800D21C1-0C89-4DB0-B0E8-590E220E93CB}"/>
                    </a:ext>
                  </a:extLst>
                </p:cNvPr>
                <p:cNvPicPr/>
                <p:nvPr/>
              </p:nvPicPr>
              <p:blipFill>
                <a:blip r:embed="rId890"/>
                <a:stretch>
                  <a:fillRect/>
                </a:stretch>
              </p:blipFill>
              <p:spPr>
                <a:xfrm>
                  <a:off x="7737452" y="5939855"/>
                  <a:ext cx="45360" cy="48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02" name="Group 4601">
            <a:extLst>
              <a:ext uri="{FF2B5EF4-FFF2-40B4-BE49-F238E27FC236}">
                <a16:creationId xmlns:a16="http://schemas.microsoft.com/office/drawing/2014/main" id="{3A19AB84-EA5E-426E-B9A0-256A2A9E6682}"/>
              </a:ext>
            </a:extLst>
          </p:cNvPr>
          <p:cNvGrpSpPr/>
          <p:nvPr/>
        </p:nvGrpSpPr>
        <p:grpSpPr>
          <a:xfrm>
            <a:off x="7016732" y="6159095"/>
            <a:ext cx="931680" cy="63360"/>
            <a:chOff x="7016732" y="6159095"/>
            <a:chExt cx="931680" cy="63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91">
              <p14:nvContentPartPr>
                <p14:cNvPr id="4598" name="Ink 4597">
                  <a:extLst>
                    <a:ext uri="{FF2B5EF4-FFF2-40B4-BE49-F238E27FC236}">
                      <a16:creationId xmlns:a16="http://schemas.microsoft.com/office/drawing/2014/main" id="{A0387F38-2D58-4C35-A3F4-C5909EB6B4D7}"/>
                    </a:ext>
                  </a:extLst>
                </p14:cNvPr>
                <p14:cNvContentPartPr/>
                <p14:nvPr/>
              </p14:nvContentPartPr>
              <p14:xfrm>
                <a:off x="7016732" y="6161615"/>
                <a:ext cx="79920" cy="55800"/>
              </p14:xfrm>
            </p:contentPart>
          </mc:Choice>
          <mc:Fallback>
            <p:pic>
              <p:nvPicPr>
                <p:cNvPr id="4598" name="Ink 4597">
                  <a:extLst>
                    <a:ext uri="{FF2B5EF4-FFF2-40B4-BE49-F238E27FC236}">
                      <a16:creationId xmlns:a16="http://schemas.microsoft.com/office/drawing/2014/main" id="{A0387F38-2D58-4C35-A3F4-C5909EB6B4D7}"/>
                    </a:ext>
                  </a:extLst>
                </p:cNvPr>
                <p:cNvPicPr/>
                <p:nvPr/>
              </p:nvPicPr>
              <p:blipFill>
                <a:blip r:embed="rId892"/>
                <a:stretch>
                  <a:fillRect/>
                </a:stretch>
              </p:blipFill>
              <p:spPr>
                <a:xfrm>
                  <a:off x="7012412" y="6157295"/>
                  <a:ext cx="8856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3">
              <p14:nvContentPartPr>
                <p14:cNvPr id="4599" name="Ink 4598">
                  <a:extLst>
                    <a:ext uri="{FF2B5EF4-FFF2-40B4-BE49-F238E27FC236}">
                      <a16:creationId xmlns:a16="http://schemas.microsoft.com/office/drawing/2014/main" id="{64EA74C6-8025-4BDD-8207-9B0EC42D7741}"/>
                    </a:ext>
                  </a:extLst>
                </p14:cNvPr>
                <p14:cNvContentPartPr/>
                <p14:nvPr/>
              </p14:nvContentPartPr>
              <p14:xfrm>
                <a:off x="7016732" y="6159095"/>
                <a:ext cx="87120" cy="55440"/>
              </p14:xfrm>
            </p:contentPart>
          </mc:Choice>
          <mc:Fallback>
            <p:pic>
              <p:nvPicPr>
                <p:cNvPr id="4599" name="Ink 4598">
                  <a:extLst>
                    <a:ext uri="{FF2B5EF4-FFF2-40B4-BE49-F238E27FC236}">
                      <a16:creationId xmlns:a16="http://schemas.microsoft.com/office/drawing/2014/main" id="{64EA74C6-8025-4BDD-8207-9B0EC42D7741}"/>
                    </a:ext>
                  </a:extLst>
                </p:cNvPr>
                <p:cNvPicPr/>
                <p:nvPr/>
              </p:nvPicPr>
              <p:blipFill>
                <a:blip r:embed="rId894"/>
                <a:stretch>
                  <a:fillRect/>
                </a:stretch>
              </p:blipFill>
              <p:spPr>
                <a:xfrm>
                  <a:off x="7012412" y="6154775"/>
                  <a:ext cx="9576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5">
              <p14:nvContentPartPr>
                <p14:cNvPr id="4600" name="Ink 4599">
                  <a:extLst>
                    <a:ext uri="{FF2B5EF4-FFF2-40B4-BE49-F238E27FC236}">
                      <a16:creationId xmlns:a16="http://schemas.microsoft.com/office/drawing/2014/main" id="{0EF0FB65-D12D-48C6-A7D1-DF8B04300177}"/>
                    </a:ext>
                  </a:extLst>
                </p14:cNvPr>
                <p14:cNvContentPartPr/>
                <p14:nvPr/>
              </p14:nvContentPartPr>
              <p14:xfrm>
                <a:off x="7073612" y="6182495"/>
                <a:ext cx="850320" cy="11160"/>
              </p14:xfrm>
            </p:contentPart>
          </mc:Choice>
          <mc:Fallback>
            <p:pic>
              <p:nvPicPr>
                <p:cNvPr id="4600" name="Ink 4599">
                  <a:extLst>
                    <a:ext uri="{FF2B5EF4-FFF2-40B4-BE49-F238E27FC236}">
                      <a16:creationId xmlns:a16="http://schemas.microsoft.com/office/drawing/2014/main" id="{0EF0FB65-D12D-48C6-A7D1-DF8B04300177}"/>
                    </a:ext>
                  </a:extLst>
                </p:cNvPr>
                <p:cNvPicPr/>
                <p:nvPr/>
              </p:nvPicPr>
              <p:blipFill>
                <a:blip r:embed="rId896"/>
                <a:stretch>
                  <a:fillRect/>
                </a:stretch>
              </p:blipFill>
              <p:spPr>
                <a:xfrm>
                  <a:off x="7069292" y="6178175"/>
                  <a:ext cx="85896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7">
              <p14:nvContentPartPr>
                <p14:cNvPr id="4601" name="Ink 4600">
                  <a:extLst>
                    <a:ext uri="{FF2B5EF4-FFF2-40B4-BE49-F238E27FC236}">
                      <a16:creationId xmlns:a16="http://schemas.microsoft.com/office/drawing/2014/main" id="{3A6A95D8-58A0-48D4-A168-81F49EFEECBE}"/>
                    </a:ext>
                  </a:extLst>
                </p14:cNvPr>
                <p14:cNvContentPartPr/>
                <p14:nvPr/>
              </p14:nvContentPartPr>
              <p14:xfrm>
                <a:off x="7873172" y="6163055"/>
                <a:ext cx="75240" cy="59400"/>
              </p14:xfrm>
            </p:contentPart>
          </mc:Choice>
          <mc:Fallback>
            <p:pic>
              <p:nvPicPr>
                <p:cNvPr id="4601" name="Ink 4600">
                  <a:extLst>
                    <a:ext uri="{FF2B5EF4-FFF2-40B4-BE49-F238E27FC236}">
                      <a16:creationId xmlns:a16="http://schemas.microsoft.com/office/drawing/2014/main" id="{3A6A95D8-58A0-48D4-A168-81F49EFEECBE}"/>
                    </a:ext>
                  </a:extLst>
                </p:cNvPr>
                <p:cNvPicPr/>
                <p:nvPr/>
              </p:nvPicPr>
              <p:blipFill>
                <a:blip r:embed="rId898"/>
                <a:stretch>
                  <a:fillRect/>
                </a:stretch>
              </p:blipFill>
              <p:spPr>
                <a:xfrm>
                  <a:off x="7868852" y="6158735"/>
                  <a:ext cx="83880" cy="68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603" name="TextBox 4602">
                <a:extLst>
                  <a:ext uri="{FF2B5EF4-FFF2-40B4-BE49-F238E27FC236}">
                    <a16:creationId xmlns:a16="http://schemas.microsoft.com/office/drawing/2014/main" id="{3975E1D3-BC4F-4501-8CE4-26941EF04951}"/>
                  </a:ext>
                </a:extLst>
              </p:cNvPr>
              <p:cNvSpPr txBox="1"/>
              <p:nvPr/>
            </p:nvSpPr>
            <p:spPr>
              <a:xfrm>
                <a:off x="4860032" y="6309320"/>
                <a:ext cx="1728192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−15</m:t>
                    </m:r>
                  </m:oMath>
                </a14:m>
                <a:r>
                  <a:rPr lang="en-GB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−14</m:t>
                    </m:r>
                  </m:oMath>
                </a14:m>
                <a:r>
                  <a:rPr lang="en-GB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−13</m:t>
                    </m:r>
                  </m:oMath>
                </a14:m>
                <a:r>
                  <a:rPr lang="en-GB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−12</m:t>
                    </m:r>
                  </m:oMath>
                </a14:m>
                <a:r>
                  <a:rPr lang="en-GB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−11</m:t>
                    </m:r>
                  </m:oMath>
                </a14:m>
                <a:r>
                  <a:rPr lang="en-GB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−10</m:t>
                    </m:r>
                  </m:oMath>
                </a14:m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603" name="TextBox 4602">
                <a:extLst>
                  <a:ext uri="{FF2B5EF4-FFF2-40B4-BE49-F238E27FC236}">
                    <a16:creationId xmlns:a16="http://schemas.microsoft.com/office/drawing/2014/main" id="{3975E1D3-BC4F-4501-8CE4-26941EF04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6309320"/>
                <a:ext cx="1728192" cy="215444"/>
              </a:xfrm>
              <a:prstGeom prst="rect">
                <a:avLst/>
              </a:prstGeom>
              <a:blipFill>
                <a:blip r:embed="rId89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09" name="Group 4608">
            <a:extLst>
              <a:ext uri="{FF2B5EF4-FFF2-40B4-BE49-F238E27FC236}">
                <a16:creationId xmlns:a16="http://schemas.microsoft.com/office/drawing/2014/main" id="{6D80B851-78FE-4FA1-9939-E3E25B962CB3}"/>
              </a:ext>
            </a:extLst>
          </p:cNvPr>
          <p:cNvGrpSpPr/>
          <p:nvPr/>
        </p:nvGrpSpPr>
        <p:grpSpPr>
          <a:xfrm>
            <a:off x="4929413" y="6133678"/>
            <a:ext cx="439560" cy="95760"/>
            <a:chOff x="4929413" y="6133678"/>
            <a:chExt cx="439560" cy="95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0">
              <p14:nvContentPartPr>
                <p14:cNvPr id="4606" name="Ink 4605">
                  <a:extLst>
                    <a:ext uri="{FF2B5EF4-FFF2-40B4-BE49-F238E27FC236}">
                      <a16:creationId xmlns:a16="http://schemas.microsoft.com/office/drawing/2014/main" id="{7BA1E2E5-7C36-412E-8D09-05F0A4AE4146}"/>
                    </a:ext>
                  </a:extLst>
                </p14:cNvPr>
                <p14:cNvContentPartPr/>
                <p14:nvPr/>
              </p14:nvContentPartPr>
              <p14:xfrm>
                <a:off x="5275013" y="6139438"/>
                <a:ext cx="93960" cy="90000"/>
              </p14:xfrm>
            </p:contentPart>
          </mc:Choice>
          <mc:Fallback>
            <p:pic>
              <p:nvPicPr>
                <p:cNvPr id="4606" name="Ink 4605">
                  <a:extLst>
                    <a:ext uri="{FF2B5EF4-FFF2-40B4-BE49-F238E27FC236}">
                      <a16:creationId xmlns:a16="http://schemas.microsoft.com/office/drawing/2014/main" id="{7BA1E2E5-7C36-412E-8D09-05F0A4AE4146}"/>
                    </a:ext>
                  </a:extLst>
                </p:cNvPr>
                <p:cNvPicPr/>
                <p:nvPr/>
              </p:nvPicPr>
              <p:blipFill>
                <a:blip r:embed="rId901"/>
                <a:stretch>
                  <a:fillRect/>
                </a:stretch>
              </p:blipFill>
              <p:spPr>
                <a:xfrm>
                  <a:off x="5270693" y="6135118"/>
                  <a:ext cx="10260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2">
              <p14:nvContentPartPr>
                <p14:cNvPr id="4607" name="Ink 4606">
                  <a:extLst>
                    <a:ext uri="{FF2B5EF4-FFF2-40B4-BE49-F238E27FC236}">
                      <a16:creationId xmlns:a16="http://schemas.microsoft.com/office/drawing/2014/main" id="{73114E1A-1984-4A80-B2B0-84C2387A1730}"/>
                    </a:ext>
                  </a:extLst>
                </p14:cNvPr>
                <p14:cNvContentPartPr/>
                <p14:nvPr/>
              </p14:nvContentPartPr>
              <p14:xfrm>
                <a:off x="4945613" y="6162838"/>
                <a:ext cx="326160" cy="26640"/>
              </p14:xfrm>
            </p:contentPart>
          </mc:Choice>
          <mc:Fallback>
            <p:pic>
              <p:nvPicPr>
                <p:cNvPr id="4607" name="Ink 4606">
                  <a:extLst>
                    <a:ext uri="{FF2B5EF4-FFF2-40B4-BE49-F238E27FC236}">
                      <a16:creationId xmlns:a16="http://schemas.microsoft.com/office/drawing/2014/main" id="{73114E1A-1984-4A80-B2B0-84C2387A1730}"/>
                    </a:ext>
                  </a:extLst>
                </p:cNvPr>
                <p:cNvPicPr/>
                <p:nvPr/>
              </p:nvPicPr>
              <p:blipFill>
                <a:blip r:embed="rId903"/>
                <a:stretch>
                  <a:fillRect/>
                </a:stretch>
              </p:blipFill>
              <p:spPr>
                <a:xfrm>
                  <a:off x="4941293" y="6158518"/>
                  <a:ext cx="3348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4">
              <p14:nvContentPartPr>
                <p14:cNvPr id="4608" name="Ink 4607">
                  <a:extLst>
                    <a:ext uri="{FF2B5EF4-FFF2-40B4-BE49-F238E27FC236}">
                      <a16:creationId xmlns:a16="http://schemas.microsoft.com/office/drawing/2014/main" id="{45564542-5DDC-45FD-B3D5-AE34BF3FE731}"/>
                    </a:ext>
                  </a:extLst>
                </p14:cNvPr>
                <p14:cNvContentPartPr/>
                <p14:nvPr/>
              </p14:nvContentPartPr>
              <p14:xfrm>
                <a:off x="4929413" y="6133678"/>
                <a:ext cx="47880" cy="61200"/>
              </p14:xfrm>
            </p:contentPart>
          </mc:Choice>
          <mc:Fallback>
            <p:pic>
              <p:nvPicPr>
                <p:cNvPr id="4608" name="Ink 4607">
                  <a:extLst>
                    <a:ext uri="{FF2B5EF4-FFF2-40B4-BE49-F238E27FC236}">
                      <a16:creationId xmlns:a16="http://schemas.microsoft.com/office/drawing/2014/main" id="{45564542-5DDC-45FD-B3D5-AE34BF3FE731}"/>
                    </a:ext>
                  </a:extLst>
                </p:cNvPr>
                <p:cNvPicPr/>
                <p:nvPr/>
              </p:nvPicPr>
              <p:blipFill>
                <a:blip r:embed="rId905"/>
                <a:stretch>
                  <a:fillRect/>
                </a:stretch>
              </p:blipFill>
              <p:spPr>
                <a:xfrm>
                  <a:off x="4925093" y="6129358"/>
                  <a:ext cx="56520" cy="69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5339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330314"/>
      </p:ext>
    </p:extLst>
  </p:cSld>
  <p:clrMapOvr>
    <a:masterClrMapping/>
  </p:clrMapOvr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best buys TDS</Template>
  <TotalTime>404</TotalTime>
  <Words>423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32</cp:revision>
  <dcterms:created xsi:type="dcterms:W3CDTF">2014-05-07T08:31:04Z</dcterms:created>
  <dcterms:modified xsi:type="dcterms:W3CDTF">2020-11-02T11:13:25Z</dcterms:modified>
</cp:coreProperties>
</file>