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3" d="100"/>
          <a:sy n="93" d="100"/>
        </p:scale>
        <p:origin x="41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CAD70CB-BB46-4E24-992D-FC216A5B8B32}"/>
    <pc:docChg chg="custSel modSld">
      <pc:chgData name="Danielle" userId="e2554c37-e717-43a0-ba79-1183ca921ccd" providerId="ADAL" clId="{7CAD70CB-BB46-4E24-992D-FC216A5B8B32}" dt="2020-09-15T19:54:14.231" v="42" actId="1036"/>
      <pc:docMkLst>
        <pc:docMk/>
      </pc:docMkLst>
      <pc:sldChg chg="delSp modSp mod">
        <pc:chgData name="Danielle" userId="e2554c37-e717-43a0-ba79-1183ca921ccd" providerId="ADAL" clId="{7CAD70CB-BB46-4E24-992D-FC216A5B8B32}" dt="2020-09-15T19:54:14.231" v="42" actId="1036"/>
        <pc:sldMkLst>
          <pc:docMk/>
          <pc:sldMk cId="3486476541" sldId="256"/>
        </pc:sldMkLst>
        <pc:graphicFrameChg chg="mod">
          <ac:chgData name="Danielle" userId="e2554c37-e717-43a0-ba79-1183ca921ccd" providerId="ADAL" clId="{7CAD70CB-BB46-4E24-992D-FC216A5B8B32}" dt="2020-09-15T19:54:14.231" v="42" actId="1036"/>
          <ac:graphicFrameMkLst>
            <pc:docMk/>
            <pc:sldMk cId="3486476541" sldId="256"/>
            <ac:graphicFrameMk id="6" creationId="{7A2E2DB7-6D4A-4A68-A511-9ECC093EB1E1}"/>
          </ac:graphicFrameMkLst>
        </pc:graphicFrameChg>
        <pc:graphicFrameChg chg="mod">
          <ac:chgData name="Danielle" userId="e2554c37-e717-43a0-ba79-1183ca921ccd" providerId="ADAL" clId="{7CAD70CB-BB46-4E24-992D-FC216A5B8B32}" dt="2020-09-15T19:54:14.231" v="42" actId="1036"/>
          <ac:graphicFrameMkLst>
            <pc:docMk/>
            <pc:sldMk cId="3486476541" sldId="256"/>
            <ac:graphicFrameMk id="8" creationId="{F615B643-BCA7-4F8D-9FBD-FC6D1D8FA134}"/>
          </ac:graphicFrameMkLst>
        </pc:graphicFrameChg>
        <pc:picChg chg="del mod">
          <ac:chgData name="Danielle" userId="e2554c37-e717-43a0-ba79-1183ca921ccd" providerId="ADAL" clId="{7CAD70CB-BB46-4E24-992D-FC216A5B8B32}" dt="2020-09-15T19:53:37.945" v="23" actId="478"/>
          <ac:picMkLst>
            <pc:docMk/>
            <pc:sldMk cId="3486476541" sldId="256"/>
            <ac:picMk id="12" creationId="{535D47DD-C541-4670-8EF9-71473BBDDCE8}"/>
          </ac:picMkLst>
        </pc:picChg>
        <pc:picChg chg="mod">
          <ac:chgData name="Danielle" userId="e2554c37-e717-43a0-ba79-1183ca921ccd" providerId="ADAL" clId="{7CAD70CB-BB46-4E24-992D-FC216A5B8B32}" dt="2020-09-15T19:54:14.231" v="42" actId="1036"/>
          <ac:picMkLst>
            <pc:docMk/>
            <pc:sldMk cId="3486476541" sldId="256"/>
            <ac:picMk id="14" creationId="{8CEF714C-DBB1-49C3-A6DC-3CF9C0173288}"/>
          </ac:picMkLst>
        </pc:picChg>
        <pc:picChg chg="del">
          <ac:chgData name="Danielle" userId="e2554c37-e717-43a0-ba79-1183ca921ccd" providerId="ADAL" clId="{7CAD70CB-BB46-4E24-992D-FC216A5B8B32}" dt="2020-09-15T19:52:54.805" v="0" actId="478"/>
          <ac:picMkLst>
            <pc:docMk/>
            <pc:sldMk cId="3486476541" sldId="256"/>
            <ac:picMk id="16" creationId="{EB197696-C97B-4D3F-AD8B-FF6ABD0427E2}"/>
          </ac:picMkLst>
        </pc:picChg>
        <pc:picChg chg="mod">
          <ac:chgData name="Danielle" userId="e2554c37-e717-43a0-ba79-1183ca921ccd" providerId="ADAL" clId="{7CAD70CB-BB46-4E24-992D-FC216A5B8B32}" dt="2020-09-15T19:54:14.231" v="42" actId="1036"/>
          <ac:picMkLst>
            <pc:docMk/>
            <pc:sldMk cId="3486476541" sldId="256"/>
            <ac:picMk id="18" creationId="{CA1C2DA3-80C5-471A-A452-22A235A91BBD}"/>
          </ac:picMkLst>
        </pc:picChg>
        <pc:picChg chg="mod">
          <ac:chgData name="Danielle" userId="e2554c37-e717-43a0-ba79-1183ca921ccd" providerId="ADAL" clId="{7CAD70CB-BB46-4E24-992D-FC216A5B8B32}" dt="2020-09-15T19:54:14.231" v="42" actId="1036"/>
          <ac:picMkLst>
            <pc:docMk/>
            <pc:sldMk cId="3486476541" sldId="256"/>
            <ac:picMk id="20" creationId="{1104C79D-38BA-4E03-AD2F-5690452F176D}"/>
          </ac:picMkLst>
        </pc:picChg>
        <pc:picChg chg="mod">
          <ac:chgData name="Danielle" userId="e2554c37-e717-43a0-ba79-1183ca921ccd" providerId="ADAL" clId="{7CAD70CB-BB46-4E24-992D-FC216A5B8B32}" dt="2020-09-15T19:54:14.231" v="42" actId="1036"/>
          <ac:picMkLst>
            <pc:docMk/>
            <pc:sldMk cId="3486476541" sldId="256"/>
            <ac:picMk id="22" creationId="{5260BE40-5AD3-4A99-9E2B-E8DD3CA0FE31}"/>
          </ac:picMkLst>
        </pc:picChg>
        <pc:picChg chg="del">
          <ac:chgData name="Danielle" userId="e2554c37-e717-43a0-ba79-1183ca921ccd" providerId="ADAL" clId="{7CAD70CB-BB46-4E24-992D-FC216A5B8B32}" dt="2020-09-15T19:53:16.792" v="4" actId="478"/>
          <ac:picMkLst>
            <pc:docMk/>
            <pc:sldMk cId="3486476541" sldId="256"/>
            <ac:picMk id="24" creationId="{6E1A622F-153B-4284-9A09-5129A85EB01F}"/>
          </ac:picMkLst>
        </pc:picChg>
        <pc:picChg chg="mod">
          <ac:chgData name="Danielle" userId="e2554c37-e717-43a0-ba79-1183ca921ccd" providerId="ADAL" clId="{7CAD70CB-BB46-4E24-992D-FC216A5B8B32}" dt="2020-09-15T19:54:14.231" v="42" actId="1036"/>
          <ac:picMkLst>
            <pc:docMk/>
            <pc:sldMk cId="3486476541" sldId="256"/>
            <ac:picMk id="26" creationId="{029601C9-082E-4049-BF22-41C806344516}"/>
          </ac:picMkLst>
        </pc:picChg>
        <pc:cxnChg chg="mod">
          <ac:chgData name="Danielle" userId="e2554c37-e717-43a0-ba79-1183ca921ccd" providerId="ADAL" clId="{7CAD70CB-BB46-4E24-992D-FC216A5B8B32}" dt="2020-09-15T19:54:14.231" v="42" actId="1036"/>
          <ac:cxnSpMkLst>
            <pc:docMk/>
            <pc:sldMk cId="3486476541" sldId="256"/>
            <ac:cxnSpMk id="10" creationId="{21BB1846-F3BE-4CA8-8E9E-4E1A2F09104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7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5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9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4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9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0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2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8A5D-6A7B-48AB-BCEB-F9234133341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07D9-376F-4952-A163-20900115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5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A2E2DB7-6D4A-4A68-A511-9ECC093EB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13772"/>
              </p:ext>
            </p:extLst>
          </p:nvPr>
        </p:nvGraphicFramePr>
        <p:xfrm>
          <a:off x="277402" y="488391"/>
          <a:ext cx="9313547" cy="31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37">
                  <a:extLst>
                    <a:ext uri="{9D8B030D-6E8A-4147-A177-3AD203B41FA5}">
                      <a16:colId xmlns:a16="http://schemas.microsoft.com/office/drawing/2014/main" val="2086741204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14733832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0918241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96135595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8269916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9403364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48029959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167268941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02542948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65197788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88081679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80450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8628406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538250978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2835107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9713701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199815147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933471692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199195417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6882314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493996310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689200686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94959760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006773761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7653135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30272610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04496682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01196485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0522897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019176768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571584461"/>
                    </a:ext>
                  </a:extLst>
                </a:gridCol>
              </a:tblGrid>
              <a:tr h="318999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296327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F615B643-BCA7-4F8D-9FBD-FC6D1D8FA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6482"/>
              </p:ext>
            </p:extLst>
          </p:nvPr>
        </p:nvGraphicFramePr>
        <p:xfrm>
          <a:off x="446445" y="332940"/>
          <a:ext cx="9013110" cy="15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37">
                  <a:extLst>
                    <a:ext uri="{9D8B030D-6E8A-4147-A177-3AD203B41FA5}">
                      <a16:colId xmlns:a16="http://schemas.microsoft.com/office/drawing/2014/main" val="2086741204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14733832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0918241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96135595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8269916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9403364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48029959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167268941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02542948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65197788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88081679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80450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8628406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538250978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28351072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97137014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199815147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933471692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199195417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6882314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493996310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689200686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94959760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006773761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87653135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30272610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2044966829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011964853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305228975"/>
                    </a:ext>
                  </a:extLst>
                </a:gridCol>
                <a:gridCol w="300437">
                  <a:extLst>
                    <a:ext uri="{9D8B030D-6E8A-4147-A177-3AD203B41FA5}">
                      <a16:colId xmlns:a16="http://schemas.microsoft.com/office/drawing/2014/main" val="1571584461"/>
                    </a:ext>
                  </a:extLst>
                </a:gridCol>
              </a:tblGrid>
              <a:tr h="155451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296327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1BB1846-F3BE-4CA8-8E9E-4E1A2F091049}"/>
              </a:ext>
            </a:extLst>
          </p:cNvPr>
          <p:cNvCxnSpPr/>
          <p:nvPr/>
        </p:nvCxnSpPr>
        <p:spPr>
          <a:xfrm>
            <a:off x="107879" y="332940"/>
            <a:ext cx="966798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CEF714C-DBB1-49C3-A6DC-3CF9C0173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" y="1364005"/>
            <a:ext cx="9858086" cy="5730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1C2DA3-80C5-471A-A452-22A235A9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" y="2493346"/>
            <a:ext cx="9858086" cy="5730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104C79D-38BA-4E03-AD2F-5690452F1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" y="3622687"/>
            <a:ext cx="9858086" cy="5730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260BE40-5AD3-4A99-9E2B-E8DD3CA0F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" y="4752028"/>
            <a:ext cx="9858086" cy="57307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29601C9-082E-4049-BF22-41C806344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" y="5881369"/>
            <a:ext cx="9858086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7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46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</cp:revision>
  <dcterms:created xsi:type="dcterms:W3CDTF">2020-09-15T19:45:16Z</dcterms:created>
  <dcterms:modified xsi:type="dcterms:W3CDTF">2020-09-15T19:54:14Z</dcterms:modified>
</cp:coreProperties>
</file>