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9"/>
  </p:notesMasterIdLst>
  <p:sldIdLst>
    <p:sldId id="256" r:id="rId2"/>
    <p:sldId id="282" r:id="rId3"/>
    <p:sldId id="278" r:id="rId4"/>
    <p:sldId id="280" r:id="rId5"/>
    <p:sldId id="281" r:id="rId6"/>
    <p:sldId id="279" r:id="rId7"/>
    <p:sldId id="28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4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FD36DC-1055-424B-BF6C-B470F57BE10E}" v="4" dt="2020-07-19T18:30:45.1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DFFD36DC-1055-424B-BF6C-B470F57BE10E}"/>
    <pc:docChg chg="modSld modMainMaster">
      <pc:chgData name="Danielle" userId="e2554c37-e717-43a0-ba79-1183ca921ccd" providerId="ADAL" clId="{DFFD36DC-1055-424B-BF6C-B470F57BE10E}" dt="2020-07-19T18:30:51.394" v="7" actId="2711"/>
      <pc:docMkLst>
        <pc:docMk/>
      </pc:docMkLst>
      <pc:sldChg chg="modSp mod">
        <pc:chgData name="Danielle" userId="e2554c37-e717-43a0-ba79-1183ca921ccd" providerId="ADAL" clId="{DFFD36DC-1055-424B-BF6C-B470F57BE10E}" dt="2020-07-19T18:30:27.133" v="3" actId="2711"/>
        <pc:sldMkLst>
          <pc:docMk/>
          <pc:sldMk cId="1373520525" sldId="256"/>
        </pc:sldMkLst>
        <pc:spChg chg="mod">
          <ac:chgData name="Danielle" userId="e2554c37-e717-43a0-ba79-1183ca921ccd" providerId="ADAL" clId="{DFFD36DC-1055-424B-BF6C-B470F57BE10E}" dt="2020-07-19T18:30:27.133" v="3" actId="2711"/>
          <ac:spMkLst>
            <pc:docMk/>
            <pc:sldMk cId="1373520525" sldId="256"/>
            <ac:spMk id="2" creationId="{00000000-0000-0000-0000-000000000000}"/>
          </ac:spMkLst>
        </pc:spChg>
      </pc:sldChg>
      <pc:sldChg chg="modSp">
        <pc:chgData name="Danielle" userId="e2554c37-e717-43a0-ba79-1183ca921ccd" providerId="ADAL" clId="{DFFD36DC-1055-424B-BF6C-B470F57BE10E}" dt="2020-07-19T18:30:38.791" v="5" actId="2711"/>
        <pc:sldMkLst>
          <pc:docMk/>
          <pc:sldMk cId="1294054418" sldId="278"/>
        </pc:sldMkLst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2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3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4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5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7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8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10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12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13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14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15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16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17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19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20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21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22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23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24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25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26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27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28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29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30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31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32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33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34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35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38.791" v="5" actId="2711"/>
          <ac:spMkLst>
            <pc:docMk/>
            <pc:sldMk cId="1294054418" sldId="278"/>
            <ac:spMk id="36" creationId="{00000000-0000-0000-0000-000000000000}"/>
          </ac:spMkLst>
        </pc:spChg>
      </pc:sldChg>
      <pc:sldChg chg="modSp mod">
        <pc:chgData name="Danielle" userId="e2554c37-e717-43a0-ba79-1183ca921ccd" providerId="ADAL" clId="{DFFD36DC-1055-424B-BF6C-B470F57BE10E}" dt="2020-07-19T18:30:51.394" v="7" actId="2711"/>
        <pc:sldMkLst>
          <pc:docMk/>
          <pc:sldMk cId="2088234348" sldId="279"/>
        </pc:sldMkLst>
        <pc:spChg chg="mod">
          <ac:chgData name="Danielle" userId="e2554c37-e717-43a0-ba79-1183ca921ccd" providerId="ADAL" clId="{DFFD36DC-1055-424B-BF6C-B470F57BE10E}" dt="2020-07-19T18:30:51.394" v="7" actId="2711"/>
          <ac:spMkLst>
            <pc:docMk/>
            <pc:sldMk cId="2088234348" sldId="279"/>
            <ac:spMk id="2" creationId="{00000000-0000-0000-0000-000000000000}"/>
          </ac:spMkLst>
        </pc:spChg>
      </pc:sldChg>
      <pc:sldChg chg="modSp">
        <pc:chgData name="Danielle" userId="e2554c37-e717-43a0-ba79-1183ca921ccd" providerId="ADAL" clId="{DFFD36DC-1055-424B-BF6C-B470F57BE10E}" dt="2020-07-19T18:30:45.100" v="6" actId="2711"/>
        <pc:sldMkLst>
          <pc:docMk/>
          <pc:sldMk cId="2638981924" sldId="280"/>
        </pc:sldMkLst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2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3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11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12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13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14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15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16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17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18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19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20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21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23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25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26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27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28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29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30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33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34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35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36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37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38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39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40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41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42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43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44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45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30:45.100" v="6" actId="2711"/>
          <ac:spMkLst>
            <pc:docMk/>
            <pc:sldMk cId="2638981924" sldId="280"/>
            <ac:spMk id="46" creationId="{00000000-0000-0000-0000-000000000000}"/>
          </ac:spMkLst>
        </pc:spChg>
      </pc:sldChg>
      <pc:sldChg chg="modSp mod">
        <pc:chgData name="Danielle" userId="e2554c37-e717-43a0-ba79-1183ca921ccd" providerId="ADAL" clId="{DFFD36DC-1055-424B-BF6C-B470F57BE10E}" dt="2020-07-19T18:30:32.522" v="4" actId="2711"/>
        <pc:sldMkLst>
          <pc:docMk/>
          <pc:sldMk cId="194412071" sldId="282"/>
        </pc:sldMkLst>
        <pc:spChg chg="mod">
          <ac:chgData name="Danielle" userId="e2554c37-e717-43a0-ba79-1183ca921ccd" providerId="ADAL" clId="{DFFD36DC-1055-424B-BF6C-B470F57BE10E}" dt="2020-07-19T18:30:32.522" v="4" actId="2711"/>
          <ac:spMkLst>
            <pc:docMk/>
            <pc:sldMk cId="194412071" sldId="282"/>
            <ac:spMk id="2" creationId="{00000000-0000-0000-0000-000000000000}"/>
          </ac:spMkLst>
        </pc:spChg>
      </pc:sldChg>
      <pc:sldMasterChg chg="modSp modSldLayout">
        <pc:chgData name="Danielle" userId="e2554c37-e717-43a0-ba79-1183ca921ccd" providerId="ADAL" clId="{DFFD36DC-1055-424B-BF6C-B470F57BE10E}" dt="2020-07-19T18:30:13.506" v="2" actId="2711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DFFD36DC-1055-424B-BF6C-B470F57BE10E}" dt="2020-07-19T18:29:45.290" v="0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29:45.290" v="0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29:45.290" v="0" actId="2711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29:45.290" v="0" actId="2711"/>
          <ac:spMkLst>
            <pc:docMk/>
            <pc:sldMasterMk cId="2492940549" sldId="2147483650"/>
            <ac:spMk id="18" creationId="{00000000-0000-0000-0000-000000000000}"/>
          </ac:spMkLst>
        </pc:spChg>
        <pc:spChg chg="mod">
          <ac:chgData name="Danielle" userId="e2554c37-e717-43a0-ba79-1183ca921ccd" providerId="ADAL" clId="{DFFD36DC-1055-424B-BF6C-B470F57BE10E}" dt="2020-07-19T18:29:45.290" v="0" actId="2711"/>
          <ac:spMkLst>
            <pc:docMk/>
            <pc:sldMasterMk cId="2492940549" sldId="2147483650"/>
            <ac:spMk id="19" creationId="{00000000-0000-0000-0000-000000000000}"/>
          </ac:spMkLst>
        </pc:spChg>
        <pc:picChg chg="mod">
          <ac:chgData name="Danielle" userId="e2554c37-e717-43a0-ba79-1183ca921ccd" providerId="ADAL" clId="{DFFD36DC-1055-424B-BF6C-B470F57BE10E}" dt="2020-07-19T18:29:45.290" v="0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DFFD36DC-1055-424B-BF6C-B470F57BE10E}" dt="2020-07-19T18:29:45.290" v="0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DFFD36DC-1055-424B-BF6C-B470F57BE10E}" dt="2020-07-19T18:29:45.290" v="0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DFFD36DC-1055-424B-BF6C-B470F57BE10E}" dt="2020-07-19T18:29:45.290" v="0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DFFD36DC-1055-424B-BF6C-B470F57BE10E}" dt="2020-07-19T18:29:45.290" v="0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DFFD36DC-1055-424B-BF6C-B470F57BE10E}" dt="2020-07-19T18:29:45.290" v="0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DFFD36DC-1055-424B-BF6C-B470F57BE10E}" dt="2020-07-19T18:29:45.290" v="0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">
          <pc:chgData name="Danielle" userId="e2554c37-e717-43a0-ba79-1183ca921ccd" providerId="ADAL" clId="{DFFD36DC-1055-424B-BF6C-B470F57BE10E}" dt="2020-07-19T18:29:51.458" v="1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DFFD36DC-1055-424B-BF6C-B470F57BE10E}" dt="2020-07-19T18:29:51.458" v="1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  <pc:sldLayoutChg chg="modSp mod">
          <pc:chgData name="Danielle" userId="e2554c37-e717-43a0-ba79-1183ca921ccd" providerId="ADAL" clId="{DFFD36DC-1055-424B-BF6C-B470F57BE10E}" dt="2020-07-19T18:30:13.506" v="2" actId="2711"/>
          <pc:sldLayoutMkLst>
            <pc:docMk/>
            <pc:sldMasterMk cId="2492940549" sldId="2147483650"/>
            <pc:sldLayoutMk cId="3123579352" sldId="2147483667"/>
          </pc:sldLayoutMkLst>
          <pc:spChg chg="mod">
            <ac:chgData name="Danielle" userId="e2554c37-e717-43a0-ba79-1183ca921ccd" providerId="ADAL" clId="{DFFD36DC-1055-424B-BF6C-B470F57BE10E}" dt="2020-07-19T18:30:13.506" v="2" actId="2711"/>
            <ac:spMkLst>
              <pc:docMk/>
              <pc:sldMasterMk cId="2492940549" sldId="2147483650"/>
              <pc:sldLayoutMk cId="3123579352" sldId="2147483667"/>
              <ac:spMk id="3" creationId="{00000000-0000-0000-0000-000000000000}"/>
            </ac:spMkLst>
          </pc:spChg>
          <pc:spChg chg="mod">
            <ac:chgData name="Danielle" userId="e2554c37-e717-43a0-ba79-1183ca921ccd" providerId="ADAL" clId="{DFFD36DC-1055-424B-BF6C-B470F57BE10E}" dt="2020-07-19T18:30:13.506" v="2" actId="2711"/>
            <ac:spMkLst>
              <pc:docMk/>
              <pc:sldMasterMk cId="2492940549" sldId="2147483650"/>
              <pc:sldLayoutMk cId="3123579352" sldId="2147483667"/>
              <ac:spMk id="4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19/07/2020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icrosoft YaHei" charset="-122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Comic Sans MS" pitchFamily="66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96956"/>
              <a:ext cx="2111960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Comic Sans MS" pitchFamily="66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412779"/>
              <a:ext cx="2292751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Comic Sans MS" pitchFamily="66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Comic Sans MS" pitchFamily="66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)</a:t>
            </a:r>
            <a:r>
              <a:rPr lang="en-GB" sz="2400" dirty="0">
                <a:latin typeface="Comic Sans MS" pitchFamily="66" charset="0"/>
              </a:rPr>
              <a:t> and a wish (</a:t>
            </a:r>
            <a:r>
              <a:rPr lang="en-GB" sz="2400" b="1" dirty="0">
                <a:latin typeface="Comic Sans MS" pitchFamily="66" charset="0"/>
                <a:sym typeface="Wingdings"/>
              </a:rPr>
              <a:t></a:t>
            </a:r>
            <a:r>
              <a:rPr lang="en-GB" sz="2400" dirty="0">
                <a:latin typeface="Comic Sans MS" pitchFamily="66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Comic Sans MS" pitchFamily="66" charset="0"/>
              <a:sym typeface="Wingdings"/>
            </a:endParaRPr>
          </a:p>
          <a:p>
            <a:pPr algn="ctr"/>
            <a:r>
              <a:rPr lang="en-GB" sz="2400" b="1" dirty="0">
                <a:latin typeface="Comic Sans MS" pitchFamily="66" charset="0"/>
                <a:sym typeface="Wingdings"/>
              </a:rPr>
              <a:t></a:t>
            </a:r>
            <a:r>
              <a:rPr lang="en-GB" sz="2400" dirty="0">
                <a:latin typeface="Comic Sans MS" pitchFamily="66" charset="0"/>
                <a:sym typeface="Wingdings"/>
              </a:rPr>
              <a:t> </a:t>
            </a:r>
            <a:r>
              <a:rPr lang="en-GB" sz="2400" dirty="0">
                <a:latin typeface="Comic Sans MS" pitchFamily="66" charset="0"/>
              </a:rPr>
              <a:t>Something I need to work on is...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5796136" y="2420888"/>
            <a:ext cx="3096344" cy="1058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92" dirty="0">
                <a:latin typeface="Comic Sans MS" pitchFamily="66" charset="0"/>
              </a:rPr>
              <a:t>Complete the exit ticket,</a:t>
            </a:r>
            <a:r>
              <a:rPr lang="en-GB" sz="2092" baseline="0" dirty="0">
                <a:latin typeface="Comic Sans MS" pitchFamily="66" charset="0"/>
              </a:rPr>
              <a:t> making sure you justify each emoji.</a:t>
            </a:r>
            <a:endParaRPr lang="en-GB" sz="2092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5796136" y="1812716"/>
            <a:ext cx="3096344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90" b="1" u="sng" dirty="0">
                <a:latin typeface="Comic Sans MS" pitchFamily="66" charset="0"/>
              </a:rPr>
              <a:t>Plenary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23245" t="21656" r="51851" b="16329"/>
          <a:stretch/>
        </p:blipFill>
        <p:spPr>
          <a:xfrm>
            <a:off x="2395772" y="1170911"/>
            <a:ext cx="3240360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082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2123728" y="4293096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did</a:t>
            </a:r>
            <a:r>
              <a:rPr lang="en-GB" sz="2400" baseline="0" dirty="0">
                <a:latin typeface="Arial" panose="020B0604020202020204" pitchFamily="34" charset="0"/>
                <a:cs typeface="Arial" panose="020B0604020202020204" pitchFamily="34" charset="0"/>
              </a:rPr>
              <a:t> you learn today? What did you find tricky? What can we do next time?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2123728" y="1327090"/>
            <a:ext cx="6768752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pic>
        <p:nvPicPr>
          <p:cNvPr id="6" name="Picture 5" descr="\\WGA-STH-FS1\STHLeadership$\dmoosajee\My Pictures\twitter plenary.png"/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950"/>
          <a:stretch/>
        </p:blipFill>
        <p:spPr bwMode="auto">
          <a:xfrm>
            <a:off x="2123729" y="2250392"/>
            <a:ext cx="6768752" cy="15795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2357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Sunday, 19 July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51720" y="5949281"/>
            <a:ext cx="6903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Ratio, to, three-way, scale up, bar model,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LCM (lowest common multiple), divide, multiply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represent ratio problems using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the bar model.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scale up ratios as necessary.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solve three-way ratio problems.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Three-Way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Ratio Problems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  <p:sldLayoutId id="2147483667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1124744"/>
            <a:ext cx="69127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Fill in the gaps. 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 : 2 =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 : 6			3 : 4 = 12 : 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  <a:sym typeface="Wingdings 2" panose="05020102010507070707" pitchFamily="18" charset="2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16 : 12 =  : 6			  : 8 = 7 : 4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  <a:sym typeface="Wingdings 2" panose="05020102010507070707" pitchFamily="18" charset="2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5 :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 = 25 : 40			8 : 12 = 1 : 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520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1124744"/>
            <a:ext cx="69127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Fill in the gaps. 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 : 2 =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3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 : 6			3 : 4 = 12 :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16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  <a:sym typeface="Wingdings 2" panose="05020102010507070707" pitchFamily="18" charset="2"/>
            </a:endParaRP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  <a:sym typeface="Wingdings 2" panose="05020102010507070707" pitchFamily="18" charset="2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16 : 12 =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8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 : 6			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14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 : 8 = 7 : 4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  <a:sym typeface="Wingdings 2" panose="05020102010507070707" pitchFamily="18" charset="2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5 :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8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 = 25 : 40			8 : 12 = 1 :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 panose="05020102010507070707" pitchFamily="18" charset="2"/>
              </a:rPr>
              <a:t>1.5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12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1720" y="1124744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a farm, the ratio of pigs to cows is 2 : 3. The ratio of cows to sheep is 5 : 7. What is the ratio of pigs to cows to sheep?</a:t>
            </a:r>
            <a:endParaRPr lang="en-GB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75176" y="2653508"/>
            <a:ext cx="604867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80043" y="2653508"/>
            <a:ext cx="604867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84910" y="2653508"/>
            <a:ext cx="604867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89778" y="2653508"/>
            <a:ext cx="604867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94645" y="2653508"/>
            <a:ext cx="604867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eft Brace 9"/>
          <p:cNvSpPr/>
          <p:nvPr/>
        </p:nvSpPr>
        <p:spPr>
          <a:xfrm rot="5400000">
            <a:off x="3200023" y="1816870"/>
            <a:ext cx="360040" cy="1209734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Left Brace 11"/>
          <p:cNvSpPr/>
          <p:nvPr/>
        </p:nvSpPr>
        <p:spPr>
          <a:xfrm rot="5400000">
            <a:off x="4710503" y="1516124"/>
            <a:ext cx="360040" cy="1811225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84909" y="3373588"/>
            <a:ext cx="364268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49177" y="3373588"/>
            <a:ext cx="364268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08388" y="3373588"/>
            <a:ext cx="364268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72657" y="3373588"/>
            <a:ext cx="364268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31868" y="3373588"/>
            <a:ext cx="364268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797047" y="3373588"/>
            <a:ext cx="364268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61315" y="3373588"/>
            <a:ext cx="364268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520526" y="3373588"/>
            <a:ext cx="364268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884795" y="3373588"/>
            <a:ext cx="364268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44006" y="3373588"/>
            <a:ext cx="364268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608274" y="3373588"/>
            <a:ext cx="364268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967485" y="3373588"/>
            <a:ext cx="364268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Left Brace 25"/>
          <p:cNvSpPr/>
          <p:nvPr/>
        </p:nvSpPr>
        <p:spPr>
          <a:xfrm rot="16200000">
            <a:off x="4710503" y="3188054"/>
            <a:ext cx="360040" cy="1811227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Left Brace 26"/>
          <p:cNvSpPr/>
          <p:nvPr/>
        </p:nvSpPr>
        <p:spPr>
          <a:xfrm rot="16200000">
            <a:off x="6883927" y="2825859"/>
            <a:ext cx="360040" cy="253561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83997" y="4653136"/>
            <a:ext cx="1811228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774266" y="4653136"/>
            <a:ext cx="1209734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796136" y="4653136"/>
            <a:ext cx="2534706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76915" y="1788288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pigs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537681" y="178828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cows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540593" y="4283804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cows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647359" y="4283804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sheep</a:t>
            </a:r>
          </a:p>
        </p:txBody>
      </p:sp>
      <p:sp>
        <p:nvSpPr>
          <p:cNvPr id="35" name="Cloud Callout 34"/>
          <p:cNvSpPr/>
          <p:nvPr/>
        </p:nvSpPr>
        <p:spPr>
          <a:xfrm>
            <a:off x="6357806" y="1929901"/>
            <a:ext cx="2192367" cy="983669"/>
          </a:xfrm>
          <a:prstGeom prst="cloudCallout">
            <a:avLst>
              <a:gd name="adj1" fmla="val -67522"/>
              <a:gd name="adj2" fmla="val 72212"/>
            </a:avLst>
          </a:prstGeom>
          <a:solidFill>
            <a:srgbClr val="9842B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LCM of 3 and 5 is 15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805090" y="5315970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 : 15 : 21</a:t>
            </a:r>
          </a:p>
        </p:txBody>
      </p:sp>
    </p:spTree>
    <p:extLst>
      <p:ext uri="{BB962C8B-B14F-4D97-AF65-F5344CB8AC3E}">
        <p14:creationId xmlns:p14="http://schemas.microsoft.com/office/powerpoint/2010/main" val="129405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/>
      <p:bldP spid="35" grpId="0" animBg="1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23728" y="1124744"/>
            <a:ext cx="67687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pet shop sells mice, rats and gerbils. The ratio of mice to rats is 4 : 3 and the ratio of mice to gerbils is 7 : 4. If there are 32 gerbils in stock at present, how many rats are there?</a:t>
            </a:r>
          </a:p>
        </p:txBody>
      </p:sp>
      <p:sp>
        <p:nvSpPr>
          <p:cNvPr id="15" name="Cloud Callout 14"/>
          <p:cNvSpPr/>
          <p:nvPr/>
        </p:nvSpPr>
        <p:spPr>
          <a:xfrm>
            <a:off x="0" y="1792997"/>
            <a:ext cx="2192367" cy="983669"/>
          </a:xfrm>
          <a:prstGeom prst="cloudCallout">
            <a:avLst>
              <a:gd name="adj1" fmla="val 53868"/>
              <a:gd name="adj2" fmla="val 95798"/>
            </a:avLst>
          </a:prstGeom>
          <a:solidFill>
            <a:srgbClr val="9842B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LCM of 4 and 7 is 28</a:t>
            </a:r>
          </a:p>
        </p:txBody>
      </p:sp>
      <p:sp>
        <p:nvSpPr>
          <p:cNvPr id="3" name="Rectangle 2"/>
          <p:cNvSpPr/>
          <p:nvPr/>
        </p:nvSpPr>
        <p:spPr>
          <a:xfrm>
            <a:off x="2489096" y="2809515"/>
            <a:ext cx="667095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eft Brace 10"/>
          <p:cNvSpPr/>
          <p:nvPr/>
        </p:nvSpPr>
        <p:spPr>
          <a:xfrm rot="5400000">
            <a:off x="3643268" y="1257679"/>
            <a:ext cx="360040" cy="2668384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Left Brace 11"/>
          <p:cNvSpPr/>
          <p:nvPr/>
        </p:nvSpPr>
        <p:spPr>
          <a:xfrm rot="5400000">
            <a:off x="5971974" y="1602582"/>
            <a:ext cx="360040" cy="1978581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87300" y="2042519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mice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64688" y="204251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rats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56191" y="2809515"/>
            <a:ext cx="667095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24569" y="2809515"/>
            <a:ext cx="667095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490383" y="2809515"/>
            <a:ext cx="667095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156199" y="2809515"/>
            <a:ext cx="667095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15835" y="2809515"/>
            <a:ext cx="667095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474190" y="2809515"/>
            <a:ext cx="667095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75448" y="3353279"/>
            <a:ext cx="381164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62500" y="3353279"/>
            <a:ext cx="381164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243665" y="3353279"/>
            <a:ext cx="381164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624685" y="3353279"/>
            <a:ext cx="381164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005849" y="3353279"/>
            <a:ext cx="381164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386870" y="3353279"/>
            <a:ext cx="381164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767891" y="3353279"/>
            <a:ext cx="381164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Left Brace 32"/>
          <p:cNvSpPr/>
          <p:nvPr/>
        </p:nvSpPr>
        <p:spPr>
          <a:xfrm rot="16200000">
            <a:off x="3648491" y="2672623"/>
            <a:ext cx="360040" cy="2668384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78475" y="4182048"/>
            <a:ext cx="673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mice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136617" y="3353279"/>
            <a:ext cx="381164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517781" y="3353279"/>
            <a:ext cx="381164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898802" y="3353279"/>
            <a:ext cx="381164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279823" y="3353279"/>
            <a:ext cx="381164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Left Brace 38"/>
          <p:cNvSpPr/>
          <p:nvPr/>
        </p:nvSpPr>
        <p:spPr>
          <a:xfrm rot="16200000">
            <a:off x="7718782" y="3244630"/>
            <a:ext cx="360040" cy="152437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66631" y="4182047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gerbils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460765" y="4542009"/>
            <a:ext cx="2701938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178046" y="4547761"/>
            <a:ext cx="1958569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43" name="Rectangle 42"/>
          <p:cNvSpPr/>
          <p:nvPr/>
        </p:nvSpPr>
        <p:spPr>
          <a:xfrm>
            <a:off x="7151957" y="4542009"/>
            <a:ext cx="1509029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986216" y="5163965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28 : 21 : 16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520724" y="5163965"/>
            <a:ext cx="1628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56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: 42 : 32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363811" y="5160930"/>
            <a:ext cx="1180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42 rats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98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animBg="1"/>
      <p:bldP spid="11" grpId="0" animBg="1"/>
      <p:bldP spid="12" grpId="0" animBg="1"/>
      <p:bldP spid="13" grpId="0"/>
      <p:bldP spid="14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3" grpId="0" animBg="1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 animBg="1"/>
      <p:bldP spid="42" grpId="0" animBg="1"/>
      <p:bldP spid="43" grpId="0" animBg="1"/>
      <p:bldP spid="44" grpId="0"/>
      <p:bldP spid="4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815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51920" y="1700808"/>
            <a:ext cx="30243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12 : 15 : 18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6 : 15 : 20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9 : 21 : 28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10 sheep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30 bottles of rose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42 forks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64 years old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420 children</a:t>
            </a:r>
          </a:p>
        </p:txBody>
      </p:sp>
    </p:spTree>
    <p:extLst>
      <p:ext uri="{BB962C8B-B14F-4D97-AF65-F5344CB8AC3E}">
        <p14:creationId xmlns:p14="http://schemas.microsoft.com/office/powerpoint/2010/main" val="2088234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541039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277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Comic Sans MS</vt:lpstr>
      <vt:lpstr>Times New Roman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34</cp:revision>
  <dcterms:created xsi:type="dcterms:W3CDTF">2015-07-01T12:05:39Z</dcterms:created>
  <dcterms:modified xsi:type="dcterms:W3CDTF">2020-07-19T18:30:53Z</dcterms:modified>
</cp:coreProperties>
</file>