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82" r:id="rId3"/>
    <p:sldId id="278" r:id="rId4"/>
    <p:sldId id="280" r:id="rId5"/>
    <p:sldId id="281" r:id="rId6"/>
    <p:sldId id="279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D36DC-1055-424B-BF6C-B470F57BE10E}" v="4" dt="2020-07-19T18:30:45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FFD36DC-1055-424B-BF6C-B470F57BE10E}"/>
    <pc:docChg chg="modSld modMainMaster">
      <pc:chgData name="Danielle" userId="e2554c37-e717-43a0-ba79-1183ca921ccd" providerId="ADAL" clId="{DFFD36DC-1055-424B-BF6C-B470F57BE10E}" dt="2020-07-19T18:30:51.394" v="7" actId="2711"/>
      <pc:docMkLst>
        <pc:docMk/>
      </pc:docMkLst>
      <pc:sldChg chg="modSp mod">
        <pc:chgData name="Danielle" userId="e2554c37-e717-43a0-ba79-1183ca921ccd" providerId="ADAL" clId="{DFFD36DC-1055-424B-BF6C-B470F57BE10E}" dt="2020-07-19T18:30:27.133" v="3" actId="2711"/>
        <pc:sldMkLst>
          <pc:docMk/>
          <pc:sldMk cId="1373520525" sldId="256"/>
        </pc:sldMkLst>
        <pc:spChg chg="mod">
          <ac:chgData name="Danielle" userId="e2554c37-e717-43a0-ba79-1183ca921ccd" providerId="ADAL" clId="{DFFD36DC-1055-424B-BF6C-B470F57BE10E}" dt="2020-07-19T18:30:27.133" v="3" actId="2711"/>
          <ac:spMkLst>
            <pc:docMk/>
            <pc:sldMk cId="1373520525" sldId="256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DFFD36DC-1055-424B-BF6C-B470F57BE10E}" dt="2020-07-19T18:30:38.791" v="5" actId="2711"/>
        <pc:sldMkLst>
          <pc:docMk/>
          <pc:sldMk cId="1294054418" sldId="278"/>
        </pc:sldMkLst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0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2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6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7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0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1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2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6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7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8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29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0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1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2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38.791" v="5" actId="2711"/>
          <ac:spMkLst>
            <pc:docMk/>
            <pc:sldMk cId="1294054418" sldId="278"/>
            <ac:spMk id="36" creationId="{00000000-0000-0000-0000-000000000000}"/>
          </ac:spMkLst>
        </pc:spChg>
      </pc:sldChg>
      <pc:sldChg chg="modSp mod">
        <pc:chgData name="Danielle" userId="e2554c37-e717-43a0-ba79-1183ca921ccd" providerId="ADAL" clId="{DFFD36DC-1055-424B-BF6C-B470F57BE10E}" dt="2020-07-19T18:30:51.394" v="7" actId="2711"/>
        <pc:sldMkLst>
          <pc:docMk/>
          <pc:sldMk cId="2088234348" sldId="279"/>
        </pc:sldMkLst>
        <pc:spChg chg="mod">
          <ac:chgData name="Danielle" userId="e2554c37-e717-43a0-ba79-1183ca921ccd" providerId="ADAL" clId="{DFFD36DC-1055-424B-BF6C-B470F57BE10E}" dt="2020-07-19T18:30:51.394" v="7" actId="2711"/>
          <ac:spMkLst>
            <pc:docMk/>
            <pc:sldMk cId="2088234348" sldId="279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DFFD36DC-1055-424B-BF6C-B470F57BE10E}" dt="2020-07-19T18:30:45.100" v="6" actId="2711"/>
        <pc:sldMkLst>
          <pc:docMk/>
          <pc:sldMk cId="2638981924" sldId="280"/>
        </pc:sldMkLst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1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2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6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7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8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19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0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1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6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7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8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29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0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6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7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8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39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40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41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42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43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4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45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30:45.100" v="6" actId="2711"/>
          <ac:spMkLst>
            <pc:docMk/>
            <pc:sldMk cId="2638981924" sldId="280"/>
            <ac:spMk id="46" creationId="{00000000-0000-0000-0000-000000000000}"/>
          </ac:spMkLst>
        </pc:spChg>
      </pc:sldChg>
      <pc:sldChg chg="modSp mod">
        <pc:chgData name="Danielle" userId="e2554c37-e717-43a0-ba79-1183ca921ccd" providerId="ADAL" clId="{DFFD36DC-1055-424B-BF6C-B470F57BE10E}" dt="2020-07-19T18:30:32.522" v="4" actId="2711"/>
        <pc:sldMkLst>
          <pc:docMk/>
          <pc:sldMk cId="194412071" sldId="282"/>
        </pc:sldMkLst>
        <pc:spChg chg="mod">
          <ac:chgData name="Danielle" userId="e2554c37-e717-43a0-ba79-1183ca921ccd" providerId="ADAL" clId="{DFFD36DC-1055-424B-BF6C-B470F57BE10E}" dt="2020-07-19T18:30:32.522" v="4" actId="2711"/>
          <ac:spMkLst>
            <pc:docMk/>
            <pc:sldMk cId="194412071" sldId="282"/>
            <ac:spMk id="2" creationId="{00000000-0000-0000-0000-000000000000}"/>
          </ac:spMkLst>
        </pc:spChg>
      </pc:sldChg>
      <pc:sldMasterChg chg="modSp modSldLayout">
        <pc:chgData name="Danielle" userId="e2554c37-e717-43a0-ba79-1183ca921ccd" providerId="ADAL" clId="{DFFD36DC-1055-424B-BF6C-B470F57BE10E}" dt="2020-07-19T18:30:13.506" v="2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DFFD36DC-1055-424B-BF6C-B470F57BE10E}" dt="2020-07-19T18:29:45.290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29:45.290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29:45.290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29:45.290" v="0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DFFD36DC-1055-424B-BF6C-B470F57BE10E}" dt="2020-07-19T18:29:45.290" v="0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DFFD36DC-1055-424B-BF6C-B470F57BE10E}" dt="2020-07-19T18:29:45.290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DFFD36DC-1055-424B-BF6C-B470F57BE10E}" dt="2020-07-19T18:29:45.290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DFFD36DC-1055-424B-BF6C-B470F57BE10E}" dt="2020-07-19T18:29:45.290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DFFD36DC-1055-424B-BF6C-B470F57BE10E}" dt="2020-07-19T18:29:45.290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DFFD36DC-1055-424B-BF6C-B470F57BE10E}" dt="2020-07-19T18:29:45.290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DFFD36DC-1055-424B-BF6C-B470F57BE10E}" dt="2020-07-19T18:29:45.290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DFFD36DC-1055-424B-BF6C-B470F57BE10E}" dt="2020-07-19T18:29:45.290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DFFD36DC-1055-424B-BF6C-B470F57BE10E}" dt="2020-07-19T18:29:51.458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DFFD36DC-1055-424B-BF6C-B470F57BE10E}" dt="2020-07-19T18:29:51.458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DFFD36DC-1055-424B-BF6C-B470F57BE10E}" dt="2020-07-19T18:30:13.506" v="2" actId="2711"/>
          <pc:sldLayoutMkLst>
            <pc:docMk/>
            <pc:sldMasterMk cId="2492940549" sldId="2147483650"/>
            <pc:sldLayoutMk cId="3123579352" sldId="2147483667"/>
          </pc:sldLayoutMkLst>
          <pc:spChg chg="mod">
            <ac:chgData name="Danielle" userId="e2554c37-e717-43a0-ba79-1183ca921ccd" providerId="ADAL" clId="{DFFD36DC-1055-424B-BF6C-B470F57BE10E}" dt="2020-07-19T18:30:13.506" v="2" actId="2711"/>
            <ac:spMkLst>
              <pc:docMk/>
              <pc:sldMasterMk cId="2492940549" sldId="2147483650"/>
              <pc:sldLayoutMk cId="3123579352" sldId="2147483667"/>
              <ac:spMk id="3" creationId="{00000000-0000-0000-0000-000000000000}"/>
            </ac:spMkLst>
          </pc:spChg>
          <pc:spChg chg="mod">
            <ac:chgData name="Danielle" userId="e2554c37-e717-43a0-ba79-1183ca921ccd" providerId="ADAL" clId="{DFFD36DC-1055-424B-BF6C-B470F57BE10E}" dt="2020-07-19T18:30:13.506" v="2" actId="2711"/>
            <ac:spMkLst>
              <pc:docMk/>
              <pc:sldMasterMk cId="2492940549" sldId="2147483650"/>
              <pc:sldLayoutMk cId="3123579352" sldId="2147483667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19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Ratio, to, three-way, scale up, bar model,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LCM (lowest common multiple), divide, multiply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represent ratio problems using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the bar model.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scale up ratios as necessary.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solve three-way ratio problems.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Three-Way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Ratio Problems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Fill in the gaps.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: 2 =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 : 6			3 : 4 = 12 : 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16 : 12 =  : 6			  : 8 = 7 : 4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 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 = 25 : 40			8 : 12 = 1 : 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Fill in the gaps.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: 2 =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 : 6			3 : 4 = 12 :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16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16 : 12 =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8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 : 6			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14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 : 8 = 7 : 4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 2" panose="05020102010507070707" pitchFamily="18" charset="2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 :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8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 = 25 : 40			8 : 12 = 1 :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1.5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12474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a farm, the ratio of pigs to cows is 2 : 3. The ratio of cows to sheep is 5 : 7. What is the ratio of pigs to cows to sheep?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5176" y="2653508"/>
            <a:ext cx="604867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0043" y="2653508"/>
            <a:ext cx="604867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4910" y="2653508"/>
            <a:ext cx="604867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89778" y="2653508"/>
            <a:ext cx="604867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94645" y="2653508"/>
            <a:ext cx="604867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3200023" y="1816870"/>
            <a:ext cx="360040" cy="120973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5400000">
            <a:off x="4710503" y="1516124"/>
            <a:ext cx="360040" cy="181122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84909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49177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08388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2657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1868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7047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61315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20526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84795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44006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08274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67485" y="3373588"/>
            <a:ext cx="3642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eft Brace 25"/>
          <p:cNvSpPr/>
          <p:nvPr/>
        </p:nvSpPr>
        <p:spPr>
          <a:xfrm rot="16200000">
            <a:off x="4710503" y="3188054"/>
            <a:ext cx="360040" cy="181122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6883927" y="2825859"/>
            <a:ext cx="360040" cy="25356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83997" y="4653136"/>
            <a:ext cx="181122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74266" y="4653136"/>
            <a:ext cx="120973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96136" y="4653136"/>
            <a:ext cx="2534706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76915" y="178828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pigs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37681" y="178828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cows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40593" y="428380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cows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47359" y="4283804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sheep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6357806" y="1929901"/>
            <a:ext cx="2192367" cy="983669"/>
          </a:xfrm>
          <a:prstGeom prst="cloudCallout">
            <a:avLst>
              <a:gd name="adj1" fmla="val -67522"/>
              <a:gd name="adj2" fmla="val 72212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 of 3 and 5 is 15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05090" y="5315970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: 15 : 21</a:t>
            </a:r>
          </a:p>
        </p:txBody>
      </p:sp>
    </p:spTree>
    <p:extLst>
      <p:ext uri="{BB962C8B-B14F-4D97-AF65-F5344CB8AC3E}">
        <p14:creationId xmlns:p14="http://schemas.microsoft.com/office/powerpoint/2010/main" val="12940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24744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pet shop sells mice, rats and gerbils. The ratio of mice to rats is 4 : 3 and the ratio of mice to gerbils is 7 : 4. If there are 32 gerbils in stock at present, how many rats are there?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0" y="1792997"/>
            <a:ext cx="2192367" cy="983669"/>
          </a:xfrm>
          <a:prstGeom prst="cloudCallout">
            <a:avLst>
              <a:gd name="adj1" fmla="val 53868"/>
              <a:gd name="adj2" fmla="val 95798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 of 4 and 7 is 28</a:t>
            </a:r>
          </a:p>
        </p:txBody>
      </p:sp>
      <p:sp>
        <p:nvSpPr>
          <p:cNvPr id="3" name="Rectangle 2"/>
          <p:cNvSpPr/>
          <p:nvPr/>
        </p:nvSpPr>
        <p:spPr>
          <a:xfrm>
            <a:off x="2489096" y="2809515"/>
            <a:ext cx="667095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5400000">
            <a:off x="3643268" y="1257679"/>
            <a:ext cx="360040" cy="26683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5400000">
            <a:off x="5971974" y="1602582"/>
            <a:ext cx="360040" cy="197858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7300" y="204251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4688" y="204251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191" y="2809515"/>
            <a:ext cx="667095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24569" y="2809515"/>
            <a:ext cx="667095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0383" y="2809515"/>
            <a:ext cx="667095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56199" y="2809515"/>
            <a:ext cx="667095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5835" y="2809515"/>
            <a:ext cx="667095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4190" y="2809515"/>
            <a:ext cx="667095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75448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62500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43665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24685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05849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86870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67891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Left Brace 32"/>
          <p:cNvSpPr/>
          <p:nvPr/>
        </p:nvSpPr>
        <p:spPr>
          <a:xfrm rot="16200000">
            <a:off x="3648491" y="2672623"/>
            <a:ext cx="360040" cy="26683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78475" y="4182048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136617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17781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898802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279823" y="3353279"/>
            <a:ext cx="38116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Left Brace 38"/>
          <p:cNvSpPr/>
          <p:nvPr/>
        </p:nvSpPr>
        <p:spPr>
          <a:xfrm rot="16200000">
            <a:off x="7718782" y="3244630"/>
            <a:ext cx="360040" cy="152437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66631" y="418204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gerbils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460765" y="4542009"/>
            <a:ext cx="270193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178046" y="4547761"/>
            <a:ext cx="1958569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151957" y="4542009"/>
            <a:ext cx="1509029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86216" y="5163965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28 : 21 : 16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20724" y="5163965"/>
            <a:ext cx="16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56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: 42 : 32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63811" y="5160930"/>
            <a:ext cx="118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42 rats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1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1700808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 : 15 : 18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: 15 : 20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: 21 : 28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 sheep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30 bottles of rose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 forks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64 years old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420 children</a:t>
            </a:r>
          </a:p>
        </p:txBody>
      </p:sp>
    </p:spTree>
    <p:extLst>
      <p:ext uri="{BB962C8B-B14F-4D97-AF65-F5344CB8AC3E}">
        <p14:creationId xmlns:p14="http://schemas.microsoft.com/office/powerpoint/2010/main" val="208823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41039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34</cp:revision>
  <dcterms:created xsi:type="dcterms:W3CDTF">2015-07-01T12:05:39Z</dcterms:created>
  <dcterms:modified xsi:type="dcterms:W3CDTF">2020-07-19T18:30:53Z</dcterms:modified>
</cp:coreProperties>
</file>