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79" r:id="rId2"/>
  </p:sldMasterIdLst>
  <p:handoutMasterIdLst>
    <p:handoutMasterId r:id="rId12"/>
  </p:handoutMasterIdLst>
  <p:sldIdLst>
    <p:sldId id="256" r:id="rId3"/>
    <p:sldId id="279" r:id="rId4"/>
    <p:sldId id="278" r:id="rId5"/>
    <p:sldId id="275" r:id="rId6"/>
    <p:sldId id="276" r:id="rId7"/>
    <p:sldId id="281" r:id="rId8"/>
    <p:sldId id="277" r:id="rId9"/>
    <p:sldId id="267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ED8442-B12F-42BE-9E3E-061433471296}" v="21" dt="2021-06-12T10:08:57.2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547" y="5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76ED8442-B12F-42BE-9E3E-061433471296}"/>
    <pc:docChg chg="custSel delSld modSld modMainMaster">
      <pc:chgData name="Danielle" userId="e2554c37-e717-43a0-ba79-1183ca921ccd" providerId="ADAL" clId="{76ED8442-B12F-42BE-9E3E-061433471296}" dt="2021-06-13T19:42:18.655" v="76" actId="6549"/>
      <pc:docMkLst>
        <pc:docMk/>
      </pc:docMkLst>
      <pc:sldChg chg="del">
        <pc:chgData name="Danielle" userId="e2554c37-e717-43a0-ba79-1183ca921ccd" providerId="ADAL" clId="{76ED8442-B12F-42BE-9E3E-061433471296}" dt="2021-06-12T09:50:42.635" v="0" actId="47"/>
        <pc:sldMkLst>
          <pc:docMk/>
          <pc:sldMk cId="458763007" sldId="258"/>
        </pc:sldMkLst>
      </pc:sldChg>
      <pc:sldChg chg="delSp modSp mod modClrScheme delAnim chgLayout">
        <pc:chgData name="Danielle" userId="e2554c37-e717-43a0-ba79-1183ca921ccd" providerId="ADAL" clId="{76ED8442-B12F-42BE-9E3E-061433471296}" dt="2021-06-12T10:08:07.831" v="55" actId="1036"/>
        <pc:sldMkLst>
          <pc:docMk/>
          <pc:sldMk cId="155005870" sldId="278"/>
        </pc:sldMkLst>
        <pc:spChg chg="mod">
          <ac:chgData name="Danielle" userId="e2554c37-e717-43a0-ba79-1183ca921ccd" providerId="ADAL" clId="{76ED8442-B12F-42BE-9E3E-061433471296}" dt="2021-06-12T09:52:00.469" v="30" actId="14100"/>
          <ac:spMkLst>
            <pc:docMk/>
            <pc:sldMk cId="155005870" sldId="278"/>
            <ac:spMk id="3" creationId="{00000000-0000-0000-0000-000000000000}"/>
          </ac:spMkLst>
        </pc:spChg>
        <pc:spChg chg="del">
          <ac:chgData name="Danielle" userId="e2554c37-e717-43a0-ba79-1183ca921ccd" providerId="ADAL" clId="{76ED8442-B12F-42BE-9E3E-061433471296}" dt="2021-06-12T09:51:51.283" v="28" actId="478"/>
          <ac:spMkLst>
            <pc:docMk/>
            <pc:sldMk cId="155005870" sldId="278"/>
            <ac:spMk id="23" creationId="{973BFA55-F7FD-44A5-81C6-6B308E34A67D}"/>
          </ac:spMkLst>
        </pc:spChg>
        <pc:spChg chg="del">
          <ac:chgData name="Danielle" userId="e2554c37-e717-43a0-ba79-1183ca921ccd" providerId="ADAL" clId="{76ED8442-B12F-42BE-9E3E-061433471296}" dt="2021-06-12T09:51:41.131" v="23" actId="478"/>
          <ac:spMkLst>
            <pc:docMk/>
            <pc:sldMk cId="155005870" sldId="278"/>
            <ac:spMk id="26" creationId="{E3F06D71-82C2-44E7-987E-DEC126BFD73A}"/>
          </ac:spMkLst>
        </pc:spChg>
        <pc:spChg chg="mod">
          <ac:chgData name="Danielle" userId="e2554c37-e717-43a0-ba79-1183ca921ccd" providerId="ADAL" clId="{76ED8442-B12F-42BE-9E3E-061433471296}" dt="2021-06-12T10:07:59.014" v="42" actId="1037"/>
          <ac:spMkLst>
            <pc:docMk/>
            <pc:sldMk cId="155005870" sldId="278"/>
            <ac:spMk id="29" creationId="{D44972B8-879C-4C51-8807-E34062A6B628}"/>
          </ac:spMkLst>
        </pc:spChg>
        <pc:spChg chg="mod">
          <ac:chgData name="Danielle" userId="e2554c37-e717-43a0-ba79-1183ca921ccd" providerId="ADAL" clId="{76ED8442-B12F-42BE-9E3E-061433471296}" dt="2021-06-12T10:07:59.014" v="42" actId="1037"/>
          <ac:spMkLst>
            <pc:docMk/>
            <pc:sldMk cId="155005870" sldId="278"/>
            <ac:spMk id="30" creationId="{96ACD240-2BBB-45AB-B979-94011B3C56E6}"/>
          </ac:spMkLst>
        </pc:spChg>
        <pc:spChg chg="mod">
          <ac:chgData name="Danielle" userId="e2554c37-e717-43a0-ba79-1183ca921ccd" providerId="ADAL" clId="{76ED8442-B12F-42BE-9E3E-061433471296}" dt="2021-06-12T10:07:59.014" v="42" actId="1037"/>
          <ac:spMkLst>
            <pc:docMk/>
            <pc:sldMk cId="155005870" sldId="278"/>
            <ac:spMk id="31" creationId="{340F555F-63F6-4A4F-AA9D-1E41AC9F2233}"/>
          </ac:spMkLst>
        </pc:spChg>
        <pc:spChg chg="mod">
          <ac:chgData name="Danielle" userId="e2554c37-e717-43a0-ba79-1183ca921ccd" providerId="ADAL" clId="{76ED8442-B12F-42BE-9E3E-061433471296}" dt="2021-06-12T10:07:59.014" v="42" actId="1037"/>
          <ac:spMkLst>
            <pc:docMk/>
            <pc:sldMk cId="155005870" sldId="278"/>
            <ac:spMk id="32" creationId="{A0293B06-806A-4179-A9C9-830519FDF1DB}"/>
          </ac:spMkLst>
        </pc:spChg>
        <pc:spChg chg="mod">
          <ac:chgData name="Danielle" userId="e2554c37-e717-43a0-ba79-1183ca921ccd" providerId="ADAL" clId="{76ED8442-B12F-42BE-9E3E-061433471296}" dt="2021-06-12T10:07:59.014" v="42" actId="1037"/>
          <ac:spMkLst>
            <pc:docMk/>
            <pc:sldMk cId="155005870" sldId="278"/>
            <ac:spMk id="33" creationId="{D4100A12-4FF4-4811-9DB1-6B469597D0A1}"/>
          </ac:spMkLst>
        </pc:spChg>
        <pc:spChg chg="mod">
          <ac:chgData name="Danielle" userId="e2554c37-e717-43a0-ba79-1183ca921ccd" providerId="ADAL" clId="{76ED8442-B12F-42BE-9E3E-061433471296}" dt="2021-06-12T10:07:59.014" v="42" actId="1037"/>
          <ac:spMkLst>
            <pc:docMk/>
            <pc:sldMk cId="155005870" sldId="278"/>
            <ac:spMk id="34" creationId="{7A2C533C-2577-48C6-9FC3-F2894DB71E19}"/>
          </ac:spMkLst>
        </pc:spChg>
        <pc:spChg chg="mod">
          <ac:chgData name="Danielle" userId="e2554c37-e717-43a0-ba79-1183ca921ccd" providerId="ADAL" clId="{76ED8442-B12F-42BE-9E3E-061433471296}" dt="2021-06-12T10:08:07.831" v="55" actId="1036"/>
          <ac:spMkLst>
            <pc:docMk/>
            <pc:sldMk cId="155005870" sldId="278"/>
            <ac:spMk id="35" creationId="{43F9D004-D1BC-4410-9B0C-0857F9909810}"/>
          </ac:spMkLst>
        </pc:spChg>
        <pc:spChg chg="mod">
          <ac:chgData name="Danielle" userId="e2554c37-e717-43a0-ba79-1183ca921ccd" providerId="ADAL" clId="{76ED8442-B12F-42BE-9E3E-061433471296}" dt="2021-06-12T10:08:07.831" v="55" actId="1036"/>
          <ac:spMkLst>
            <pc:docMk/>
            <pc:sldMk cId="155005870" sldId="278"/>
            <ac:spMk id="36" creationId="{1D4AB893-CB19-40DD-A93E-83309BAC5186}"/>
          </ac:spMkLst>
        </pc:spChg>
        <pc:spChg chg="del">
          <ac:chgData name="Danielle" userId="e2554c37-e717-43a0-ba79-1183ca921ccd" providerId="ADAL" clId="{76ED8442-B12F-42BE-9E3E-061433471296}" dt="2021-06-12T09:51:41.131" v="23" actId="478"/>
          <ac:spMkLst>
            <pc:docMk/>
            <pc:sldMk cId="155005870" sldId="278"/>
            <ac:spMk id="37" creationId="{63EC9E2F-9E65-4F66-A8BC-0006830B8E45}"/>
          </ac:spMkLst>
        </pc:spChg>
        <pc:spChg chg="del">
          <ac:chgData name="Danielle" userId="e2554c37-e717-43a0-ba79-1183ca921ccd" providerId="ADAL" clId="{76ED8442-B12F-42BE-9E3E-061433471296}" dt="2021-06-12T09:51:41.131" v="23" actId="478"/>
          <ac:spMkLst>
            <pc:docMk/>
            <pc:sldMk cId="155005870" sldId="278"/>
            <ac:spMk id="38" creationId="{02E86A28-ACC0-46CA-85FD-EABD43461D74}"/>
          </ac:spMkLst>
        </pc:spChg>
        <pc:spChg chg="del">
          <ac:chgData name="Danielle" userId="e2554c37-e717-43a0-ba79-1183ca921ccd" providerId="ADAL" clId="{76ED8442-B12F-42BE-9E3E-061433471296}" dt="2021-06-12T09:51:41.131" v="23" actId="478"/>
          <ac:spMkLst>
            <pc:docMk/>
            <pc:sldMk cId="155005870" sldId="278"/>
            <ac:spMk id="39" creationId="{287DF081-FF0A-485B-BD2A-3E087C115025}"/>
          </ac:spMkLst>
        </pc:spChg>
        <pc:graphicFrameChg chg="mod">
          <ac:chgData name="Danielle" userId="e2554c37-e717-43a0-ba79-1183ca921ccd" providerId="ADAL" clId="{76ED8442-B12F-42BE-9E3E-061433471296}" dt="2021-06-12T10:07:59.014" v="42" actId="1037"/>
          <ac:graphicFrameMkLst>
            <pc:docMk/>
            <pc:sldMk cId="155005870" sldId="278"/>
            <ac:graphicFrameMk id="28" creationId="{0832D840-43F7-4436-82F8-8208320F4357}"/>
          </ac:graphicFrameMkLst>
        </pc:graphicFrameChg>
        <pc:cxnChg chg="del">
          <ac:chgData name="Danielle" userId="e2554c37-e717-43a0-ba79-1183ca921ccd" providerId="ADAL" clId="{76ED8442-B12F-42BE-9E3E-061433471296}" dt="2021-06-12T09:51:41.131" v="23" actId="478"/>
          <ac:cxnSpMkLst>
            <pc:docMk/>
            <pc:sldMk cId="155005870" sldId="278"/>
            <ac:cxnSpMk id="5" creationId="{E4D146B7-B5B4-4867-B6FF-83FA4BCD0745}"/>
          </ac:cxnSpMkLst>
        </pc:cxnChg>
      </pc:sldChg>
      <pc:sldChg chg="delSp modSp mod modClrScheme delAnim chgLayout">
        <pc:chgData name="Danielle" userId="e2554c37-e717-43a0-ba79-1183ca921ccd" providerId="ADAL" clId="{76ED8442-B12F-42BE-9E3E-061433471296}" dt="2021-06-12T09:51:28.325" v="21" actId="1038"/>
        <pc:sldMkLst>
          <pc:docMk/>
          <pc:sldMk cId="2100558684" sldId="279"/>
        </pc:sldMkLst>
        <pc:spChg chg="mod">
          <ac:chgData name="Danielle" userId="e2554c37-e717-43a0-ba79-1183ca921ccd" providerId="ADAL" clId="{76ED8442-B12F-42BE-9E3E-061433471296}" dt="2021-06-12T09:51:00.188" v="5" actId="14100"/>
          <ac:spMkLst>
            <pc:docMk/>
            <pc:sldMk cId="2100558684" sldId="279"/>
            <ac:spMk id="3" creationId="{00000000-0000-0000-0000-000000000000}"/>
          </ac:spMkLst>
        </pc:spChg>
        <pc:spChg chg="del">
          <ac:chgData name="Danielle" userId="e2554c37-e717-43a0-ba79-1183ca921ccd" providerId="ADAL" clId="{76ED8442-B12F-42BE-9E3E-061433471296}" dt="2021-06-12T09:50:47.443" v="2" actId="478"/>
          <ac:spMkLst>
            <pc:docMk/>
            <pc:sldMk cId="2100558684" sldId="279"/>
            <ac:spMk id="18" creationId="{F3A37687-7E1D-4D1F-90D4-EDB8ECAFEA0D}"/>
          </ac:spMkLst>
        </pc:spChg>
        <pc:spChg chg="del">
          <ac:chgData name="Danielle" userId="e2554c37-e717-43a0-ba79-1183ca921ccd" providerId="ADAL" clId="{76ED8442-B12F-42BE-9E3E-061433471296}" dt="2021-06-12T09:50:47.443" v="2" actId="478"/>
          <ac:spMkLst>
            <pc:docMk/>
            <pc:sldMk cId="2100558684" sldId="279"/>
            <ac:spMk id="19" creationId="{82657E3B-4D88-4CA1-8B62-AA7179A946E8}"/>
          </ac:spMkLst>
        </pc:spChg>
        <pc:spChg chg="del">
          <ac:chgData name="Danielle" userId="e2554c37-e717-43a0-ba79-1183ca921ccd" providerId="ADAL" clId="{76ED8442-B12F-42BE-9E3E-061433471296}" dt="2021-06-12T09:50:44.539" v="1" actId="478"/>
          <ac:spMkLst>
            <pc:docMk/>
            <pc:sldMk cId="2100558684" sldId="279"/>
            <ac:spMk id="23" creationId="{973BFA55-F7FD-44A5-81C6-6B308E34A67D}"/>
          </ac:spMkLst>
        </pc:spChg>
        <pc:spChg chg="del">
          <ac:chgData name="Danielle" userId="e2554c37-e717-43a0-ba79-1183ca921ccd" providerId="ADAL" clId="{76ED8442-B12F-42BE-9E3E-061433471296}" dt="2021-06-12T09:50:47.443" v="2" actId="478"/>
          <ac:spMkLst>
            <pc:docMk/>
            <pc:sldMk cId="2100558684" sldId="279"/>
            <ac:spMk id="26" creationId="{E3F06D71-82C2-44E7-987E-DEC126BFD73A}"/>
          </ac:spMkLst>
        </pc:spChg>
        <pc:spChg chg="mod">
          <ac:chgData name="Danielle" userId="e2554c37-e717-43a0-ba79-1183ca921ccd" providerId="ADAL" clId="{76ED8442-B12F-42BE-9E3E-061433471296}" dt="2021-06-12T09:51:05.243" v="6" actId="1076"/>
          <ac:spMkLst>
            <pc:docMk/>
            <pc:sldMk cId="2100558684" sldId="279"/>
            <ac:spMk id="29" creationId="{D44972B8-879C-4C51-8807-E34062A6B628}"/>
          </ac:spMkLst>
        </pc:spChg>
        <pc:spChg chg="mod">
          <ac:chgData name="Danielle" userId="e2554c37-e717-43a0-ba79-1183ca921ccd" providerId="ADAL" clId="{76ED8442-B12F-42BE-9E3E-061433471296}" dt="2021-06-12T09:51:05.243" v="6" actId="1076"/>
          <ac:spMkLst>
            <pc:docMk/>
            <pc:sldMk cId="2100558684" sldId="279"/>
            <ac:spMk id="30" creationId="{96ACD240-2BBB-45AB-B979-94011B3C56E6}"/>
          </ac:spMkLst>
        </pc:spChg>
        <pc:spChg chg="mod">
          <ac:chgData name="Danielle" userId="e2554c37-e717-43a0-ba79-1183ca921ccd" providerId="ADAL" clId="{76ED8442-B12F-42BE-9E3E-061433471296}" dt="2021-06-12T09:51:11.152" v="8" actId="113"/>
          <ac:spMkLst>
            <pc:docMk/>
            <pc:sldMk cId="2100558684" sldId="279"/>
            <ac:spMk id="31" creationId="{340F555F-63F6-4A4F-AA9D-1E41AC9F2233}"/>
          </ac:spMkLst>
        </pc:spChg>
        <pc:spChg chg="mod">
          <ac:chgData name="Danielle" userId="e2554c37-e717-43a0-ba79-1183ca921ccd" providerId="ADAL" clId="{76ED8442-B12F-42BE-9E3E-061433471296}" dt="2021-06-12T09:51:11.152" v="8" actId="113"/>
          <ac:spMkLst>
            <pc:docMk/>
            <pc:sldMk cId="2100558684" sldId="279"/>
            <ac:spMk id="32" creationId="{A0293B06-806A-4179-A9C9-830519FDF1DB}"/>
          </ac:spMkLst>
        </pc:spChg>
        <pc:spChg chg="mod">
          <ac:chgData name="Danielle" userId="e2554c37-e717-43a0-ba79-1183ca921ccd" providerId="ADAL" clId="{76ED8442-B12F-42BE-9E3E-061433471296}" dt="2021-06-12T09:51:11.152" v="8" actId="113"/>
          <ac:spMkLst>
            <pc:docMk/>
            <pc:sldMk cId="2100558684" sldId="279"/>
            <ac:spMk id="33" creationId="{D4100A12-4FF4-4811-9DB1-6B469597D0A1}"/>
          </ac:spMkLst>
        </pc:spChg>
        <pc:spChg chg="mod">
          <ac:chgData name="Danielle" userId="e2554c37-e717-43a0-ba79-1183ca921ccd" providerId="ADAL" clId="{76ED8442-B12F-42BE-9E3E-061433471296}" dt="2021-06-12T09:51:11.152" v="8" actId="113"/>
          <ac:spMkLst>
            <pc:docMk/>
            <pc:sldMk cId="2100558684" sldId="279"/>
            <ac:spMk id="34" creationId="{7A2C533C-2577-48C6-9FC3-F2894DB71E19}"/>
          </ac:spMkLst>
        </pc:spChg>
        <pc:spChg chg="mod">
          <ac:chgData name="Danielle" userId="e2554c37-e717-43a0-ba79-1183ca921ccd" providerId="ADAL" clId="{76ED8442-B12F-42BE-9E3E-061433471296}" dt="2021-06-12T09:51:28.325" v="21" actId="1038"/>
          <ac:spMkLst>
            <pc:docMk/>
            <pc:sldMk cId="2100558684" sldId="279"/>
            <ac:spMk id="35" creationId="{43F9D004-D1BC-4410-9B0C-0857F9909810}"/>
          </ac:spMkLst>
        </pc:spChg>
        <pc:spChg chg="mod">
          <ac:chgData name="Danielle" userId="e2554c37-e717-43a0-ba79-1183ca921ccd" providerId="ADAL" clId="{76ED8442-B12F-42BE-9E3E-061433471296}" dt="2021-06-12T09:51:28.325" v="21" actId="1038"/>
          <ac:spMkLst>
            <pc:docMk/>
            <pc:sldMk cId="2100558684" sldId="279"/>
            <ac:spMk id="36" creationId="{1D4AB893-CB19-40DD-A93E-83309BAC5186}"/>
          </ac:spMkLst>
        </pc:spChg>
        <pc:spChg chg="del">
          <ac:chgData name="Danielle" userId="e2554c37-e717-43a0-ba79-1183ca921ccd" providerId="ADAL" clId="{76ED8442-B12F-42BE-9E3E-061433471296}" dt="2021-06-12T09:50:47.443" v="2" actId="478"/>
          <ac:spMkLst>
            <pc:docMk/>
            <pc:sldMk cId="2100558684" sldId="279"/>
            <ac:spMk id="37" creationId="{63EC9E2F-9E65-4F66-A8BC-0006830B8E45}"/>
          </ac:spMkLst>
        </pc:spChg>
        <pc:graphicFrameChg chg="mod">
          <ac:chgData name="Danielle" userId="e2554c37-e717-43a0-ba79-1183ca921ccd" providerId="ADAL" clId="{76ED8442-B12F-42BE-9E3E-061433471296}" dt="2021-06-12T09:51:05.243" v="6" actId="1076"/>
          <ac:graphicFrameMkLst>
            <pc:docMk/>
            <pc:sldMk cId="2100558684" sldId="279"/>
            <ac:graphicFrameMk id="28" creationId="{0832D840-43F7-4436-82F8-8208320F4357}"/>
          </ac:graphicFrameMkLst>
        </pc:graphicFrameChg>
        <pc:cxnChg chg="del">
          <ac:chgData name="Danielle" userId="e2554c37-e717-43a0-ba79-1183ca921ccd" providerId="ADAL" clId="{76ED8442-B12F-42BE-9E3E-061433471296}" dt="2021-06-12T09:50:47.443" v="2" actId="478"/>
          <ac:cxnSpMkLst>
            <pc:docMk/>
            <pc:sldMk cId="2100558684" sldId="279"/>
            <ac:cxnSpMk id="5" creationId="{E4D146B7-B5B4-4867-B6FF-83FA4BCD0745}"/>
          </ac:cxnSpMkLst>
        </pc:cxnChg>
      </pc:sldChg>
      <pc:sldChg chg="del">
        <pc:chgData name="Danielle" userId="e2554c37-e717-43a0-ba79-1183ca921ccd" providerId="ADAL" clId="{76ED8442-B12F-42BE-9E3E-061433471296}" dt="2021-06-12T10:08:19.969" v="56" actId="47"/>
        <pc:sldMkLst>
          <pc:docMk/>
          <pc:sldMk cId="1500664490" sldId="280"/>
        </pc:sldMkLst>
      </pc:sldChg>
      <pc:sldChg chg="delSp modSp mod modClrScheme delAnim modAnim chgLayout">
        <pc:chgData name="Danielle" userId="e2554c37-e717-43a0-ba79-1183ca921ccd" providerId="ADAL" clId="{76ED8442-B12F-42BE-9E3E-061433471296}" dt="2021-06-12T10:09:20.947" v="74" actId="1037"/>
        <pc:sldMkLst>
          <pc:docMk/>
          <pc:sldMk cId="514294893" sldId="281"/>
        </pc:sldMkLst>
        <pc:spChg chg="mod">
          <ac:chgData name="Danielle" userId="e2554c37-e717-43a0-ba79-1183ca921ccd" providerId="ADAL" clId="{76ED8442-B12F-42BE-9E3E-061433471296}" dt="2021-06-12T10:09:06.258" v="71" actId="14100"/>
          <ac:spMkLst>
            <pc:docMk/>
            <pc:sldMk cId="514294893" sldId="281"/>
            <ac:spMk id="3" creationId="{00000000-0000-0000-0000-000000000000}"/>
          </ac:spMkLst>
        </pc:spChg>
        <pc:spChg chg="del">
          <ac:chgData name="Danielle" userId="e2554c37-e717-43a0-ba79-1183ca921ccd" providerId="ADAL" clId="{76ED8442-B12F-42BE-9E3E-061433471296}" dt="2021-06-12T10:08:25.307" v="58" actId="478"/>
          <ac:spMkLst>
            <pc:docMk/>
            <pc:sldMk cId="514294893" sldId="281"/>
            <ac:spMk id="20" creationId="{774C5ACC-2F7A-4A29-BF07-55EC2B7CEC65}"/>
          </ac:spMkLst>
        </pc:spChg>
        <pc:spChg chg="del">
          <ac:chgData name="Danielle" userId="e2554c37-e717-43a0-ba79-1183ca921ccd" providerId="ADAL" clId="{76ED8442-B12F-42BE-9E3E-061433471296}" dt="2021-06-12T10:08:22.643" v="57" actId="478"/>
          <ac:spMkLst>
            <pc:docMk/>
            <pc:sldMk cId="514294893" sldId="281"/>
            <ac:spMk id="23" creationId="{973BFA55-F7FD-44A5-81C6-6B308E34A67D}"/>
          </ac:spMkLst>
        </pc:spChg>
        <pc:spChg chg="del">
          <ac:chgData name="Danielle" userId="e2554c37-e717-43a0-ba79-1183ca921ccd" providerId="ADAL" clId="{76ED8442-B12F-42BE-9E3E-061433471296}" dt="2021-06-12T10:08:25.307" v="58" actId="478"/>
          <ac:spMkLst>
            <pc:docMk/>
            <pc:sldMk cId="514294893" sldId="281"/>
            <ac:spMk id="26" creationId="{E3F06D71-82C2-44E7-987E-DEC126BFD73A}"/>
          </ac:spMkLst>
        </pc:spChg>
        <pc:spChg chg="mod">
          <ac:chgData name="Danielle" userId="e2554c37-e717-43a0-ba79-1183ca921ccd" providerId="ADAL" clId="{76ED8442-B12F-42BE-9E3E-061433471296}" dt="2021-06-12T10:09:13.192" v="72" actId="1076"/>
          <ac:spMkLst>
            <pc:docMk/>
            <pc:sldMk cId="514294893" sldId="281"/>
            <ac:spMk id="29" creationId="{D44972B8-879C-4C51-8807-E34062A6B628}"/>
          </ac:spMkLst>
        </pc:spChg>
        <pc:spChg chg="mod">
          <ac:chgData name="Danielle" userId="e2554c37-e717-43a0-ba79-1183ca921ccd" providerId="ADAL" clId="{76ED8442-B12F-42BE-9E3E-061433471296}" dt="2021-06-12T10:09:13.192" v="72" actId="1076"/>
          <ac:spMkLst>
            <pc:docMk/>
            <pc:sldMk cId="514294893" sldId="281"/>
            <ac:spMk id="30" creationId="{96ACD240-2BBB-45AB-B979-94011B3C56E6}"/>
          </ac:spMkLst>
        </pc:spChg>
        <pc:spChg chg="mod">
          <ac:chgData name="Danielle" userId="e2554c37-e717-43a0-ba79-1183ca921ccd" providerId="ADAL" clId="{76ED8442-B12F-42BE-9E3E-061433471296}" dt="2021-06-12T10:09:13.192" v="72" actId="1076"/>
          <ac:spMkLst>
            <pc:docMk/>
            <pc:sldMk cId="514294893" sldId="281"/>
            <ac:spMk id="31" creationId="{340F555F-63F6-4A4F-AA9D-1E41AC9F2233}"/>
          </ac:spMkLst>
        </pc:spChg>
        <pc:spChg chg="mod">
          <ac:chgData name="Danielle" userId="e2554c37-e717-43a0-ba79-1183ca921ccd" providerId="ADAL" clId="{76ED8442-B12F-42BE-9E3E-061433471296}" dt="2021-06-12T10:09:13.192" v="72" actId="1076"/>
          <ac:spMkLst>
            <pc:docMk/>
            <pc:sldMk cId="514294893" sldId="281"/>
            <ac:spMk id="32" creationId="{A0293B06-806A-4179-A9C9-830519FDF1DB}"/>
          </ac:spMkLst>
        </pc:spChg>
        <pc:spChg chg="mod">
          <ac:chgData name="Danielle" userId="e2554c37-e717-43a0-ba79-1183ca921ccd" providerId="ADAL" clId="{76ED8442-B12F-42BE-9E3E-061433471296}" dt="2021-06-12T10:09:20.947" v="74" actId="1037"/>
          <ac:spMkLst>
            <pc:docMk/>
            <pc:sldMk cId="514294893" sldId="281"/>
            <ac:spMk id="33" creationId="{D4100A12-4FF4-4811-9DB1-6B469597D0A1}"/>
          </ac:spMkLst>
        </pc:spChg>
        <pc:spChg chg="mod">
          <ac:chgData name="Danielle" userId="e2554c37-e717-43a0-ba79-1183ca921ccd" providerId="ADAL" clId="{76ED8442-B12F-42BE-9E3E-061433471296}" dt="2021-06-12T10:09:13.192" v="72" actId="1076"/>
          <ac:spMkLst>
            <pc:docMk/>
            <pc:sldMk cId="514294893" sldId="281"/>
            <ac:spMk id="34" creationId="{7A2C533C-2577-48C6-9FC3-F2894DB71E19}"/>
          </ac:spMkLst>
        </pc:spChg>
        <pc:spChg chg="mod">
          <ac:chgData name="Danielle" userId="e2554c37-e717-43a0-ba79-1183ca921ccd" providerId="ADAL" clId="{76ED8442-B12F-42BE-9E3E-061433471296}" dt="2021-06-12T10:09:18.088" v="73" actId="1076"/>
          <ac:spMkLst>
            <pc:docMk/>
            <pc:sldMk cId="514294893" sldId="281"/>
            <ac:spMk id="35" creationId="{43F9D004-D1BC-4410-9B0C-0857F9909810}"/>
          </ac:spMkLst>
        </pc:spChg>
        <pc:spChg chg="del">
          <ac:chgData name="Danielle" userId="e2554c37-e717-43a0-ba79-1183ca921ccd" providerId="ADAL" clId="{76ED8442-B12F-42BE-9E3E-061433471296}" dt="2021-06-12T10:08:25.307" v="58" actId="478"/>
          <ac:spMkLst>
            <pc:docMk/>
            <pc:sldMk cId="514294893" sldId="281"/>
            <ac:spMk id="37" creationId="{63EC9E2F-9E65-4F66-A8BC-0006830B8E45}"/>
          </ac:spMkLst>
        </pc:spChg>
        <pc:graphicFrameChg chg="mod">
          <ac:chgData name="Danielle" userId="e2554c37-e717-43a0-ba79-1183ca921ccd" providerId="ADAL" clId="{76ED8442-B12F-42BE-9E3E-061433471296}" dt="2021-06-12T10:09:13.192" v="72" actId="1076"/>
          <ac:graphicFrameMkLst>
            <pc:docMk/>
            <pc:sldMk cId="514294893" sldId="281"/>
            <ac:graphicFrameMk id="28" creationId="{0832D840-43F7-4436-82F8-8208320F4357}"/>
          </ac:graphicFrameMkLst>
        </pc:graphicFrameChg>
        <pc:cxnChg chg="del">
          <ac:chgData name="Danielle" userId="e2554c37-e717-43a0-ba79-1183ca921ccd" providerId="ADAL" clId="{76ED8442-B12F-42BE-9E3E-061433471296}" dt="2021-06-12T10:08:25.307" v="58" actId="478"/>
          <ac:cxnSpMkLst>
            <pc:docMk/>
            <pc:sldMk cId="514294893" sldId="281"/>
            <ac:cxnSpMk id="5" creationId="{E4D146B7-B5B4-4867-B6FF-83FA4BCD0745}"/>
          </ac:cxnSpMkLst>
        </pc:cxnChg>
      </pc:sldChg>
      <pc:sldMasterChg chg="modSp mod">
        <pc:chgData name="Danielle" userId="e2554c37-e717-43a0-ba79-1183ca921ccd" providerId="ADAL" clId="{76ED8442-B12F-42BE-9E3E-061433471296}" dt="2021-06-13T19:42:18.655" v="76" actId="6549"/>
        <pc:sldMasterMkLst>
          <pc:docMk/>
          <pc:sldMasterMk cId="253546827" sldId="2147483673"/>
        </pc:sldMasterMkLst>
        <pc:spChg chg="mod">
          <ac:chgData name="Danielle" userId="e2554c37-e717-43a0-ba79-1183ca921ccd" providerId="ADAL" clId="{76ED8442-B12F-42BE-9E3E-061433471296}" dt="2021-06-13T19:42:18.655" v="76" actId="6549"/>
          <ac:spMkLst>
            <pc:docMk/>
            <pc:sldMasterMk cId="253546827" sldId="2147483673"/>
            <ac:spMk id="17" creationId="{00000000-0000-0000-0000-000000000000}"/>
          </ac:spMkLst>
        </pc:spChg>
      </pc:sldMasterChg>
    </pc:docChg>
  </pc:docChgLst>
  <pc:docChgLst>
    <pc:chgData name="Danielle" userId="e2554c37-e717-43a0-ba79-1183ca921ccd" providerId="ADAL" clId="{1F8F1843-BCF2-4172-B19C-E0DEBD9624E3}"/>
    <pc:docChg chg="undo custSel addSld delSld modSld sldOrd modMainMaster">
      <pc:chgData name="Danielle" userId="e2554c37-e717-43a0-ba79-1183ca921ccd" providerId="ADAL" clId="{1F8F1843-BCF2-4172-B19C-E0DEBD9624E3}" dt="2020-07-17T13:47:07.604" v="1318" actId="47"/>
      <pc:docMkLst>
        <pc:docMk/>
      </pc:docMkLst>
      <pc:sldChg chg="delSp modSp mod">
        <pc:chgData name="Danielle" userId="e2554c37-e717-43a0-ba79-1183ca921ccd" providerId="ADAL" clId="{1F8F1843-BCF2-4172-B19C-E0DEBD9624E3}" dt="2020-07-17T13:11:40.010" v="164" actId="1037"/>
        <pc:sldMkLst>
          <pc:docMk/>
          <pc:sldMk cId="2251729623" sldId="256"/>
        </pc:sldMkLst>
        <pc:spChg chg="del mod">
          <ac:chgData name="Danielle" userId="e2554c37-e717-43a0-ba79-1183ca921ccd" providerId="ADAL" clId="{1F8F1843-BCF2-4172-B19C-E0DEBD9624E3}" dt="2020-07-17T13:10:06.837" v="84" actId="478"/>
          <ac:spMkLst>
            <pc:docMk/>
            <pc:sldMk cId="2251729623" sldId="256"/>
            <ac:spMk id="2" creationId="{00000000-0000-0000-0000-000000000000}"/>
          </ac:spMkLst>
        </pc:spChg>
        <pc:spChg chg="mod">
          <ac:chgData name="Danielle" userId="e2554c37-e717-43a0-ba79-1183ca921ccd" providerId="ADAL" clId="{1F8F1843-BCF2-4172-B19C-E0DEBD9624E3}" dt="2020-07-17T13:11:02.259" v="135" actId="20577"/>
          <ac:spMkLst>
            <pc:docMk/>
            <pc:sldMk cId="2251729623" sldId="256"/>
            <ac:spMk id="3" creationId="{00000000-0000-0000-0000-000000000000}"/>
          </ac:spMkLst>
        </pc:spChg>
        <pc:spChg chg="mod">
          <ac:chgData name="Danielle" userId="e2554c37-e717-43a0-ba79-1183ca921ccd" providerId="ADAL" clId="{1F8F1843-BCF2-4172-B19C-E0DEBD9624E3}" dt="2020-07-17T13:11:40.010" v="164" actId="1037"/>
          <ac:spMkLst>
            <pc:docMk/>
            <pc:sldMk cId="2251729623" sldId="256"/>
            <ac:spMk id="5" creationId="{00000000-0000-0000-0000-000000000000}"/>
          </ac:spMkLst>
        </pc:spChg>
      </pc:sldChg>
      <pc:sldChg chg="addSp delSp modSp mod modClrScheme delAnim modAnim chgLayout">
        <pc:chgData name="Danielle" userId="e2554c37-e717-43a0-ba79-1183ca921ccd" providerId="ADAL" clId="{1F8F1843-BCF2-4172-B19C-E0DEBD9624E3}" dt="2020-07-17T13:13:51.225" v="230"/>
        <pc:sldMkLst>
          <pc:docMk/>
          <pc:sldMk cId="458763007" sldId="258"/>
        </pc:sldMkLst>
        <pc:spChg chg="add mod">
          <ac:chgData name="Danielle" userId="e2554c37-e717-43a0-ba79-1183ca921ccd" providerId="ADAL" clId="{1F8F1843-BCF2-4172-B19C-E0DEBD9624E3}" dt="2020-07-17T13:13:47.589" v="229" actId="1076"/>
          <ac:spMkLst>
            <pc:docMk/>
            <pc:sldMk cId="458763007" sldId="258"/>
            <ac:spMk id="2" creationId="{7CB2C468-48A9-4D46-89B4-5C1C53E3B4FF}"/>
          </ac:spMkLst>
        </pc:spChg>
        <pc:spChg chg="mod">
          <ac:chgData name="Danielle" userId="e2554c37-e717-43a0-ba79-1183ca921ccd" providerId="ADAL" clId="{1F8F1843-BCF2-4172-B19C-E0DEBD9624E3}" dt="2020-07-17T13:12:59.588" v="214" actId="115"/>
          <ac:spMkLst>
            <pc:docMk/>
            <pc:sldMk cId="458763007" sldId="258"/>
            <ac:spMk id="3" creationId="{00000000-0000-0000-0000-000000000000}"/>
          </ac:spMkLst>
        </pc:spChg>
        <pc:spChg chg="del mod">
          <ac:chgData name="Danielle" userId="e2554c37-e717-43a0-ba79-1183ca921ccd" providerId="ADAL" clId="{1F8F1843-BCF2-4172-B19C-E0DEBD9624E3}" dt="2020-07-17T13:13:09.988" v="218" actId="478"/>
          <ac:spMkLst>
            <pc:docMk/>
            <pc:sldMk cId="458763007" sldId="258"/>
            <ac:spMk id="4" creationId="{00000000-0000-0000-0000-000000000000}"/>
          </ac:spMkLst>
        </pc:spChg>
      </pc:sldChg>
      <pc:sldChg chg="del">
        <pc:chgData name="Danielle" userId="e2554c37-e717-43a0-ba79-1183ca921ccd" providerId="ADAL" clId="{1F8F1843-BCF2-4172-B19C-E0DEBD9624E3}" dt="2020-07-17T13:24:13.304" v="519" actId="47"/>
        <pc:sldMkLst>
          <pc:docMk/>
          <pc:sldMk cId="2368283920" sldId="261"/>
        </pc:sldMkLst>
      </pc:sldChg>
      <pc:sldChg chg="del">
        <pc:chgData name="Danielle" userId="e2554c37-e717-43a0-ba79-1183ca921ccd" providerId="ADAL" clId="{1F8F1843-BCF2-4172-B19C-E0DEBD9624E3}" dt="2020-07-17T13:24:13.742" v="520" actId="47"/>
        <pc:sldMkLst>
          <pc:docMk/>
          <pc:sldMk cId="1291422831" sldId="262"/>
        </pc:sldMkLst>
      </pc:sldChg>
      <pc:sldChg chg="del">
        <pc:chgData name="Danielle" userId="e2554c37-e717-43a0-ba79-1183ca921ccd" providerId="ADAL" clId="{1F8F1843-BCF2-4172-B19C-E0DEBD9624E3}" dt="2020-07-17T13:35:40.176" v="924" actId="47"/>
        <pc:sldMkLst>
          <pc:docMk/>
          <pc:sldMk cId="1431827552" sldId="264"/>
        </pc:sldMkLst>
      </pc:sldChg>
      <pc:sldChg chg="del">
        <pc:chgData name="Danielle" userId="e2554c37-e717-43a0-ba79-1183ca921ccd" providerId="ADAL" clId="{1F8F1843-BCF2-4172-B19C-E0DEBD9624E3}" dt="2020-07-17T13:35:37.158" v="922" actId="47"/>
        <pc:sldMkLst>
          <pc:docMk/>
          <pc:sldMk cId="1505953607" sldId="265"/>
        </pc:sldMkLst>
      </pc:sldChg>
      <pc:sldChg chg="del">
        <pc:chgData name="Danielle" userId="e2554c37-e717-43a0-ba79-1183ca921ccd" providerId="ADAL" clId="{1F8F1843-BCF2-4172-B19C-E0DEBD9624E3}" dt="2020-07-17T13:35:37.726" v="923" actId="47"/>
        <pc:sldMkLst>
          <pc:docMk/>
          <pc:sldMk cId="3600820719" sldId="266"/>
        </pc:sldMkLst>
      </pc:sldChg>
      <pc:sldChg chg="addSp delSp modSp mod">
        <pc:chgData name="Danielle" userId="e2554c37-e717-43a0-ba79-1183ca921ccd" providerId="ADAL" clId="{1F8F1843-BCF2-4172-B19C-E0DEBD9624E3}" dt="2020-07-17T13:47:00.583" v="1317"/>
        <pc:sldMkLst>
          <pc:docMk/>
          <pc:sldMk cId="1350003028" sldId="267"/>
        </pc:sldMkLst>
        <pc:spChg chg="add">
          <ac:chgData name="Danielle" userId="e2554c37-e717-43a0-ba79-1183ca921ccd" providerId="ADAL" clId="{1F8F1843-BCF2-4172-B19C-E0DEBD9624E3}" dt="2020-07-17T13:44:02.625" v="1208" actId="22"/>
          <ac:spMkLst>
            <pc:docMk/>
            <pc:sldMk cId="1350003028" sldId="267"/>
            <ac:spMk id="2" creationId="{82455F25-398C-4774-83B1-3E5452687F3D}"/>
          </ac:spMkLst>
        </pc:spChg>
        <pc:spChg chg="mod">
          <ac:chgData name="Danielle" userId="e2554c37-e717-43a0-ba79-1183ca921ccd" providerId="ADAL" clId="{1F8F1843-BCF2-4172-B19C-E0DEBD9624E3}" dt="2020-07-17T13:46:15.075" v="1291"/>
          <ac:spMkLst>
            <pc:docMk/>
            <pc:sldMk cId="1350003028" sldId="267"/>
            <ac:spMk id="3" creationId="{00000000-0000-0000-0000-000000000000}"/>
          </ac:spMkLst>
        </pc:spChg>
        <pc:spChg chg="mod">
          <ac:chgData name="Danielle" userId="e2554c37-e717-43a0-ba79-1183ca921ccd" providerId="ADAL" clId="{1F8F1843-BCF2-4172-B19C-E0DEBD9624E3}" dt="2020-07-17T13:47:00.583" v="1317"/>
          <ac:spMkLst>
            <pc:docMk/>
            <pc:sldMk cId="1350003028" sldId="267"/>
            <ac:spMk id="4" creationId="{00000000-0000-0000-0000-000000000000}"/>
          </ac:spMkLst>
        </pc:spChg>
        <pc:spChg chg="del">
          <ac:chgData name="Danielle" userId="e2554c37-e717-43a0-ba79-1183ca921ccd" providerId="ADAL" clId="{1F8F1843-BCF2-4172-B19C-E0DEBD9624E3}" dt="2020-07-17T13:44:02.184" v="1207" actId="478"/>
          <ac:spMkLst>
            <pc:docMk/>
            <pc:sldMk cId="1350003028" sldId="267"/>
            <ac:spMk id="5" creationId="{00000000-0000-0000-0000-000000000000}"/>
          </ac:spMkLst>
        </pc:spChg>
        <pc:spChg chg="mod">
          <ac:chgData name="Danielle" userId="e2554c37-e717-43a0-ba79-1183ca921ccd" providerId="ADAL" clId="{1F8F1843-BCF2-4172-B19C-E0DEBD9624E3}" dt="2020-07-17T13:45:12.109" v="1246" actId="20577"/>
          <ac:spMkLst>
            <pc:docMk/>
            <pc:sldMk cId="1350003028" sldId="267"/>
            <ac:spMk id="18" creationId="{00000000-0000-0000-0000-000000000000}"/>
          </ac:spMkLst>
        </pc:spChg>
      </pc:sldChg>
      <pc:sldChg chg="del">
        <pc:chgData name="Danielle" userId="e2554c37-e717-43a0-ba79-1183ca921ccd" providerId="ADAL" clId="{1F8F1843-BCF2-4172-B19C-E0DEBD9624E3}" dt="2020-07-17T13:47:07.604" v="1318" actId="47"/>
        <pc:sldMkLst>
          <pc:docMk/>
          <pc:sldMk cId="2476775413" sldId="270"/>
        </pc:sldMkLst>
      </pc:sldChg>
      <pc:sldChg chg="del">
        <pc:chgData name="Danielle" userId="e2554c37-e717-43a0-ba79-1183ca921ccd" providerId="ADAL" clId="{1F8F1843-BCF2-4172-B19C-E0DEBD9624E3}" dt="2020-07-17T13:47:07.604" v="1318" actId="47"/>
        <pc:sldMkLst>
          <pc:docMk/>
          <pc:sldMk cId="4048255132" sldId="271"/>
        </pc:sldMkLst>
      </pc:sldChg>
      <pc:sldChg chg="del">
        <pc:chgData name="Danielle" userId="e2554c37-e717-43a0-ba79-1183ca921ccd" providerId="ADAL" clId="{1F8F1843-BCF2-4172-B19C-E0DEBD9624E3}" dt="2020-07-17T13:47:07.604" v="1318" actId="47"/>
        <pc:sldMkLst>
          <pc:docMk/>
          <pc:sldMk cId="618188886" sldId="272"/>
        </pc:sldMkLst>
      </pc:sldChg>
      <pc:sldChg chg="addSp delSp modSp mod">
        <pc:chgData name="Danielle" userId="e2554c37-e717-43a0-ba79-1183ca921ccd" providerId="ADAL" clId="{1F8F1843-BCF2-4172-B19C-E0DEBD9624E3}" dt="2020-07-17T13:42:17.387" v="1166" actId="22"/>
        <pc:sldMkLst>
          <pc:docMk/>
          <pc:sldMk cId="3698745514" sldId="275"/>
        </pc:sldMkLst>
        <pc:spChg chg="add del mod">
          <ac:chgData name="Danielle" userId="e2554c37-e717-43a0-ba79-1183ca921ccd" providerId="ADAL" clId="{1F8F1843-BCF2-4172-B19C-E0DEBD9624E3}" dt="2020-07-17T13:42:17.090" v="1165" actId="478"/>
          <ac:spMkLst>
            <pc:docMk/>
            <pc:sldMk cId="3698745514" sldId="275"/>
            <ac:spMk id="2" creationId="{4F3192CE-09EC-40E4-B765-3B0D8C2A31FB}"/>
          </ac:spMkLst>
        </pc:spChg>
        <pc:spChg chg="mod">
          <ac:chgData name="Danielle" userId="e2554c37-e717-43a0-ba79-1183ca921ccd" providerId="ADAL" clId="{1F8F1843-BCF2-4172-B19C-E0DEBD9624E3}" dt="2020-07-17T13:30:33.576" v="739"/>
          <ac:spMkLst>
            <pc:docMk/>
            <pc:sldMk cId="3698745514" sldId="275"/>
            <ac:spMk id="3" creationId="{00000000-0000-0000-0000-000000000000}"/>
          </ac:spMkLst>
        </pc:spChg>
        <pc:spChg chg="mod">
          <ac:chgData name="Danielle" userId="e2554c37-e717-43a0-ba79-1183ca921ccd" providerId="ADAL" clId="{1F8F1843-BCF2-4172-B19C-E0DEBD9624E3}" dt="2020-07-17T13:31:16.439" v="761"/>
          <ac:spMkLst>
            <pc:docMk/>
            <pc:sldMk cId="3698745514" sldId="275"/>
            <ac:spMk id="4" creationId="{00000000-0000-0000-0000-000000000000}"/>
          </ac:spMkLst>
        </pc:spChg>
        <pc:spChg chg="del mod">
          <ac:chgData name="Danielle" userId="e2554c37-e717-43a0-ba79-1183ca921ccd" providerId="ADAL" clId="{1F8F1843-BCF2-4172-B19C-E0DEBD9624E3}" dt="2020-07-17T13:29:09.976" v="688" actId="478"/>
          <ac:spMkLst>
            <pc:docMk/>
            <pc:sldMk cId="3698745514" sldId="275"/>
            <ac:spMk id="5" creationId="{00000000-0000-0000-0000-000000000000}"/>
          </ac:spMkLst>
        </pc:spChg>
        <pc:spChg chg="add">
          <ac:chgData name="Danielle" userId="e2554c37-e717-43a0-ba79-1183ca921ccd" providerId="ADAL" clId="{1F8F1843-BCF2-4172-B19C-E0DEBD9624E3}" dt="2020-07-17T13:42:17.387" v="1166" actId="22"/>
          <ac:spMkLst>
            <pc:docMk/>
            <pc:sldMk cId="3698745514" sldId="275"/>
            <ac:spMk id="6" creationId="{B3DB3A79-5FB7-41EB-A6E4-40F20E1CAACA}"/>
          </ac:spMkLst>
        </pc:spChg>
        <pc:spChg chg="mod">
          <ac:chgData name="Danielle" userId="e2554c37-e717-43a0-ba79-1183ca921ccd" providerId="ADAL" clId="{1F8F1843-BCF2-4172-B19C-E0DEBD9624E3}" dt="2020-07-17T13:29:03.518" v="687"/>
          <ac:spMkLst>
            <pc:docMk/>
            <pc:sldMk cId="3698745514" sldId="275"/>
            <ac:spMk id="18" creationId="{00000000-0000-0000-0000-000000000000}"/>
          </ac:spMkLst>
        </pc:spChg>
      </pc:sldChg>
      <pc:sldChg chg="addSp delSp modSp mod">
        <pc:chgData name="Danielle" userId="e2554c37-e717-43a0-ba79-1183ca921ccd" providerId="ADAL" clId="{1F8F1843-BCF2-4172-B19C-E0DEBD9624E3}" dt="2020-07-17T13:34:36.622" v="862"/>
        <pc:sldMkLst>
          <pc:docMk/>
          <pc:sldMk cId="2787455902" sldId="276"/>
        </pc:sldMkLst>
        <pc:spChg chg="add mod">
          <ac:chgData name="Danielle" userId="e2554c37-e717-43a0-ba79-1183ca921ccd" providerId="ADAL" clId="{1F8F1843-BCF2-4172-B19C-E0DEBD9624E3}" dt="2020-07-17T13:29:39.254" v="709" actId="20577"/>
          <ac:spMkLst>
            <pc:docMk/>
            <pc:sldMk cId="2787455902" sldId="276"/>
            <ac:spMk id="2" creationId="{7CF856CA-FAAA-483A-8CC8-841D11AE1E78}"/>
          </ac:spMkLst>
        </pc:spChg>
        <pc:spChg chg="mod">
          <ac:chgData name="Danielle" userId="e2554c37-e717-43a0-ba79-1183ca921ccd" providerId="ADAL" clId="{1F8F1843-BCF2-4172-B19C-E0DEBD9624E3}" dt="2020-07-17T13:33:35.654" v="833" actId="20577"/>
          <ac:spMkLst>
            <pc:docMk/>
            <pc:sldMk cId="2787455902" sldId="276"/>
            <ac:spMk id="3" creationId="{00000000-0000-0000-0000-000000000000}"/>
          </ac:spMkLst>
        </pc:spChg>
        <pc:spChg chg="mod">
          <ac:chgData name="Danielle" userId="e2554c37-e717-43a0-ba79-1183ca921ccd" providerId="ADAL" clId="{1F8F1843-BCF2-4172-B19C-E0DEBD9624E3}" dt="2020-07-17T13:34:36.622" v="862"/>
          <ac:spMkLst>
            <pc:docMk/>
            <pc:sldMk cId="2787455902" sldId="276"/>
            <ac:spMk id="4" creationId="{00000000-0000-0000-0000-000000000000}"/>
          </ac:spMkLst>
        </pc:spChg>
        <pc:spChg chg="del">
          <ac:chgData name="Danielle" userId="e2554c37-e717-43a0-ba79-1183ca921ccd" providerId="ADAL" clId="{1F8F1843-BCF2-4172-B19C-E0DEBD9624E3}" dt="2020-07-17T13:29:35.255" v="701" actId="478"/>
          <ac:spMkLst>
            <pc:docMk/>
            <pc:sldMk cId="2787455902" sldId="276"/>
            <ac:spMk id="5" creationId="{00000000-0000-0000-0000-000000000000}"/>
          </ac:spMkLst>
        </pc:spChg>
        <pc:spChg chg="mod">
          <ac:chgData name="Danielle" userId="e2554c37-e717-43a0-ba79-1183ca921ccd" providerId="ADAL" clId="{1F8F1843-BCF2-4172-B19C-E0DEBD9624E3}" dt="2020-07-17T13:32:38.150" v="796"/>
          <ac:spMkLst>
            <pc:docMk/>
            <pc:sldMk cId="2787455902" sldId="276"/>
            <ac:spMk id="18" creationId="{00000000-0000-0000-0000-000000000000}"/>
          </ac:spMkLst>
        </pc:spChg>
      </pc:sldChg>
      <pc:sldChg chg="addSp delSp modSp mod">
        <pc:chgData name="Danielle" userId="e2554c37-e717-43a0-ba79-1183ca921ccd" providerId="ADAL" clId="{1F8F1843-BCF2-4172-B19C-E0DEBD9624E3}" dt="2020-07-17T13:43:54.509" v="1206"/>
        <pc:sldMkLst>
          <pc:docMk/>
          <pc:sldMk cId="3116362629" sldId="277"/>
        </pc:sldMkLst>
        <pc:spChg chg="add mod">
          <ac:chgData name="Danielle" userId="e2554c37-e717-43a0-ba79-1183ca921ccd" providerId="ADAL" clId="{1F8F1843-BCF2-4172-B19C-E0DEBD9624E3}" dt="2020-07-17T13:42:10.826" v="1164" actId="20577"/>
          <ac:spMkLst>
            <pc:docMk/>
            <pc:sldMk cId="3116362629" sldId="277"/>
            <ac:spMk id="2" creationId="{5A958A1A-6CD9-40A9-859F-F81DDA910507}"/>
          </ac:spMkLst>
        </pc:spChg>
        <pc:spChg chg="mod">
          <ac:chgData name="Danielle" userId="e2554c37-e717-43a0-ba79-1183ca921ccd" providerId="ADAL" clId="{1F8F1843-BCF2-4172-B19C-E0DEBD9624E3}" dt="2020-07-17T13:43:04.613" v="1184"/>
          <ac:spMkLst>
            <pc:docMk/>
            <pc:sldMk cId="3116362629" sldId="277"/>
            <ac:spMk id="3" creationId="{00000000-0000-0000-0000-000000000000}"/>
          </ac:spMkLst>
        </pc:spChg>
        <pc:spChg chg="mod">
          <ac:chgData name="Danielle" userId="e2554c37-e717-43a0-ba79-1183ca921ccd" providerId="ADAL" clId="{1F8F1843-BCF2-4172-B19C-E0DEBD9624E3}" dt="2020-07-17T13:43:54.509" v="1206"/>
          <ac:spMkLst>
            <pc:docMk/>
            <pc:sldMk cId="3116362629" sldId="277"/>
            <ac:spMk id="4" creationId="{00000000-0000-0000-0000-000000000000}"/>
          </ac:spMkLst>
        </pc:spChg>
        <pc:spChg chg="del">
          <ac:chgData name="Danielle" userId="e2554c37-e717-43a0-ba79-1183ca921ccd" providerId="ADAL" clId="{1F8F1843-BCF2-4172-B19C-E0DEBD9624E3}" dt="2020-07-17T13:40:38.962" v="1088" actId="478"/>
          <ac:spMkLst>
            <pc:docMk/>
            <pc:sldMk cId="3116362629" sldId="277"/>
            <ac:spMk id="5" creationId="{00000000-0000-0000-0000-000000000000}"/>
          </ac:spMkLst>
        </pc:spChg>
        <pc:spChg chg="mod">
          <ac:chgData name="Danielle" userId="e2554c37-e717-43a0-ba79-1183ca921ccd" providerId="ADAL" clId="{1F8F1843-BCF2-4172-B19C-E0DEBD9624E3}" dt="2020-07-17T13:41:43.370" v="1125"/>
          <ac:spMkLst>
            <pc:docMk/>
            <pc:sldMk cId="3116362629" sldId="277"/>
            <ac:spMk id="18" creationId="{00000000-0000-0000-0000-000000000000}"/>
          </ac:spMkLst>
        </pc:spChg>
      </pc:sldChg>
      <pc:sldChg chg="addSp delSp modSp add mod delAnim modAnim">
        <pc:chgData name="Danielle" userId="e2554c37-e717-43a0-ba79-1183ca921ccd" providerId="ADAL" clId="{1F8F1843-BCF2-4172-B19C-E0DEBD9624E3}" dt="2020-07-17T13:26:29.034" v="622" actId="20577"/>
        <pc:sldMkLst>
          <pc:docMk/>
          <pc:sldMk cId="155005870" sldId="278"/>
        </pc:sldMkLst>
        <pc:spChg chg="del">
          <ac:chgData name="Danielle" userId="e2554c37-e717-43a0-ba79-1183ca921ccd" providerId="ADAL" clId="{1F8F1843-BCF2-4172-B19C-E0DEBD9624E3}" dt="2020-07-17T13:13:56.771" v="232" actId="478"/>
          <ac:spMkLst>
            <pc:docMk/>
            <pc:sldMk cId="155005870" sldId="278"/>
            <ac:spMk id="2" creationId="{7CB2C468-48A9-4D46-89B4-5C1C53E3B4FF}"/>
          </ac:spMkLst>
        </pc:spChg>
        <pc:spChg chg="mod">
          <ac:chgData name="Danielle" userId="e2554c37-e717-43a0-ba79-1183ca921ccd" providerId="ADAL" clId="{1F8F1843-BCF2-4172-B19C-E0DEBD9624E3}" dt="2020-07-17T13:16:41.808" v="269" actId="20577"/>
          <ac:spMkLst>
            <pc:docMk/>
            <pc:sldMk cId="155005870" sldId="278"/>
            <ac:spMk id="3" creationId="{00000000-0000-0000-0000-000000000000}"/>
          </ac:spMkLst>
        </pc:spChg>
        <pc:spChg chg="add del mod">
          <ac:chgData name="Danielle" userId="e2554c37-e717-43a0-ba79-1183ca921ccd" providerId="ADAL" clId="{1F8F1843-BCF2-4172-B19C-E0DEBD9624E3}" dt="2020-07-17T13:15:04.140" v="245" actId="478"/>
          <ac:spMkLst>
            <pc:docMk/>
            <pc:sldMk cId="155005870" sldId="278"/>
            <ac:spMk id="6" creationId="{A6DB435D-6EB0-4AE8-8264-88A04B3131BC}"/>
          </ac:spMkLst>
        </pc:spChg>
        <pc:spChg chg="add del mod">
          <ac:chgData name="Danielle" userId="e2554c37-e717-43a0-ba79-1183ca921ccd" providerId="ADAL" clId="{1F8F1843-BCF2-4172-B19C-E0DEBD9624E3}" dt="2020-07-17T13:15:31.240" v="251" actId="478"/>
          <ac:spMkLst>
            <pc:docMk/>
            <pc:sldMk cId="155005870" sldId="278"/>
            <ac:spMk id="7" creationId="{D732A874-2841-4190-95BE-E97F2428591E}"/>
          </ac:spMkLst>
        </pc:spChg>
        <pc:spChg chg="add del mod">
          <ac:chgData name="Danielle" userId="e2554c37-e717-43a0-ba79-1183ca921ccd" providerId="ADAL" clId="{1F8F1843-BCF2-4172-B19C-E0DEBD9624E3}" dt="2020-07-17T13:16:33.187" v="267" actId="478"/>
          <ac:spMkLst>
            <pc:docMk/>
            <pc:sldMk cId="155005870" sldId="278"/>
            <ac:spMk id="9" creationId="{601CD5D7-90FD-4792-B426-2217915F5602}"/>
          </ac:spMkLst>
        </pc:spChg>
        <pc:spChg chg="add del mod">
          <ac:chgData name="Danielle" userId="e2554c37-e717-43a0-ba79-1183ca921ccd" providerId="ADAL" clId="{1F8F1843-BCF2-4172-B19C-E0DEBD9624E3}" dt="2020-07-17T13:16:33.187" v="267" actId="478"/>
          <ac:spMkLst>
            <pc:docMk/>
            <pc:sldMk cId="155005870" sldId="278"/>
            <ac:spMk id="10" creationId="{BAF738D2-863E-40F4-AA60-8FB2C63B8965}"/>
          </ac:spMkLst>
        </pc:spChg>
        <pc:spChg chg="add del mod">
          <ac:chgData name="Danielle" userId="e2554c37-e717-43a0-ba79-1183ca921ccd" providerId="ADAL" clId="{1F8F1843-BCF2-4172-B19C-E0DEBD9624E3}" dt="2020-07-17T13:16:33.187" v="267" actId="478"/>
          <ac:spMkLst>
            <pc:docMk/>
            <pc:sldMk cId="155005870" sldId="278"/>
            <ac:spMk id="11" creationId="{0B9CA117-DE19-47B9-885E-EBC13A5B38A9}"/>
          </ac:spMkLst>
        </pc:spChg>
        <pc:spChg chg="add del mod">
          <ac:chgData name="Danielle" userId="e2554c37-e717-43a0-ba79-1183ca921ccd" providerId="ADAL" clId="{1F8F1843-BCF2-4172-B19C-E0DEBD9624E3}" dt="2020-07-17T13:16:33.187" v="267" actId="478"/>
          <ac:spMkLst>
            <pc:docMk/>
            <pc:sldMk cId="155005870" sldId="278"/>
            <ac:spMk id="12" creationId="{73939478-6CDB-4842-A324-30D35C408745}"/>
          </ac:spMkLst>
        </pc:spChg>
        <pc:spChg chg="add del mod">
          <ac:chgData name="Danielle" userId="e2554c37-e717-43a0-ba79-1183ca921ccd" providerId="ADAL" clId="{1F8F1843-BCF2-4172-B19C-E0DEBD9624E3}" dt="2020-07-17T13:16:33.187" v="267" actId="478"/>
          <ac:spMkLst>
            <pc:docMk/>
            <pc:sldMk cId="155005870" sldId="278"/>
            <ac:spMk id="13" creationId="{6439C4D8-6764-426E-87FA-BE626180FD60}"/>
          </ac:spMkLst>
        </pc:spChg>
        <pc:spChg chg="add del mod">
          <ac:chgData name="Danielle" userId="e2554c37-e717-43a0-ba79-1183ca921ccd" providerId="ADAL" clId="{1F8F1843-BCF2-4172-B19C-E0DEBD9624E3}" dt="2020-07-17T13:16:33.187" v="267" actId="478"/>
          <ac:spMkLst>
            <pc:docMk/>
            <pc:sldMk cId="155005870" sldId="278"/>
            <ac:spMk id="14" creationId="{A2C4EC17-BE9C-48A4-BCEC-71A5DC5B5313}"/>
          </ac:spMkLst>
        </pc:spChg>
        <pc:spChg chg="add del mod">
          <ac:chgData name="Danielle" userId="e2554c37-e717-43a0-ba79-1183ca921ccd" providerId="ADAL" clId="{1F8F1843-BCF2-4172-B19C-E0DEBD9624E3}" dt="2020-07-17T13:15:39.762" v="254" actId="478"/>
          <ac:spMkLst>
            <pc:docMk/>
            <pc:sldMk cId="155005870" sldId="278"/>
            <ac:spMk id="15" creationId="{8509666B-652C-4C3E-9C63-C23463CBF308}"/>
          </ac:spMkLst>
        </pc:spChg>
        <pc:spChg chg="add del mod">
          <ac:chgData name="Danielle" userId="e2554c37-e717-43a0-ba79-1183ca921ccd" providerId="ADAL" clId="{1F8F1843-BCF2-4172-B19C-E0DEBD9624E3}" dt="2020-07-17T13:15:33.874" v="252" actId="478"/>
          <ac:spMkLst>
            <pc:docMk/>
            <pc:sldMk cId="155005870" sldId="278"/>
            <ac:spMk id="16" creationId="{4B8CE8FA-9EDC-4AED-A68C-8842FF61C0FF}"/>
          </ac:spMkLst>
        </pc:spChg>
        <pc:spChg chg="add del mod">
          <ac:chgData name="Danielle" userId="e2554c37-e717-43a0-ba79-1183ca921ccd" providerId="ADAL" clId="{1F8F1843-BCF2-4172-B19C-E0DEBD9624E3}" dt="2020-07-17T13:16:33.187" v="267" actId="478"/>
          <ac:spMkLst>
            <pc:docMk/>
            <pc:sldMk cId="155005870" sldId="278"/>
            <ac:spMk id="17" creationId="{FC66C194-B62D-4C7F-9288-0CEEB0B32239}"/>
          </ac:spMkLst>
        </pc:spChg>
        <pc:spChg chg="add del mod">
          <ac:chgData name="Danielle" userId="e2554c37-e717-43a0-ba79-1183ca921ccd" providerId="ADAL" clId="{1F8F1843-BCF2-4172-B19C-E0DEBD9624E3}" dt="2020-07-17T13:16:33.187" v="267" actId="478"/>
          <ac:spMkLst>
            <pc:docMk/>
            <pc:sldMk cId="155005870" sldId="278"/>
            <ac:spMk id="18" creationId="{CA743C48-C2B4-4F5B-856E-0C003561F933}"/>
          </ac:spMkLst>
        </pc:spChg>
        <pc:spChg chg="add del mod">
          <ac:chgData name="Danielle" userId="e2554c37-e717-43a0-ba79-1183ca921ccd" providerId="ADAL" clId="{1F8F1843-BCF2-4172-B19C-E0DEBD9624E3}" dt="2020-07-17T13:16:33.187" v="267" actId="478"/>
          <ac:spMkLst>
            <pc:docMk/>
            <pc:sldMk cId="155005870" sldId="278"/>
            <ac:spMk id="19" creationId="{8AAEFA77-6F39-431B-9385-6A56D2438BE5}"/>
          </ac:spMkLst>
        </pc:spChg>
        <pc:spChg chg="add del mod">
          <ac:chgData name="Danielle" userId="e2554c37-e717-43a0-ba79-1183ca921ccd" providerId="ADAL" clId="{1F8F1843-BCF2-4172-B19C-E0DEBD9624E3}" dt="2020-07-17T13:16:33.187" v="267" actId="478"/>
          <ac:spMkLst>
            <pc:docMk/>
            <pc:sldMk cId="155005870" sldId="278"/>
            <ac:spMk id="20" creationId="{DC632420-4093-44F9-B85F-60E5D8711442}"/>
          </ac:spMkLst>
        </pc:spChg>
        <pc:spChg chg="add del mod">
          <ac:chgData name="Danielle" userId="e2554c37-e717-43a0-ba79-1183ca921ccd" providerId="ADAL" clId="{1F8F1843-BCF2-4172-B19C-E0DEBD9624E3}" dt="2020-07-17T13:16:33.187" v="267" actId="478"/>
          <ac:spMkLst>
            <pc:docMk/>
            <pc:sldMk cId="155005870" sldId="278"/>
            <ac:spMk id="21" creationId="{18D01691-A5FB-4308-AB9F-1D4E6BA62AF4}"/>
          </ac:spMkLst>
        </pc:spChg>
        <pc:spChg chg="add del mod">
          <ac:chgData name="Danielle" userId="e2554c37-e717-43a0-ba79-1183ca921ccd" providerId="ADAL" clId="{1F8F1843-BCF2-4172-B19C-E0DEBD9624E3}" dt="2020-07-17T13:16:33.187" v="267" actId="478"/>
          <ac:spMkLst>
            <pc:docMk/>
            <pc:sldMk cId="155005870" sldId="278"/>
            <ac:spMk id="22" creationId="{CDC5EF4B-A721-4103-B124-8716C5457FD0}"/>
          </ac:spMkLst>
        </pc:spChg>
        <pc:spChg chg="add mod">
          <ac:chgData name="Danielle" userId="e2554c37-e717-43a0-ba79-1183ca921ccd" providerId="ADAL" clId="{1F8F1843-BCF2-4172-B19C-E0DEBD9624E3}" dt="2020-07-17T13:16:52.542" v="270" actId="1076"/>
          <ac:spMkLst>
            <pc:docMk/>
            <pc:sldMk cId="155005870" sldId="278"/>
            <ac:spMk id="23" creationId="{973BFA55-F7FD-44A5-81C6-6B308E34A67D}"/>
          </ac:spMkLst>
        </pc:spChg>
        <pc:spChg chg="add mod">
          <ac:chgData name="Danielle" userId="e2554c37-e717-43a0-ba79-1183ca921ccd" providerId="ADAL" clId="{1F8F1843-BCF2-4172-B19C-E0DEBD9624E3}" dt="2020-07-17T13:16:18.712" v="266" actId="20577"/>
          <ac:spMkLst>
            <pc:docMk/>
            <pc:sldMk cId="155005870" sldId="278"/>
            <ac:spMk id="26" creationId="{E3F06D71-82C2-44E7-987E-DEC126BFD73A}"/>
          </ac:spMkLst>
        </pc:spChg>
        <pc:spChg chg="add del mod">
          <ac:chgData name="Danielle" userId="e2554c37-e717-43a0-ba79-1183ca921ccd" providerId="ADAL" clId="{1F8F1843-BCF2-4172-B19C-E0DEBD9624E3}" dt="2020-07-17T13:17:04.814" v="272" actId="478"/>
          <ac:spMkLst>
            <pc:docMk/>
            <pc:sldMk cId="155005870" sldId="278"/>
            <ac:spMk id="27" creationId="{3F813E98-0B61-48F2-8D2C-70C8BBF9E3BC}"/>
          </ac:spMkLst>
        </pc:spChg>
        <pc:spChg chg="add mod">
          <ac:chgData name="Danielle" userId="e2554c37-e717-43a0-ba79-1183ca921ccd" providerId="ADAL" clId="{1F8F1843-BCF2-4172-B19C-E0DEBD9624E3}" dt="2020-07-17T13:18:43.292" v="316" actId="20577"/>
          <ac:spMkLst>
            <pc:docMk/>
            <pc:sldMk cId="155005870" sldId="278"/>
            <ac:spMk id="29" creationId="{D44972B8-879C-4C51-8807-E34062A6B628}"/>
          </ac:spMkLst>
        </pc:spChg>
        <pc:spChg chg="add mod">
          <ac:chgData name="Danielle" userId="e2554c37-e717-43a0-ba79-1183ca921ccd" providerId="ADAL" clId="{1F8F1843-BCF2-4172-B19C-E0DEBD9624E3}" dt="2020-07-17T13:19:31.018" v="346" actId="404"/>
          <ac:spMkLst>
            <pc:docMk/>
            <pc:sldMk cId="155005870" sldId="278"/>
            <ac:spMk id="30" creationId="{96ACD240-2BBB-45AB-B979-94011B3C56E6}"/>
          </ac:spMkLst>
        </pc:spChg>
        <pc:spChg chg="add mod">
          <ac:chgData name="Danielle" userId="e2554c37-e717-43a0-ba79-1183ca921ccd" providerId="ADAL" clId="{1F8F1843-BCF2-4172-B19C-E0DEBD9624E3}" dt="2020-07-17T13:19:58.235" v="356" actId="1076"/>
          <ac:spMkLst>
            <pc:docMk/>
            <pc:sldMk cId="155005870" sldId="278"/>
            <ac:spMk id="31" creationId="{340F555F-63F6-4A4F-AA9D-1E41AC9F2233}"/>
          </ac:spMkLst>
        </pc:spChg>
        <pc:spChg chg="add mod">
          <ac:chgData name="Danielle" userId="e2554c37-e717-43a0-ba79-1183ca921ccd" providerId="ADAL" clId="{1F8F1843-BCF2-4172-B19C-E0DEBD9624E3}" dt="2020-07-17T13:20:13.957" v="363" actId="1076"/>
          <ac:spMkLst>
            <pc:docMk/>
            <pc:sldMk cId="155005870" sldId="278"/>
            <ac:spMk id="32" creationId="{A0293B06-806A-4179-A9C9-830519FDF1DB}"/>
          </ac:spMkLst>
        </pc:spChg>
        <pc:spChg chg="add mod">
          <ac:chgData name="Danielle" userId="e2554c37-e717-43a0-ba79-1183ca921ccd" providerId="ADAL" clId="{1F8F1843-BCF2-4172-B19C-E0DEBD9624E3}" dt="2020-07-17T13:20:21.749" v="369" actId="6549"/>
          <ac:spMkLst>
            <pc:docMk/>
            <pc:sldMk cId="155005870" sldId="278"/>
            <ac:spMk id="33" creationId="{D4100A12-4FF4-4811-9DB1-6B469597D0A1}"/>
          </ac:spMkLst>
        </pc:spChg>
        <pc:spChg chg="add mod">
          <ac:chgData name="Danielle" userId="e2554c37-e717-43a0-ba79-1183ca921ccd" providerId="ADAL" clId="{1F8F1843-BCF2-4172-B19C-E0DEBD9624E3}" dt="2020-07-17T13:20:29.826" v="374" actId="1076"/>
          <ac:spMkLst>
            <pc:docMk/>
            <pc:sldMk cId="155005870" sldId="278"/>
            <ac:spMk id="34" creationId="{7A2C533C-2577-48C6-9FC3-F2894DB71E19}"/>
          </ac:spMkLst>
        </pc:spChg>
        <pc:spChg chg="add mod">
          <ac:chgData name="Danielle" userId="e2554c37-e717-43a0-ba79-1183ca921ccd" providerId="ADAL" clId="{1F8F1843-BCF2-4172-B19C-E0DEBD9624E3}" dt="2020-07-17T13:21:20.747" v="406" actId="1076"/>
          <ac:spMkLst>
            <pc:docMk/>
            <pc:sldMk cId="155005870" sldId="278"/>
            <ac:spMk id="35" creationId="{43F9D004-D1BC-4410-9B0C-0857F9909810}"/>
          </ac:spMkLst>
        </pc:spChg>
        <pc:spChg chg="add mod">
          <ac:chgData name="Danielle" userId="e2554c37-e717-43a0-ba79-1183ca921ccd" providerId="ADAL" clId="{1F8F1843-BCF2-4172-B19C-E0DEBD9624E3}" dt="2020-07-17T13:21:40.774" v="417" actId="1076"/>
          <ac:spMkLst>
            <pc:docMk/>
            <pc:sldMk cId="155005870" sldId="278"/>
            <ac:spMk id="36" creationId="{1D4AB893-CB19-40DD-A93E-83309BAC5186}"/>
          </ac:spMkLst>
        </pc:spChg>
        <pc:spChg chg="add mod">
          <ac:chgData name="Danielle" userId="e2554c37-e717-43a0-ba79-1183ca921ccd" providerId="ADAL" clId="{1F8F1843-BCF2-4172-B19C-E0DEBD9624E3}" dt="2020-07-17T13:26:29.034" v="622" actId="20577"/>
          <ac:spMkLst>
            <pc:docMk/>
            <pc:sldMk cId="155005870" sldId="278"/>
            <ac:spMk id="37" creationId="{63EC9E2F-9E65-4F66-A8BC-0006830B8E45}"/>
          </ac:spMkLst>
        </pc:spChg>
        <pc:spChg chg="add mod">
          <ac:chgData name="Danielle" userId="e2554c37-e717-43a0-ba79-1183ca921ccd" providerId="ADAL" clId="{1F8F1843-BCF2-4172-B19C-E0DEBD9624E3}" dt="2020-07-17T13:23:53.228" v="518" actId="20577"/>
          <ac:spMkLst>
            <pc:docMk/>
            <pc:sldMk cId="155005870" sldId="278"/>
            <ac:spMk id="38" creationId="{02E86A28-ACC0-46CA-85FD-EABD43461D74}"/>
          </ac:spMkLst>
        </pc:spChg>
        <pc:spChg chg="add mod">
          <ac:chgData name="Danielle" userId="e2554c37-e717-43a0-ba79-1183ca921ccd" providerId="ADAL" clId="{1F8F1843-BCF2-4172-B19C-E0DEBD9624E3}" dt="2020-07-17T13:23:44.167" v="508" actId="1076"/>
          <ac:spMkLst>
            <pc:docMk/>
            <pc:sldMk cId="155005870" sldId="278"/>
            <ac:spMk id="39" creationId="{287DF081-FF0A-485B-BD2A-3E087C115025}"/>
          </ac:spMkLst>
        </pc:spChg>
        <pc:graphicFrameChg chg="add del mod">
          <ac:chgData name="Danielle" userId="e2554c37-e717-43a0-ba79-1183ca921ccd" providerId="ADAL" clId="{1F8F1843-BCF2-4172-B19C-E0DEBD9624E3}" dt="2020-07-17T13:16:33.187" v="267" actId="478"/>
          <ac:graphicFrameMkLst>
            <pc:docMk/>
            <pc:sldMk cId="155005870" sldId="278"/>
            <ac:graphicFrameMk id="8" creationId="{19B6466E-9E61-4DE9-A22D-E748B10E1EA2}"/>
          </ac:graphicFrameMkLst>
        </pc:graphicFrameChg>
        <pc:graphicFrameChg chg="add mod modGraphic">
          <ac:chgData name="Danielle" userId="e2554c37-e717-43a0-ba79-1183ca921ccd" providerId="ADAL" clId="{1F8F1843-BCF2-4172-B19C-E0DEBD9624E3}" dt="2020-07-17T13:18:00.257" v="291" actId="1076"/>
          <ac:graphicFrameMkLst>
            <pc:docMk/>
            <pc:sldMk cId="155005870" sldId="278"/>
            <ac:graphicFrameMk id="28" creationId="{0832D840-43F7-4436-82F8-8208320F4357}"/>
          </ac:graphicFrameMkLst>
        </pc:graphicFrameChg>
        <pc:cxnChg chg="add mod">
          <ac:chgData name="Danielle" userId="e2554c37-e717-43a0-ba79-1183ca921ccd" providerId="ADAL" clId="{1F8F1843-BCF2-4172-B19C-E0DEBD9624E3}" dt="2020-07-17T13:15:12.703" v="248" actId="14100"/>
          <ac:cxnSpMkLst>
            <pc:docMk/>
            <pc:sldMk cId="155005870" sldId="278"/>
            <ac:cxnSpMk id="5" creationId="{E4D146B7-B5B4-4867-B6FF-83FA4BCD0745}"/>
          </ac:cxnSpMkLst>
        </pc:cxnChg>
      </pc:sldChg>
      <pc:sldChg chg="addSp delSp modSp add mod ord delAnim modAnim">
        <pc:chgData name="Danielle" userId="e2554c37-e717-43a0-ba79-1183ca921ccd" providerId="ADAL" clId="{1F8F1843-BCF2-4172-B19C-E0DEBD9624E3}" dt="2020-07-17T13:40:29.429" v="1087" actId="6549"/>
        <pc:sldMkLst>
          <pc:docMk/>
          <pc:sldMk cId="2100558684" sldId="279"/>
        </pc:sldMkLst>
        <pc:spChg chg="mod">
          <ac:chgData name="Danielle" userId="e2554c37-e717-43a0-ba79-1183ca921ccd" providerId="ADAL" clId="{1F8F1843-BCF2-4172-B19C-E0DEBD9624E3}" dt="2020-07-17T13:24:32.302" v="530" actId="6549"/>
          <ac:spMkLst>
            <pc:docMk/>
            <pc:sldMk cId="2100558684" sldId="279"/>
            <ac:spMk id="3" creationId="{00000000-0000-0000-0000-000000000000}"/>
          </ac:spMkLst>
        </pc:spChg>
        <pc:spChg chg="add mod">
          <ac:chgData name="Danielle" userId="e2554c37-e717-43a0-ba79-1183ca921ccd" providerId="ADAL" clId="{1F8F1843-BCF2-4172-B19C-E0DEBD9624E3}" dt="2020-07-17T13:40:29.429" v="1087" actId="6549"/>
          <ac:spMkLst>
            <pc:docMk/>
            <pc:sldMk cId="2100558684" sldId="279"/>
            <ac:spMk id="18" creationId="{F3A37687-7E1D-4D1F-90D4-EDB8ECAFEA0D}"/>
          </ac:spMkLst>
        </pc:spChg>
        <pc:spChg chg="add mod">
          <ac:chgData name="Danielle" userId="e2554c37-e717-43a0-ba79-1183ca921ccd" providerId="ADAL" clId="{1F8F1843-BCF2-4172-B19C-E0DEBD9624E3}" dt="2020-07-17T13:27:07.769" v="649" actId="1076"/>
          <ac:spMkLst>
            <pc:docMk/>
            <pc:sldMk cId="2100558684" sldId="279"/>
            <ac:spMk id="19" creationId="{82657E3B-4D88-4CA1-8B62-AA7179A946E8}"/>
          </ac:spMkLst>
        </pc:spChg>
        <pc:spChg chg="mod">
          <ac:chgData name="Danielle" userId="e2554c37-e717-43a0-ba79-1183ca921ccd" providerId="ADAL" clId="{1F8F1843-BCF2-4172-B19C-E0DEBD9624E3}" dt="2020-07-17T13:24:46.368" v="535" actId="6549"/>
          <ac:spMkLst>
            <pc:docMk/>
            <pc:sldMk cId="2100558684" sldId="279"/>
            <ac:spMk id="29" creationId="{D44972B8-879C-4C51-8807-E34062A6B628}"/>
          </ac:spMkLst>
        </pc:spChg>
        <pc:spChg chg="mod">
          <ac:chgData name="Danielle" userId="e2554c37-e717-43a0-ba79-1183ca921ccd" providerId="ADAL" clId="{1F8F1843-BCF2-4172-B19C-E0DEBD9624E3}" dt="2020-07-17T13:24:57.250" v="543" actId="6549"/>
          <ac:spMkLst>
            <pc:docMk/>
            <pc:sldMk cId="2100558684" sldId="279"/>
            <ac:spMk id="30" creationId="{96ACD240-2BBB-45AB-B979-94011B3C56E6}"/>
          </ac:spMkLst>
        </pc:spChg>
        <pc:spChg chg="mod">
          <ac:chgData name="Danielle" userId="e2554c37-e717-43a0-ba79-1183ca921ccd" providerId="ADAL" clId="{1F8F1843-BCF2-4172-B19C-E0DEBD9624E3}" dt="2020-07-17T13:25:03.946" v="544" actId="20577"/>
          <ac:spMkLst>
            <pc:docMk/>
            <pc:sldMk cId="2100558684" sldId="279"/>
            <ac:spMk id="31" creationId="{340F555F-63F6-4A4F-AA9D-1E41AC9F2233}"/>
          </ac:spMkLst>
        </pc:spChg>
        <pc:spChg chg="mod">
          <ac:chgData name="Danielle" userId="e2554c37-e717-43a0-ba79-1183ca921ccd" providerId="ADAL" clId="{1F8F1843-BCF2-4172-B19C-E0DEBD9624E3}" dt="2020-07-17T13:25:15.597" v="554" actId="6549"/>
          <ac:spMkLst>
            <pc:docMk/>
            <pc:sldMk cId="2100558684" sldId="279"/>
            <ac:spMk id="32" creationId="{A0293B06-806A-4179-A9C9-830519FDF1DB}"/>
          </ac:spMkLst>
        </pc:spChg>
        <pc:spChg chg="mod">
          <ac:chgData name="Danielle" userId="e2554c37-e717-43a0-ba79-1183ca921ccd" providerId="ADAL" clId="{1F8F1843-BCF2-4172-B19C-E0DEBD9624E3}" dt="2020-07-17T13:25:11.427" v="550" actId="6549"/>
          <ac:spMkLst>
            <pc:docMk/>
            <pc:sldMk cId="2100558684" sldId="279"/>
            <ac:spMk id="33" creationId="{D4100A12-4FF4-4811-9DB1-6B469597D0A1}"/>
          </ac:spMkLst>
        </pc:spChg>
        <pc:spChg chg="mod">
          <ac:chgData name="Danielle" userId="e2554c37-e717-43a0-ba79-1183ca921ccd" providerId="ADAL" clId="{1F8F1843-BCF2-4172-B19C-E0DEBD9624E3}" dt="2020-07-17T13:25:18.866" v="556" actId="20577"/>
          <ac:spMkLst>
            <pc:docMk/>
            <pc:sldMk cId="2100558684" sldId="279"/>
            <ac:spMk id="34" creationId="{7A2C533C-2577-48C6-9FC3-F2894DB71E19}"/>
          </ac:spMkLst>
        </pc:spChg>
        <pc:spChg chg="mod">
          <ac:chgData name="Danielle" userId="e2554c37-e717-43a0-ba79-1183ca921ccd" providerId="ADAL" clId="{1F8F1843-BCF2-4172-B19C-E0DEBD9624E3}" dt="2020-07-17T13:25:47.521" v="595" actId="6549"/>
          <ac:spMkLst>
            <pc:docMk/>
            <pc:sldMk cId="2100558684" sldId="279"/>
            <ac:spMk id="35" creationId="{43F9D004-D1BC-4410-9B0C-0857F9909810}"/>
          </ac:spMkLst>
        </pc:spChg>
        <pc:spChg chg="mod">
          <ac:chgData name="Danielle" userId="e2554c37-e717-43a0-ba79-1183ca921ccd" providerId="ADAL" clId="{1F8F1843-BCF2-4172-B19C-E0DEBD9624E3}" dt="2020-07-17T13:25:56.985" v="608" actId="6549"/>
          <ac:spMkLst>
            <pc:docMk/>
            <pc:sldMk cId="2100558684" sldId="279"/>
            <ac:spMk id="36" creationId="{1D4AB893-CB19-40DD-A93E-83309BAC5186}"/>
          </ac:spMkLst>
        </pc:spChg>
        <pc:spChg chg="mod">
          <ac:chgData name="Danielle" userId="e2554c37-e717-43a0-ba79-1183ca921ccd" providerId="ADAL" clId="{1F8F1843-BCF2-4172-B19C-E0DEBD9624E3}" dt="2020-07-17T13:26:58.155" v="646" actId="20577"/>
          <ac:spMkLst>
            <pc:docMk/>
            <pc:sldMk cId="2100558684" sldId="279"/>
            <ac:spMk id="37" creationId="{63EC9E2F-9E65-4F66-A8BC-0006830B8E45}"/>
          </ac:spMkLst>
        </pc:spChg>
        <pc:spChg chg="del">
          <ac:chgData name="Danielle" userId="e2554c37-e717-43a0-ba79-1183ca921ccd" providerId="ADAL" clId="{1F8F1843-BCF2-4172-B19C-E0DEBD9624E3}" dt="2020-07-17T13:27:01.864" v="647" actId="478"/>
          <ac:spMkLst>
            <pc:docMk/>
            <pc:sldMk cId="2100558684" sldId="279"/>
            <ac:spMk id="38" creationId="{02E86A28-ACC0-46CA-85FD-EABD43461D74}"/>
          </ac:spMkLst>
        </pc:spChg>
        <pc:spChg chg="del">
          <ac:chgData name="Danielle" userId="e2554c37-e717-43a0-ba79-1183ca921ccd" providerId="ADAL" clId="{1F8F1843-BCF2-4172-B19C-E0DEBD9624E3}" dt="2020-07-17T13:27:01.864" v="647" actId="478"/>
          <ac:spMkLst>
            <pc:docMk/>
            <pc:sldMk cId="2100558684" sldId="279"/>
            <ac:spMk id="39" creationId="{287DF081-FF0A-485B-BD2A-3E087C115025}"/>
          </ac:spMkLst>
        </pc:spChg>
      </pc:sldChg>
      <pc:sldChg chg="modSp add mod">
        <pc:chgData name="Danielle" userId="e2554c37-e717-43a0-ba79-1183ca921ccd" providerId="ADAL" clId="{1F8F1843-BCF2-4172-B19C-E0DEBD9624E3}" dt="2020-07-17T13:35:26.653" v="920" actId="208"/>
        <pc:sldMkLst>
          <pc:docMk/>
          <pc:sldMk cId="1500664490" sldId="280"/>
        </pc:sldMkLst>
        <pc:spChg chg="mod">
          <ac:chgData name="Danielle" userId="e2554c37-e717-43a0-ba79-1183ca921ccd" providerId="ADAL" clId="{1F8F1843-BCF2-4172-B19C-E0DEBD9624E3}" dt="2020-07-17T13:35:26.653" v="920" actId="208"/>
          <ac:spMkLst>
            <pc:docMk/>
            <pc:sldMk cId="1500664490" sldId="280"/>
            <ac:spMk id="2" creationId="{7CB2C468-48A9-4D46-89B4-5C1C53E3B4FF}"/>
          </ac:spMkLst>
        </pc:spChg>
        <pc:spChg chg="mod">
          <ac:chgData name="Danielle" userId="e2554c37-e717-43a0-ba79-1183ca921ccd" providerId="ADAL" clId="{1F8F1843-BCF2-4172-B19C-E0DEBD9624E3}" dt="2020-07-17T13:35:07.104" v="879" actId="6549"/>
          <ac:spMkLst>
            <pc:docMk/>
            <pc:sldMk cId="1500664490" sldId="280"/>
            <ac:spMk id="3" creationId="{00000000-0000-0000-0000-000000000000}"/>
          </ac:spMkLst>
        </pc:spChg>
      </pc:sldChg>
      <pc:sldChg chg="addSp delSp modSp add mod delAnim modAnim">
        <pc:chgData name="Danielle" userId="e2554c37-e717-43a0-ba79-1183ca921ccd" providerId="ADAL" clId="{1F8F1843-BCF2-4172-B19C-E0DEBD9624E3}" dt="2020-07-17T13:40:18.349" v="1083" actId="20577"/>
        <pc:sldMkLst>
          <pc:docMk/>
          <pc:sldMk cId="514294893" sldId="281"/>
        </pc:sldMkLst>
        <pc:spChg chg="mod">
          <ac:chgData name="Danielle" userId="e2554c37-e717-43a0-ba79-1183ca921ccd" providerId="ADAL" clId="{1F8F1843-BCF2-4172-B19C-E0DEBD9624E3}" dt="2020-07-17T13:35:33.523" v="921"/>
          <ac:spMkLst>
            <pc:docMk/>
            <pc:sldMk cId="514294893" sldId="281"/>
            <ac:spMk id="3" creationId="{00000000-0000-0000-0000-000000000000}"/>
          </ac:spMkLst>
        </pc:spChg>
        <pc:spChg chg="del">
          <ac:chgData name="Danielle" userId="e2554c37-e717-43a0-ba79-1183ca921ccd" providerId="ADAL" clId="{1F8F1843-BCF2-4172-B19C-E0DEBD9624E3}" dt="2020-07-17T13:38:33.627" v="1024" actId="478"/>
          <ac:spMkLst>
            <pc:docMk/>
            <pc:sldMk cId="514294893" sldId="281"/>
            <ac:spMk id="18" creationId="{F3A37687-7E1D-4D1F-90D4-EDB8ECAFEA0D}"/>
          </ac:spMkLst>
        </pc:spChg>
        <pc:spChg chg="del">
          <ac:chgData name="Danielle" userId="e2554c37-e717-43a0-ba79-1183ca921ccd" providerId="ADAL" clId="{1F8F1843-BCF2-4172-B19C-E0DEBD9624E3}" dt="2020-07-17T13:38:33.627" v="1024" actId="478"/>
          <ac:spMkLst>
            <pc:docMk/>
            <pc:sldMk cId="514294893" sldId="281"/>
            <ac:spMk id="19" creationId="{82657E3B-4D88-4CA1-8B62-AA7179A946E8}"/>
          </ac:spMkLst>
        </pc:spChg>
        <pc:spChg chg="add mod">
          <ac:chgData name="Danielle" userId="e2554c37-e717-43a0-ba79-1183ca921ccd" providerId="ADAL" clId="{1F8F1843-BCF2-4172-B19C-E0DEBD9624E3}" dt="2020-07-17T13:40:18.349" v="1083" actId="20577"/>
          <ac:spMkLst>
            <pc:docMk/>
            <pc:sldMk cId="514294893" sldId="281"/>
            <ac:spMk id="20" creationId="{774C5ACC-2F7A-4A29-BF07-55EC2B7CEC65}"/>
          </ac:spMkLst>
        </pc:spChg>
        <pc:spChg chg="mod">
          <ac:chgData name="Danielle" userId="e2554c37-e717-43a0-ba79-1183ca921ccd" providerId="ADAL" clId="{1F8F1843-BCF2-4172-B19C-E0DEBD9624E3}" dt="2020-07-17T13:35:55.824" v="930" actId="20577"/>
          <ac:spMkLst>
            <pc:docMk/>
            <pc:sldMk cId="514294893" sldId="281"/>
            <ac:spMk id="29" creationId="{D44972B8-879C-4C51-8807-E34062A6B628}"/>
          </ac:spMkLst>
        </pc:spChg>
        <pc:spChg chg="mod">
          <ac:chgData name="Danielle" userId="e2554c37-e717-43a0-ba79-1183ca921ccd" providerId="ADAL" clId="{1F8F1843-BCF2-4172-B19C-E0DEBD9624E3}" dt="2020-07-17T13:36:07.177" v="938" actId="20577"/>
          <ac:spMkLst>
            <pc:docMk/>
            <pc:sldMk cId="514294893" sldId="281"/>
            <ac:spMk id="30" creationId="{96ACD240-2BBB-45AB-B979-94011B3C56E6}"/>
          </ac:spMkLst>
        </pc:spChg>
        <pc:spChg chg="mod">
          <ac:chgData name="Danielle" userId="e2554c37-e717-43a0-ba79-1183ca921ccd" providerId="ADAL" clId="{1F8F1843-BCF2-4172-B19C-E0DEBD9624E3}" dt="2020-07-17T13:36:15.527" v="942" actId="20577"/>
          <ac:spMkLst>
            <pc:docMk/>
            <pc:sldMk cId="514294893" sldId="281"/>
            <ac:spMk id="31" creationId="{340F555F-63F6-4A4F-AA9D-1E41AC9F2233}"/>
          </ac:spMkLst>
        </pc:spChg>
        <pc:spChg chg="mod">
          <ac:chgData name="Danielle" userId="e2554c37-e717-43a0-ba79-1183ca921ccd" providerId="ADAL" clId="{1F8F1843-BCF2-4172-B19C-E0DEBD9624E3}" dt="2020-07-17T13:36:24.455" v="945" actId="20577"/>
          <ac:spMkLst>
            <pc:docMk/>
            <pc:sldMk cId="514294893" sldId="281"/>
            <ac:spMk id="32" creationId="{A0293B06-806A-4179-A9C9-830519FDF1DB}"/>
          </ac:spMkLst>
        </pc:spChg>
        <pc:spChg chg="mod">
          <ac:chgData name="Danielle" userId="e2554c37-e717-43a0-ba79-1183ca921ccd" providerId="ADAL" clId="{1F8F1843-BCF2-4172-B19C-E0DEBD9624E3}" dt="2020-07-17T13:36:29.515" v="949" actId="20577"/>
          <ac:spMkLst>
            <pc:docMk/>
            <pc:sldMk cId="514294893" sldId="281"/>
            <ac:spMk id="33" creationId="{D4100A12-4FF4-4811-9DB1-6B469597D0A1}"/>
          </ac:spMkLst>
        </pc:spChg>
        <pc:spChg chg="mod">
          <ac:chgData name="Danielle" userId="e2554c37-e717-43a0-ba79-1183ca921ccd" providerId="ADAL" clId="{1F8F1843-BCF2-4172-B19C-E0DEBD9624E3}" dt="2020-07-17T13:36:33.364" v="952" actId="6549"/>
          <ac:spMkLst>
            <pc:docMk/>
            <pc:sldMk cId="514294893" sldId="281"/>
            <ac:spMk id="34" creationId="{7A2C533C-2577-48C6-9FC3-F2894DB71E19}"/>
          </ac:spMkLst>
        </pc:spChg>
        <pc:spChg chg="mod">
          <ac:chgData name="Danielle" userId="e2554c37-e717-43a0-ba79-1183ca921ccd" providerId="ADAL" clId="{1F8F1843-BCF2-4172-B19C-E0DEBD9624E3}" dt="2020-07-17T13:38:23.611" v="1022" actId="20577"/>
          <ac:spMkLst>
            <pc:docMk/>
            <pc:sldMk cId="514294893" sldId="281"/>
            <ac:spMk id="35" creationId="{43F9D004-D1BC-4410-9B0C-0857F9909810}"/>
          </ac:spMkLst>
        </pc:spChg>
        <pc:spChg chg="del">
          <ac:chgData name="Danielle" userId="e2554c37-e717-43a0-ba79-1183ca921ccd" providerId="ADAL" clId="{1F8F1843-BCF2-4172-B19C-E0DEBD9624E3}" dt="2020-07-17T13:37:43.790" v="996" actId="478"/>
          <ac:spMkLst>
            <pc:docMk/>
            <pc:sldMk cId="514294893" sldId="281"/>
            <ac:spMk id="36" creationId="{1D4AB893-CB19-40DD-A93E-83309BAC5186}"/>
          </ac:spMkLst>
        </pc:spChg>
        <pc:spChg chg="mod">
          <ac:chgData name="Danielle" userId="e2554c37-e717-43a0-ba79-1183ca921ccd" providerId="ADAL" clId="{1F8F1843-BCF2-4172-B19C-E0DEBD9624E3}" dt="2020-07-17T13:39:45.610" v="1077" actId="20577"/>
          <ac:spMkLst>
            <pc:docMk/>
            <pc:sldMk cId="514294893" sldId="281"/>
            <ac:spMk id="37" creationId="{63EC9E2F-9E65-4F66-A8BC-0006830B8E45}"/>
          </ac:spMkLst>
        </pc:spChg>
      </pc:sldChg>
      <pc:sldMasterChg chg="modSp mod modSldLayout">
        <pc:chgData name="Danielle" userId="e2554c37-e717-43a0-ba79-1183ca921ccd" providerId="ADAL" clId="{1F8F1843-BCF2-4172-B19C-E0DEBD9624E3}" dt="2020-07-17T13:09:41.374" v="81" actId="20577"/>
        <pc:sldMasterMkLst>
          <pc:docMk/>
          <pc:sldMasterMk cId="253546827" sldId="2147483673"/>
        </pc:sldMasterMkLst>
        <pc:spChg chg="mod">
          <ac:chgData name="Danielle" userId="e2554c37-e717-43a0-ba79-1183ca921ccd" providerId="ADAL" clId="{1F8F1843-BCF2-4172-B19C-E0DEBD9624E3}" dt="2020-07-17T13:08:00.524" v="31" actId="2711"/>
          <ac:spMkLst>
            <pc:docMk/>
            <pc:sldMasterMk cId="253546827" sldId="2147483673"/>
            <ac:spMk id="14" creationId="{00000000-0000-0000-0000-000000000000}"/>
          </ac:spMkLst>
        </pc:spChg>
        <pc:spChg chg="mod">
          <ac:chgData name="Danielle" userId="e2554c37-e717-43a0-ba79-1183ca921ccd" providerId="ADAL" clId="{1F8F1843-BCF2-4172-B19C-E0DEBD9624E3}" dt="2020-07-17T13:08:06.256" v="46" actId="20577"/>
          <ac:spMkLst>
            <pc:docMk/>
            <pc:sldMasterMk cId="253546827" sldId="2147483673"/>
            <ac:spMk id="15" creationId="{00000000-0000-0000-0000-000000000000}"/>
          </ac:spMkLst>
        </pc:spChg>
        <pc:spChg chg="mod">
          <ac:chgData name="Danielle" userId="e2554c37-e717-43a0-ba79-1183ca921ccd" providerId="ADAL" clId="{1F8F1843-BCF2-4172-B19C-E0DEBD9624E3}" dt="2020-07-17T13:08:00.524" v="31" actId="2711"/>
          <ac:spMkLst>
            <pc:docMk/>
            <pc:sldMasterMk cId="253546827" sldId="2147483673"/>
            <ac:spMk id="16" creationId="{00000000-0000-0000-0000-000000000000}"/>
          </ac:spMkLst>
        </pc:spChg>
        <pc:spChg chg="mod">
          <ac:chgData name="Danielle" userId="e2554c37-e717-43a0-ba79-1183ca921ccd" providerId="ADAL" clId="{1F8F1843-BCF2-4172-B19C-E0DEBD9624E3}" dt="2020-07-17T13:08:00.524" v="31" actId="2711"/>
          <ac:spMkLst>
            <pc:docMk/>
            <pc:sldMasterMk cId="253546827" sldId="2147483673"/>
            <ac:spMk id="17" creationId="{00000000-0000-0000-0000-000000000000}"/>
          </ac:spMkLst>
        </pc:spChg>
        <pc:spChg chg="mod">
          <ac:chgData name="Danielle" userId="e2554c37-e717-43a0-ba79-1183ca921ccd" providerId="ADAL" clId="{1F8F1843-BCF2-4172-B19C-E0DEBD9624E3}" dt="2020-07-17T13:09:41.374" v="81" actId="20577"/>
          <ac:spMkLst>
            <pc:docMk/>
            <pc:sldMasterMk cId="253546827" sldId="2147483673"/>
            <ac:spMk id="18" creationId="{00000000-0000-0000-0000-000000000000}"/>
          </ac:spMkLst>
        </pc:spChg>
        <pc:picChg chg="mod">
          <ac:chgData name="Danielle" userId="e2554c37-e717-43a0-ba79-1183ca921ccd" providerId="ADAL" clId="{1F8F1843-BCF2-4172-B19C-E0DEBD9624E3}" dt="2020-07-17T13:08:00.524" v="31" actId="2711"/>
          <ac:picMkLst>
            <pc:docMk/>
            <pc:sldMasterMk cId="253546827" sldId="2147483673"/>
            <ac:picMk id="13" creationId="{00000000-0000-0000-0000-000000000000}"/>
          </ac:picMkLst>
        </pc:picChg>
        <pc:picChg chg="mod">
          <ac:chgData name="Danielle" userId="e2554c37-e717-43a0-ba79-1183ca921ccd" providerId="ADAL" clId="{1F8F1843-BCF2-4172-B19C-E0DEBD9624E3}" dt="2020-07-17T13:08:00.524" v="31" actId="2711"/>
          <ac:picMkLst>
            <pc:docMk/>
            <pc:sldMasterMk cId="253546827" sldId="2147483673"/>
            <ac:picMk id="29" creationId="{00000000-0000-0000-0000-000000000000}"/>
          </ac:picMkLst>
        </pc:picChg>
        <pc:picChg chg="mod">
          <ac:chgData name="Danielle" userId="e2554c37-e717-43a0-ba79-1183ca921ccd" providerId="ADAL" clId="{1F8F1843-BCF2-4172-B19C-E0DEBD9624E3}" dt="2020-07-17T13:08:00.524" v="31" actId="2711"/>
          <ac:picMkLst>
            <pc:docMk/>
            <pc:sldMasterMk cId="253546827" sldId="2147483673"/>
            <ac:picMk id="31" creationId="{00000000-0000-0000-0000-000000000000}"/>
          </ac:picMkLst>
        </pc:picChg>
        <pc:picChg chg="mod">
          <ac:chgData name="Danielle" userId="e2554c37-e717-43a0-ba79-1183ca921ccd" providerId="ADAL" clId="{1F8F1843-BCF2-4172-B19C-E0DEBD9624E3}" dt="2020-07-17T13:08:00.524" v="31" actId="2711"/>
          <ac:picMkLst>
            <pc:docMk/>
            <pc:sldMasterMk cId="253546827" sldId="2147483673"/>
            <ac:picMk id="32" creationId="{00000000-0000-0000-0000-000000000000}"/>
          </ac:picMkLst>
        </pc:picChg>
        <pc:picChg chg="mod">
          <ac:chgData name="Danielle" userId="e2554c37-e717-43a0-ba79-1183ca921ccd" providerId="ADAL" clId="{1F8F1843-BCF2-4172-B19C-E0DEBD9624E3}" dt="2020-07-17T13:08:00.524" v="31" actId="2711"/>
          <ac:picMkLst>
            <pc:docMk/>
            <pc:sldMasterMk cId="253546827" sldId="2147483673"/>
            <ac:picMk id="33" creationId="{00000000-0000-0000-0000-000000000000}"/>
          </ac:picMkLst>
        </pc:picChg>
        <pc:picChg chg="mod">
          <ac:chgData name="Danielle" userId="e2554c37-e717-43a0-ba79-1183ca921ccd" providerId="ADAL" clId="{1F8F1843-BCF2-4172-B19C-E0DEBD9624E3}" dt="2020-07-17T13:08:00.524" v="31" actId="2711"/>
          <ac:picMkLst>
            <pc:docMk/>
            <pc:sldMasterMk cId="253546827" sldId="2147483673"/>
            <ac:picMk id="34" creationId="{00000000-0000-0000-0000-000000000000}"/>
          </ac:picMkLst>
        </pc:picChg>
        <pc:picChg chg="mod">
          <ac:chgData name="Danielle" userId="e2554c37-e717-43a0-ba79-1183ca921ccd" providerId="ADAL" clId="{1F8F1843-BCF2-4172-B19C-E0DEBD9624E3}" dt="2020-07-17T13:08:00.524" v="31" actId="2711"/>
          <ac:picMkLst>
            <pc:docMk/>
            <pc:sldMasterMk cId="253546827" sldId="2147483673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1F8F1843-BCF2-4172-B19C-E0DEBD9624E3}" dt="2020-07-17T13:07:54.652" v="30" actId="2711"/>
          <pc:sldLayoutMkLst>
            <pc:docMk/>
            <pc:sldMasterMk cId="253546827" sldId="2147483673"/>
            <pc:sldLayoutMk cId="2448072978" sldId="2147483675"/>
          </pc:sldLayoutMkLst>
          <pc:spChg chg="mod">
            <ac:chgData name="Danielle" userId="e2554c37-e717-43a0-ba79-1183ca921ccd" providerId="ADAL" clId="{1F8F1843-BCF2-4172-B19C-E0DEBD9624E3}" dt="2020-07-17T13:07:54.652" v="30" actId="2711"/>
            <ac:spMkLst>
              <pc:docMk/>
              <pc:sldMasterMk cId="253546827" sldId="2147483673"/>
              <pc:sldLayoutMk cId="2448072978" sldId="2147483675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1F8F1843-BCF2-4172-B19C-E0DEBD9624E3}" dt="2020-07-17T13:07:48.778" v="29" actId="1035"/>
          <pc:sldLayoutMkLst>
            <pc:docMk/>
            <pc:sldMasterMk cId="253546827" sldId="2147483673"/>
            <pc:sldLayoutMk cId="1297331220" sldId="2147483676"/>
          </pc:sldLayoutMkLst>
          <pc:spChg chg="mod">
            <ac:chgData name="Danielle" userId="e2554c37-e717-43a0-ba79-1183ca921ccd" providerId="ADAL" clId="{1F8F1843-BCF2-4172-B19C-E0DEBD9624E3}" dt="2020-07-17T13:07:40.894" v="24" actId="13822"/>
            <ac:spMkLst>
              <pc:docMk/>
              <pc:sldMasterMk cId="253546827" sldId="2147483673"/>
              <pc:sldLayoutMk cId="1297331220" sldId="2147483676"/>
              <ac:spMk id="2" creationId="{00000000-0000-0000-0000-000000000000}"/>
            </ac:spMkLst>
          </pc:spChg>
          <pc:spChg chg="mod">
            <ac:chgData name="Danielle" userId="e2554c37-e717-43a0-ba79-1183ca921ccd" providerId="ADAL" clId="{1F8F1843-BCF2-4172-B19C-E0DEBD9624E3}" dt="2020-07-17T13:07:40.894" v="24" actId="13822"/>
            <ac:spMkLst>
              <pc:docMk/>
              <pc:sldMasterMk cId="253546827" sldId="2147483673"/>
              <pc:sldLayoutMk cId="1297331220" sldId="2147483676"/>
              <ac:spMk id="8" creationId="{00000000-0000-0000-0000-000000000000}"/>
            </ac:spMkLst>
          </pc:spChg>
          <pc:spChg chg="mod">
            <ac:chgData name="Danielle" userId="e2554c37-e717-43a0-ba79-1183ca921ccd" providerId="ADAL" clId="{1F8F1843-BCF2-4172-B19C-E0DEBD9624E3}" dt="2020-07-17T13:07:48.778" v="29" actId="1035"/>
            <ac:spMkLst>
              <pc:docMk/>
              <pc:sldMasterMk cId="253546827" sldId="2147483673"/>
              <pc:sldLayoutMk cId="1297331220" sldId="2147483676"/>
              <ac:spMk id="9" creationId="{00000000-0000-0000-0000-000000000000}"/>
            </ac:spMkLst>
          </pc:spChg>
          <pc:spChg chg="mod">
            <ac:chgData name="Danielle" userId="e2554c37-e717-43a0-ba79-1183ca921ccd" providerId="ADAL" clId="{1F8F1843-BCF2-4172-B19C-E0DEBD9624E3}" dt="2020-07-17T13:07:46.385" v="27" actId="1036"/>
            <ac:spMkLst>
              <pc:docMk/>
              <pc:sldMasterMk cId="253546827" sldId="2147483673"/>
              <pc:sldLayoutMk cId="1297331220" sldId="2147483676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1F8F1843-BCF2-4172-B19C-E0DEBD9624E3}" dt="2020-07-17T13:07:40.894" v="24" actId="13822"/>
            <ac:cxnSpMkLst>
              <pc:docMk/>
              <pc:sldMasterMk cId="253546827" sldId="2147483673"/>
              <pc:sldLayoutMk cId="1297331220" sldId="2147483676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1F8F1843-BCF2-4172-B19C-E0DEBD9624E3}" dt="2020-07-17T13:07:40.894" v="24" actId="13822"/>
            <ac:cxnSpMkLst>
              <pc:docMk/>
              <pc:sldMasterMk cId="253546827" sldId="2147483673"/>
              <pc:sldLayoutMk cId="1297331220" sldId="2147483676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1F8F1843-BCF2-4172-B19C-E0DEBD9624E3}" dt="2020-07-17T13:07:40.894" v="24" actId="13822"/>
            <ac:cxnSpMkLst>
              <pc:docMk/>
              <pc:sldMasterMk cId="253546827" sldId="2147483673"/>
              <pc:sldLayoutMk cId="1297331220" sldId="2147483676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1F8F1843-BCF2-4172-B19C-E0DEBD9624E3}" dt="2020-07-17T13:07:40.894" v="24" actId="13822"/>
            <ac:cxnSpMkLst>
              <pc:docMk/>
              <pc:sldMasterMk cId="253546827" sldId="2147483673"/>
              <pc:sldLayoutMk cId="1297331220" sldId="2147483676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1F8F1843-BCF2-4172-B19C-E0DEBD9624E3}" dt="2020-07-17T13:07:40.894" v="24" actId="13822"/>
            <ac:cxnSpMkLst>
              <pc:docMk/>
              <pc:sldMasterMk cId="253546827" sldId="2147483673"/>
              <pc:sldLayoutMk cId="1297331220" sldId="2147483676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1F8F1843-BCF2-4172-B19C-E0DEBD9624E3}" dt="2020-07-17T13:07:31.650" v="22" actId="1036"/>
          <pc:sldLayoutMkLst>
            <pc:docMk/>
            <pc:sldMasterMk cId="253546827" sldId="2147483673"/>
            <pc:sldLayoutMk cId="200971947" sldId="2147483677"/>
          </pc:sldLayoutMkLst>
          <pc:spChg chg="mod">
            <ac:chgData name="Danielle" userId="e2554c37-e717-43a0-ba79-1183ca921ccd" providerId="ADAL" clId="{1F8F1843-BCF2-4172-B19C-E0DEBD9624E3}" dt="2020-07-17T13:07:31.650" v="22" actId="1036"/>
            <ac:spMkLst>
              <pc:docMk/>
              <pc:sldMasterMk cId="253546827" sldId="2147483673"/>
              <pc:sldLayoutMk cId="200971947" sldId="2147483677"/>
              <ac:spMk id="2" creationId="{00000000-0000-0000-0000-000000000000}"/>
            </ac:spMkLst>
          </pc:spChg>
          <pc:spChg chg="mod">
            <ac:chgData name="Danielle" userId="e2554c37-e717-43a0-ba79-1183ca921ccd" providerId="ADAL" clId="{1F8F1843-BCF2-4172-B19C-E0DEBD9624E3}" dt="2020-07-17T13:07:31.650" v="22" actId="1036"/>
            <ac:spMkLst>
              <pc:docMk/>
              <pc:sldMasterMk cId="253546827" sldId="2147483673"/>
              <pc:sldLayoutMk cId="200971947" sldId="2147483677"/>
              <ac:spMk id="3" creationId="{00000000-0000-0000-0000-000000000000}"/>
            </ac:spMkLst>
          </pc:spChg>
        </pc:sldLayoutChg>
      </pc:sldMasterChg>
      <pc:sldMasterChg chg="modSp mod modSldLayout">
        <pc:chgData name="Danielle" userId="e2554c37-e717-43a0-ba79-1183ca921ccd" providerId="ADAL" clId="{1F8F1843-BCF2-4172-B19C-E0DEBD9624E3}" dt="2020-07-17T13:07:25.633" v="19" actId="2711"/>
        <pc:sldMasterMkLst>
          <pc:docMk/>
          <pc:sldMasterMk cId="407015296" sldId="2147483679"/>
        </pc:sldMasterMkLst>
        <pc:spChg chg="mod">
          <ac:chgData name="Danielle" userId="e2554c37-e717-43a0-ba79-1183ca921ccd" providerId="ADAL" clId="{1F8F1843-BCF2-4172-B19C-E0DEBD9624E3}" dt="2020-07-17T13:07:15.742" v="18" actId="2711"/>
          <ac:spMkLst>
            <pc:docMk/>
            <pc:sldMasterMk cId="407015296" sldId="2147483679"/>
            <ac:spMk id="18" creationId="{00000000-0000-0000-0000-000000000000}"/>
          </ac:spMkLst>
        </pc:spChg>
        <pc:spChg chg="mod">
          <ac:chgData name="Danielle" userId="e2554c37-e717-43a0-ba79-1183ca921ccd" providerId="ADAL" clId="{1F8F1843-BCF2-4172-B19C-E0DEBD9624E3}" dt="2020-07-17T13:07:15.742" v="18" actId="2711"/>
          <ac:spMkLst>
            <pc:docMk/>
            <pc:sldMasterMk cId="407015296" sldId="2147483679"/>
            <ac:spMk id="19" creationId="{00000000-0000-0000-0000-000000000000}"/>
          </ac:spMkLst>
        </pc:spChg>
        <pc:picChg chg="mod">
          <ac:chgData name="Danielle" userId="e2554c37-e717-43a0-ba79-1183ca921ccd" providerId="ADAL" clId="{1F8F1843-BCF2-4172-B19C-E0DEBD9624E3}" dt="2020-07-17T13:07:15.742" v="18" actId="2711"/>
          <ac:picMkLst>
            <pc:docMk/>
            <pc:sldMasterMk cId="407015296" sldId="2147483679"/>
            <ac:picMk id="14" creationId="{00000000-0000-0000-0000-000000000000}"/>
          </ac:picMkLst>
        </pc:picChg>
        <pc:picChg chg="mod">
          <ac:chgData name="Danielle" userId="e2554c37-e717-43a0-ba79-1183ca921ccd" providerId="ADAL" clId="{1F8F1843-BCF2-4172-B19C-E0DEBD9624E3}" dt="2020-07-17T13:07:15.742" v="18" actId="2711"/>
          <ac:picMkLst>
            <pc:docMk/>
            <pc:sldMasterMk cId="407015296" sldId="2147483679"/>
            <ac:picMk id="15" creationId="{00000000-0000-0000-0000-000000000000}"/>
          </ac:picMkLst>
        </pc:picChg>
        <pc:picChg chg="mod">
          <ac:chgData name="Danielle" userId="e2554c37-e717-43a0-ba79-1183ca921ccd" providerId="ADAL" clId="{1F8F1843-BCF2-4172-B19C-E0DEBD9624E3}" dt="2020-07-17T13:07:15.742" v="18" actId="2711"/>
          <ac:picMkLst>
            <pc:docMk/>
            <pc:sldMasterMk cId="407015296" sldId="2147483679"/>
            <ac:picMk id="16" creationId="{00000000-0000-0000-0000-000000000000}"/>
          </ac:picMkLst>
        </pc:picChg>
        <pc:picChg chg="mod">
          <ac:chgData name="Danielle" userId="e2554c37-e717-43a0-ba79-1183ca921ccd" providerId="ADAL" clId="{1F8F1843-BCF2-4172-B19C-E0DEBD9624E3}" dt="2020-07-17T13:07:15.742" v="18" actId="2711"/>
          <ac:picMkLst>
            <pc:docMk/>
            <pc:sldMasterMk cId="407015296" sldId="2147483679"/>
            <ac:picMk id="17" creationId="{00000000-0000-0000-0000-000000000000}"/>
          </ac:picMkLst>
        </pc:picChg>
        <pc:picChg chg="mod">
          <ac:chgData name="Danielle" userId="e2554c37-e717-43a0-ba79-1183ca921ccd" providerId="ADAL" clId="{1F8F1843-BCF2-4172-B19C-E0DEBD9624E3}" dt="2020-07-17T13:07:15.742" v="18" actId="2711"/>
          <ac:picMkLst>
            <pc:docMk/>
            <pc:sldMasterMk cId="407015296" sldId="2147483679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1F8F1843-BCF2-4172-B19C-E0DEBD9624E3}" dt="2020-07-17T13:07:25.633" v="19" actId="2711"/>
          <pc:sldLayoutMkLst>
            <pc:docMk/>
            <pc:sldMasterMk cId="407015296" sldId="2147483679"/>
            <pc:sldLayoutMk cId="3984532146" sldId="2147483681"/>
          </pc:sldLayoutMkLst>
          <pc:spChg chg="mod">
            <ac:chgData name="Danielle" userId="e2554c37-e717-43a0-ba79-1183ca921ccd" providerId="ADAL" clId="{1F8F1843-BCF2-4172-B19C-E0DEBD9624E3}" dt="2020-07-17T13:07:25.633" v="19" actId="2711"/>
            <ac:spMkLst>
              <pc:docMk/>
              <pc:sldMasterMk cId="407015296" sldId="2147483679"/>
              <pc:sldLayoutMk cId="3984532146" sldId="2147483681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92C9C6-639A-46A2-BE9A-35E3A15F28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785AD6-DB17-4D0A-A77D-EF6643E951B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A80EB-21D5-4EBB-85A5-5EA564BD98ED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9CAE97-2732-42CC-8772-AF545EECBF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C0DB6E-A820-4384-A417-6951EFB78C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4D0C8-E42F-4F77-9BDF-4BF2C6EB7A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87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44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4807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733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7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89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165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53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13 June 2021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Expanding Double Brackets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6411" y="5964872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Expand, brackets,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factorise, binomial, term, quadratic, grid, multiply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expand single brackets.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expand double brackets including monic quadratics.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expand double brackets including non-monic quadratics.</a:t>
            </a:r>
          </a:p>
        </p:txBody>
      </p:sp>
    </p:spTree>
    <p:extLst>
      <p:ext uri="{BB962C8B-B14F-4D97-AF65-F5344CB8AC3E}">
        <p14:creationId xmlns:p14="http://schemas.microsoft.com/office/powerpoint/2010/main" val="25354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13 June 2021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Expanding Double Brackets</a:t>
            </a:r>
          </a:p>
        </p:txBody>
      </p:sp>
    </p:spTree>
    <p:extLst>
      <p:ext uri="{BB962C8B-B14F-4D97-AF65-F5344CB8AC3E}">
        <p14:creationId xmlns:p14="http://schemas.microsoft.com/office/powerpoint/2010/main" val="40701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28.png"/><Relationship Id="rId7" Type="http://schemas.openxmlformats.org/officeDocument/2006/relationships/image" Target="../media/image3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41.png"/><Relationship Id="rId4" Type="http://schemas.openxmlformats.org/officeDocument/2006/relationships/image" Target="../media/image29.png"/><Relationship Id="rId9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23728" y="1124745"/>
                <a:ext cx="6768752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Expand and simplify (where possible):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6(</m:t>
                    </m:r>
                    <m:r>
                      <a:rPr lang="en-GB" sz="2000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000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i="1" dirty="0" err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)+3(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)−3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5"/>
                <a:ext cx="6768752" cy="3477875"/>
              </a:xfrm>
              <a:prstGeom prst="rect">
                <a:avLst/>
              </a:prstGeom>
              <a:blipFill>
                <a:blip r:embed="rId2"/>
                <a:stretch>
                  <a:fillRect l="-900" t="-877" b="-12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64088" y="2334359"/>
                <a:ext cx="2808312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𝒙𝒚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𝒙𝒚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334359"/>
                <a:ext cx="2808312" cy="2246769"/>
              </a:xfrm>
              <a:prstGeom prst="rect">
                <a:avLst/>
              </a:prstGeom>
              <a:blipFill>
                <a:blip r:embed="rId3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172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087724" y="1115452"/>
                <a:ext cx="680475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Expand and simplify: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)(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+4)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724" y="1115452"/>
                <a:ext cx="6804755" cy="707886"/>
              </a:xfrm>
              <a:prstGeom prst="rect">
                <a:avLst/>
              </a:prstGeom>
              <a:blipFill>
                <a:blip r:embed="rId2"/>
                <a:stretch>
                  <a:fillRect l="-895" t="-4310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8">
                <a:extLst>
                  <a:ext uri="{FF2B5EF4-FFF2-40B4-BE49-F238E27FC236}">
                    <a16:creationId xmlns:a16="http://schemas.microsoft.com/office/drawing/2014/main" id="{0832D840-43F7-4436-82F8-8208320F43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5424288"/>
                  </p:ext>
                </p:extLst>
              </p:nvPr>
            </p:nvGraphicFramePr>
            <p:xfrm>
              <a:off x="2987824" y="2288494"/>
              <a:ext cx="2319618" cy="150893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73206">
                      <a:extLst>
                        <a:ext uri="{9D8B030D-6E8A-4147-A177-3AD203B41FA5}">
                          <a16:colId xmlns:a16="http://schemas.microsoft.com/office/drawing/2014/main" val="2843381428"/>
                        </a:ext>
                      </a:extLst>
                    </a:gridCol>
                    <a:gridCol w="773206">
                      <a:extLst>
                        <a:ext uri="{9D8B030D-6E8A-4147-A177-3AD203B41FA5}">
                          <a16:colId xmlns:a16="http://schemas.microsoft.com/office/drawing/2014/main" val="472273561"/>
                        </a:ext>
                      </a:extLst>
                    </a:gridCol>
                    <a:gridCol w="773206">
                      <a:extLst>
                        <a:ext uri="{9D8B030D-6E8A-4147-A177-3AD203B41FA5}">
                          <a16:colId xmlns:a16="http://schemas.microsoft.com/office/drawing/2014/main" val="3037984118"/>
                        </a:ext>
                      </a:extLst>
                    </a:gridCol>
                  </a:tblGrid>
                  <a:tr h="5029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89635410"/>
                      </a:ext>
                    </a:extLst>
                  </a:tr>
                  <a:tr h="502977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96473382"/>
                      </a:ext>
                    </a:extLst>
                  </a:tr>
                  <a:tr h="502977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245316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8">
                <a:extLst>
                  <a:ext uri="{FF2B5EF4-FFF2-40B4-BE49-F238E27FC236}">
                    <a16:creationId xmlns:a16="http://schemas.microsoft.com/office/drawing/2014/main" id="{0832D840-43F7-4436-82F8-8208320F43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5424288"/>
                  </p:ext>
                </p:extLst>
              </p:nvPr>
            </p:nvGraphicFramePr>
            <p:xfrm>
              <a:off x="2987824" y="2288494"/>
              <a:ext cx="2319618" cy="150893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73206">
                      <a:extLst>
                        <a:ext uri="{9D8B030D-6E8A-4147-A177-3AD203B41FA5}">
                          <a16:colId xmlns:a16="http://schemas.microsoft.com/office/drawing/2014/main" val="2843381428"/>
                        </a:ext>
                      </a:extLst>
                    </a:gridCol>
                    <a:gridCol w="773206">
                      <a:extLst>
                        <a:ext uri="{9D8B030D-6E8A-4147-A177-3AD203B41FA5}">
                          <a16:colId xmlns:a16="http://schemas.microsoft.com/office/drawing/2014/main" val="472273561"/>
                        </a:ext>
                      </a:extLst>
                    </a:gridCol>
                    <a:gridCol w="773206">
                      <a:extLst>
                        <a:ext uri="{9D8B030D-6E8A-4147-A177-3AD203B41FA5}">
                          <a16:colId xmlns:a16="http://schemas.microsoft.com/office/drawing/2014/main" val="3037984118"/>
                        </a:ext>
                      </a:extLst>
                    </a:gridCol>
                  </a:tblGrid>
                  <a:tr h="5029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87" t="-1205" r="-201575" b="-2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89635410"/>
                      </a:ext>
                    </a:extLst>
                  </a:tr>
                  <a:tr h="502977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96473382"/>
                      </a:ext>
                    </a:extLst>
                  </a:tr>
                  <a:tr h="502977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245316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44972B8-879C-4C51-8807-E34062A6B628}"/>
                  </a:ext>
                </a:extLst>
              </p:cNvPr>
              <p:cNvSpPr txBox="1"/>
              <p:nvPr/>
            </p:nvSpPr>
            <p:spPr>
              <a:xfrm>
                <a:off x="3959933" y="2320432"/>
                <a:ext cx="12241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/>
                  <a:t>       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44972B8-879C-4C51-8807-E34062A6B6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3" y="2320432"/>
                <a:ext cx="1224135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6ACD240-2BBB-45AB-B979-94011B3C56E6}"/>
                  </a:ext>
                </a:extLst>
              </p:cNvPr>
              <p:cNvSpPr txBox="1"/>
              <p:nvPr/>
            </p:nvSpPr>
            <p:spPr>
              <a:xfrm>
                <a:off x="3059833" y="2842904"/>
                <a:ext cx="64806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  <a:p>
                <a:r>
                  <a:rPr lang="en-GB" sz="1400" dirty="0"/>
                  <a:t> </a:t>
                </a:r>
                <a:endParaRPr lang="en-GB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6ACD240-2BBB-45AB-B979-94011B3C5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3" y="2842904"/>
                <a:ext cx="648061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40F555F-63F6-4A4F-AA9D-1E41AC9F2233}"/>
                  </a:ext>
                </a:extLst>
              </p:cNvPr>
              <p:cNvSpPr txBox="1"/>
              <p:nvPr/>
            </p:nvSpPr>
            <p:spPr>
              <a:xfrm>
                <a:off x="3819088" y="2858873"/>
                <a:ext cx="648076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40F555F-63F6-4A4F-AA9D-1E41AC9F22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088" y="2858873"/>
                <a:ext cx="648076" cy="4070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0293B06-806A-4179-A9C9-830519FDF1DB}"/>
                  </a:ext>
                </a:extLst>
              </p:cNvPr>
              <p:cNvSpPr txBox="1"/>
              <p:nvPr/>
            </p:nvSpPr>
            <p:spPr>
              <a:xfrm>
                <a:off x="4572000" y="2865509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0293B06-806A-4179-A9C9-830519FDF1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865509"/>
                <a:ext cx="720080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4100A12-4FF4-4811-9DB1-6B469597D0A1}"/>
                  </a:ext>
                </a:extLst>
              </p:cNvPr>
              <p:cNvSpPr txBox="1"/>
              <p:nvPr/>
            </p:nvSpPr>
            <p:spPr>
              <a:xfrm>
                <a:off x="3779903" y="3357072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4100A12-4FF4-4811-9DB1-6B469597D0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03" y="3357072"/>
                <a:ext cx="720080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A2C533C-2577-48C6-9FC3-F2894DB71E19}"/>
                  </a:ext>
                </a:extLst>
              </p:cNvPr>
              <p:cNvSpPr txBox="1"/>
              <p:nvPr/>
            </p:nvSpPr>
            <p:spPr>
              <a:xfrm>
                <a:off x="4548334" y="3372191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A2C533C-2577-48C6-9FC3-F2894DB71E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334" y="3372191"/>
                <a:ext cx="720080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3F9D004-D1BC-4410-9B0C-0857F9909810}"/>
                  </a:ext>
                </a:extLst>
              </p:cNvPr>
              <p:cNvSpPr txBox="1"/>
              <p:nvPr/>
            </p:nvSpPr>
            <p:spPr>
              <a:xfrm>
                <a:off x="2771800" y="4208776"/>
                <a:ext cx="4248472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+2)(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+4</m:t>
                          </m:r>
                        </m:e>
                      </m:d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3F9D004-D1BC-4410-9B0C-0857F9909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208776"/>
                <a:ext cx="4248472" cy="407099"/>
              </a:xfrm>
              <a:prstGeom prst="rect">
                <a:avLst/>
              </a:prstGeom>
              <a:blipFill>
                <a:blip r:embed="rId10"/>
                <a:stretch>
                  <a:fillRect b="-179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D4AB893-CB19-40DD-A93E-83309BAC5186}"/>
                  </a:ext>
                </a:extLst>
              </p:cNvPr>
              <p:cNvSpPr txBox="1"/>
              <p:nvPr/>
            </p:nvSpPr>
            <p:spPr>
              <a:xfrm>
                <a:off x="4031935" y="4647873"/>
                <a:ext cx="2808322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D4AB893-CB19-40DD-A93E-83309BAC51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35" y="4647873"/>
                <a:ext cx="2808322" cy="4070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055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123728" y="1115452"/>
                <a:ext cx="676875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Expand and simplify: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−7)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15452"/>
                <a:ext cx="6768752" cy="707886"/>
              </a:xfrm>
              <a:prstGeom prst="rect">
                <a:avLst/>
              </a:prstGeom>
              <a:blipFill>
                <a:blip r:embed="rId2"/>
                <a:stretch>
                  <a:fillRect l="-900" t="-4310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8">
                <a:extLst>
                  <a:ext uri="{FF2B5EF4-FFF2-40B4-BE49-F238E27FC236}">
                    <a16:creationId xmlns:a16="http://schemas.microsoft.com/office/drawing/2014/main" id="{0832D840-43F7-4436-82F8-8208320F43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762352"/>
                  </p:ext>
                </p:extLst>
              </p:nvPr>
            </p:nvGraphicFramePr>
            <p:xfrm>
              <a:off x="2915816" y="2280109"/>
              <a:ext cx="2319618" cy="150893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73206">
                      <a:extLst>
                        <a:ext uri="{9D8B030D-6E8A-4147-A177-3AD203B41FA5}">
                          <a16:colId xmlns:a16="http://schemas.microsoft.com/office/drawing/2014/main" val="2843381428"/>
                        </a:ext>
                      </a:extLst>
                    </a:gridCol>
                    <a:gridCol w="773206">
                      <a:extLst>
                        <a:ext uri="{9D8B030D-6E8A-4147-A177-3AD203B41FA5}">
                          <a16:colId xmlns:a16="http://schemas.microsoft.com/office/drawing/2014/main" val="472273561"/>
                        </a:ext>
                      </a:extLst>
                    </a:gridCol>
                    <a:gridCol w="773206">
                      <a:extLst>
                        <a:ext uri="{9D8B030D-6E8A-4147-A177-3AD203B41FA5}">
                          <a16:colId xmlns:a16="http://schemas.microsoft.com/office/drawing/2014/main" val="3037984118"/>
                        </a:ext>
                      </a:extLst>
                    </a:gridCol>
                  </a:tblGrid>
                  <a:tr h="5029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89635410"/>
                      </a:ext>
                    </a:extLst>
                  </a:tr>
                  <a:tr h="502977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96473382"/>
                      </a:ext>
                    </a:extLst>
                  </a:tr>
                  <a:tr h="502977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245316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8">
                <a:extLst>
                  <a:ext uri="{FF2B5EF4-FFF2-40B4-BE49-F238E27FC236}">
                    <a16:creationId xmlns:a16="http://schemas.microsoft.com/office/drawing/2014/main" id="{0832D840-43F7-4436-82F8-8208320F43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762352"/>
                  </p:ext>
                </p:extLst>
              </p:nvPr>
            </p:nvGraphicFramePr>
            <p:xfrm>
              <a:off x="2915816" y="2280109"/>
              <a:ext cx="2319618" cy="150893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73206">
                      <a:extLst>
                        <a:ext uri="{9D8B030D-6E8A-4147-A177-3AD203B41FA5}">
                          <a16:colId xmlns:a16="http://schemas.microsoft.com/office/drawing/2014/main" val="2843381428"/>
                        </a:ext>
                      </a:extLst>
                    </a:gridCol>
                    <a:gridCol w="773206">
                      <a:extLst>
                        <a:ext uri="{9D8B030D-6E8A-4147-A177-3AD203B41FA5}">
                          <a16:colId xmlns:a16="http://schemas.microsoft.com/office/drawing/2014/main" val="472273561"/>
                        </a:ext>
                      </a:extLst>
                    </a:gridCol>
                    <a:gridCol w="773206">
                      <a:extLst>
                        <a:ext uri="{9D8B030D-6E8A-4147-A177-3AD203B41FA5}">
                          <a16:colId xmlns:a16="http://schemas.microsoft.com/office/drawing/2014/main" val="3037984118"/>
                        </a:ext>
                      </a:extLst>
                    </a:gridCol>
                  </a:tblGrid>
                  <a:tr h="5029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87" t="-2410" r="-201575" b="-2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89635410"/>
                      </a:ext>
                    </a:extLst>
                  </a:tr>
                  <a:tr h="502977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96473382"/>
                      </a:ext>
                    </a:extLst>
                  </a:tr>
                  <a:tr h="502977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245316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44972B8-879C-4C51-8807-E34062A6B628}"/>
                  </a:ext>
                </a:extLst>
              </p:cNvPr>
              <p:cNvSpPr txBox="1"/>
              <p:nvPr/>
            </p:nvSpPr>
            <p:spPr>
              <a:xfrm>
                <a:off x="3887925" y="2312047"/>
                <a:ext cx="12241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000" dirty="0"/>
                  <a:t>       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44972B8-879C-4C51-8807-E34062A6B6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5" y="2312047"/>
                <a:ext cx="1224135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6ACD240-2BBB-45AB-B979-94011B3C56E6}"/>
                  </a:ext>
                </a:extLst>
              </p:cNvPr>
              <p:cNvSpPr txBox="1"/>
              <p:nvPr/>
            </p:nvSpPr>
            <p:spPr>
              <a:xfrm>
                <a:off x="2987825" y="2834519"/>
                <a:ext cx="64806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2000" dirty="0"/>
              </a:p>
              <a:p>
                <a:r>
                  <a:rPr lang="en-GB" sz="1400" dirty="0"/>
                  <a:t> </a:t>
                </a:r>
                <a:endParaRPr lang="en-GB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6ACD240-2BBB-45AB-B979-94011B3C5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5" y="2834519"/>
                <a:ext cx="648061" cy="9541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40F555F-63F6-4A4F-AA9D-1E41AC9F2233}"/>
                  </a:ext>
                </a:extLst>
              </p:cNvPr>
              <p:cNvSpPr txBox="1"/>
              <p:nvPr/>
            </p:nvSpPr>
            <p:spPr>
              <a:xfrm>
                <a:off x="3747080" y="2850488"/>
                <a:ext cx="648076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p>
                          <m: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40F555F-63F6-4A4F-AA9D-1E41AC9F22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7080" y="2850488"/>
                <a:ext cx="648076" cy="407099"/>
              </a:xfrm>
              <a:prstGeom prst="rect">
                <a:avLst/>
              </a:prstGeom>
              <a:blipFill>
                <a:blip r:embed="rId6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0293B06-806A-4179-A9C9-830519FDF1DB}"/>
                  </a:ext>
                </a:extLst>
              </p:cNvPr>
              <p:cNvSpPr txBox="1"/>
              <p:nvPr/>
            </p:nvSpPr>
            <p:spPr>
              <a:xfrm>
                <a:off x="4499992" y="2857124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0293B06-806A-4179-A9C9-830519FDF1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857124"/>
                <a:ext cx="720080" cy="400110"/>
              </a:xfrm>
              <a:prstGeom prst="rect">
                <a:avLst/>
              </a:prstGeom>
              <a:blipFill>
                <a:blip r:embed="rId7"/>
                <a:stretch>
                  <a:fillRect r="-847" b="-1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4100A12-4FF4-4811-9DB1-6B469597D0A1}"/>
                  </a:ext>
                </a:extLst>
              </p:cNvPr>
              <p:cNvSpPr txBox="1"/>
              <p:nvPr/>
            </p:nvSpPr>
            <p:spPr>
              <a:xfrm>
                <a:off x="3707895" y="3348687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4100A12-4FF4-4811-9DB1-6B469597D0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895" y="3348687"/>
                <a:ext cx="720080" cy="400110"/>
              </a:xfrm>
              <a:prstGeom prst="rect">
                <a:avLst/>
              </a:prstGeom>
              <a:blipFill>
                <a:blip r:embed="rId8"/>
                <a:stretch>
                  <a:fillRect r="-84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A2C533C-2577-48C6-9FC3-F2894DB71E19}"/>
                  </a:ext>
                </a:extLst>
              </p:cNvPr>
              <p:cNvSpPr txBox="1"/>
              <p:nvPr/>
            </p:nvSpPr>
            <p:spPr>
              <a:xfrm>
                <a:off x="4476326" y="3363806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𝟐𝟏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A2C533C-2577-48C6-9FC3-F2894DB71E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326" y="3363806"/>
                <a:ext cx="720080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3F9D004-D1BC-4410-9B0C-0857F9909810}"/>
                  </a:ext>
                </a:extLst>
              </p:cNvPr>
              <p:cNvSpPr txBox="1"/>
              <p:nvPr/>
            </p:nvSpPr>
            <p:spPr>
              <a:xfrm>
                <a:off x="2843808" y="4275322"/>
                <a:ext cx="4248472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−7</m:t>
                          </m:r>
                        </m:e>
                      </m:d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𝒑</m:t>
                          </m:r>
                        </m:e>
                        <m:sup>
                          <m: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𝒑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𝒑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𝟐𝟏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3F9D004-D1BC-4410-9B0C-0857F9909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275322"/>
                <a:ext cx="4248472" cy="407099"/>
              </a:xfrm>
              <a:prstGeom prst="rect">
                <a:avLst/>
              </a:prstGeom>
              <a:blipFill>
                <a:blip r:embed="rId10"/>
                <a:stretch>
                  <a:fillRect b="-164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D4AB893-CB19-40DD-A93E-83309BAC5186}"/>
                  </a:ext>
                </a:extLst>
              </p:cNvPr>
              <p:cNvSpPr txBox="1"/>
              <p:nvPr/>
            </p:nvSpPr>
            <p:spPr>
              <a:xfrm>
                <a:off x="4127609" y="4678085"/>
                <a:ext cx="2808322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𝒑</m:t>
                          </m:r>
                        </m:e>
                        <m:sup>
                          <m: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𝒑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𝟐𝟏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D4AB893-CB19-40DD-A93E-83309BAC51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609" y="4678085"/>
                <a:ext cx="2808322" cy="407099"/>
              </a:xfrm>
              <a:prstGeom prst="rect">
                <a:avLst/>
              </a:prstGeom>
              <a:blipFill>
                <a:blip r:embed="rId11"/>
                <a:stretch>
                  <a:fillRect b="-164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00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>
                <a:spLocks noChangeArrowheads="1"/>
              </p:cNvSpPr>
              <p:nvPr/>
            </p:nvSpPr>
            <p:spPr bwMode="auto">
              <a:xfrm>
                <a:off x="395536" y="1916832"/>
                <a:ext cx="8352928" cy="958660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1.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+4)(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+2)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2.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+7)(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+8)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3.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+3)(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+2)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4.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+8)(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+11)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5.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+5)(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+7)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6.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+4)(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+4)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1916832"/>
                <a:ext cx="8352928" cy="958660"/>
              </a:xfrm>
              <a:prstGeom prst="rect">
                <a:avLst/>
              </a:prstGeom>
              <a:blipFill>
                <a:blip r:embed="rId2"/>
                <a:stretch>
                  <a:fillRect l="-362" b="-5263"/>
                </a:stretch>
              </a:blipFill>
              <a:ln w="762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>
                <a:spLocks noChangeArrowheads="1"/>
              </p:cNvSpPr>
              <p:nvPr/>
            </p:nvSpPr>
            <p:spPr bwMode="auto">
              <a:xfrm>
                <a:off x="395536" y="3356992"/>
                <a:ext cx="8352928" cy="958660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1.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+4)(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−2)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2.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−7)(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+8)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3.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−3)(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+2)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4.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−8)(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−11)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5.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−5)(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+7)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6.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−4)(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−4)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3356992"/>
                <a:ext cx="8352928" cy="958660"/>
              </a:xfrm>
              <a:prstGeom prst="rect">
                <a:avLst/>
              </a:prstGeom>
              <a:blipFill>
                <a:blip r:embed="rId3"/>
                <a:stretch>
                  <a:fillRect l="-362" b="-5882"/>
                </a:stretch>
              </a:blipFill>
              <a:ln w="76200">
                <a:solidFill>
                  <a:srgbClr val="FFC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ChangeArrowheads="1"/>
              </p:cNvSpPr>
              <p:nvPr/>
            </p:nvSpPr>
            <p:spPr bwMode="auto">
              <a:xfrm>
                <a:off x="395536" y="4797152"/>
                <a:ext cx="8352928" cy="958660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1.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+4)(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−4)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2.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+3)(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−3)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3.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+3)²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4.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+8)²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	5.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−5)²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	6.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−7)²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4797152"/>
                <a:ext cx="8352928" cy="958660"/>
              </a:xfrm>
              <a:prstGeom prst="rect">
                <a:avLst/>
              </a:prstGeom>
              <a:blipFill>
                <a:blip r:embed="rId4"/>
                <a:stretch>
                  <a:fillRect l="-362" b="-5882"/>
                </a:stretch>
              </a:blipFill>
              <a:ln w="76200">
                <a:solidFill>
                  <a:srgbClr val="92D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3DB3A79-5FB7-41EB-A6E4-40F20E1CAACA}"/>
              </a:ext>
            </a:extLst>
          </p:cNvPr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– expand and simplify</a:t>
            </a:r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745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>
                <a:spLocks noChangeArrowheads="1"/>
              </p:cNvSpPr>
              <p:nvPr/>
            </p:nvSpPr>
            <p:spPr bwMode="auto">
              <a:xfrm>
                <a:off x="395536" y="1916832"/>
                <a:ext cx="8352928" cy="958660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1.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+8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	2.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²+15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+56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3.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+6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4.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²+19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+88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5.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²+12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+35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6.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²+8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+16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1916832"/>
                <a:ext cx="8352928" cy="958660"/>
              </a:xfrm>
              <a:prstGeom prst="rect">
                <a:avLst/>
              </a:prstGeom>
              <a:blipFill>
                <a:blip r:embed="rId2"/>
                <a:stretch>
                  <a:fillRect l="-362" b="-5263"/>
                </a:stretch>
              </a:blipFill>
              <a:ln w="762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>
                <a:spLocks noChangeArrowheads="1"/>
              </p:cNvSpPr>
              <p:nvPr/>
            </p:nvSpPr>
            <p:spPr bwMode="auto">
              <a:xfrm>
                <a:off x="395536" y="3356992"/>
                <a:ext cx="8352928" cy="958660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1.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−8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	2.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−56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	3.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−6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4.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²−19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+88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5.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−35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	6.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²−8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+16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3356992"/>
                <a:ext cx="8352928" cy="958660"/>
              </a:xfrm>
              <a:prstGeom prst="rect">
                <a:avLst/>
              </a:prstGeom>
              <a:blipFill>
                <a:blip r:embed="rId3"/>
                <a:stretch>
                  <a:fillRect l="-362" b="-5882"/>
                </a:stretch>
              </a:blipFill>
              <a:ln w="76200">
                <a:solidFill>
                  <a:srgbClr val="FFC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ChangeArrowheads="1"/>
              </p:cNvSpPr>
              <p:nvPr/>
            </p:nvSpPr>
            <p:spPr bwMode="auto">
              <a:xfrm>
                <a:off x="395536" y="4797152"/>
                <a:ext cx="8352928" cy="958660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1.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²−16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	2.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²−9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	3.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+9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4.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²+16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+64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5.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²−10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+25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6.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²−14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+49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4797152"/>
                <a:ext cx="8352928" cy="958660"/>
              </a:xfrm>
              <a:prstGeom prst="rect">
                <a:avLst/>
              </a:prstGeom>
              <a:blipFill>
                <a:blip r:embed="rId4"/>
                <a:stretch>
                  <a:fillRect l="-362" b="-5882"/>
                </a:stretch>
              </a:blipFill>
              <a:ln w="76200">
                <a:solidFill>
                  <a:srgbClr val="92D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CF856CA-FAAA-483A-8CC8-841D11AE1E78}"/>
              </a:ext>
            </a:extLst>
          </p:cNvPr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2787455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087724" y="1115452"/>
                <a:ext cx="680475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Expand and simplify:	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(4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−3)(2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724" y="1115452"/>
                <a:ext cx="6804755" cy="707886"/>
              </a:xfrm>
              <a:prstGeom prst="rect">
                <a:avLst/>
              </a:prstGeom>
              <a:blipFill>
                <a:blip r:embed="rId2"/>
                <a:stretch>
                  <a:fillRect l="-895" t="-4310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le 28">
                <a:extLst>
                  <a:ext uri="{FF2B5EF4-FFF2-40B4-BE49-F238E27FC236}">
                    <a16:creationId xmlns:a16="http://schemas.microsoft.com/office/drawing/2014/main" id="{0832D840-43F7-4436-82F8-8208320F43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1524454"/>
                  </p:ext>
                </p:extLst>
              </p:nvPr>
            </p:nvGraphicFramePr>
            <p:xfrm>
              <a:off x="2915825" y="2216406"/>
              <a:ext cx="2319618" cy="150893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73206">
                      <a:extLst>
                        <a:ext uri="{9D8B030D-6E8A-4147-A177-3AD203B41FA5}">
                          <a16:colId xmlns:a16="http://schemas.microsoft.com/office/drawing/2014/main" val="2843381428"/>
                        </a:ext>
                      </a:extLst>
                    </a:gridCol>
                    <a:gridCol w="773206">
                      <a:extLst>
                        <a:ext uri="{9D8B030D-6E8A-4147-A177-3AD203B41FA5}">
                          <a16:colId xmlns:a16="http://schemas.microsoft.com/office/drawing/2014/main" val="472273561"/>
                        </a:ext>
                      </a:extLst>
                    </a:gridCol>
                    <a:gridCol w="773206">
                      <a:extLst>
                        <a:ext uri="{9D8B030D-6E8A-4147-A177-3AD203B41FA5}">
                          <a16:colId xmlns:a16="http://schemas.microsoft.com/office/drawing/2014/main" val="3037984118"/>
                        </a:ext>
                      </a:extLst>
                    </a:gridCol>
                  </a:tblGrid>
                  <a:tr h="50297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89635410"/>
                      </a:ext>
                    </a:extLst>
                  </a:tr>
                  <a:tr h="502977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96473382"/>
                      </a:ext>
                    </a:extLst>
                  </a:tr>
                  <a:tr h="502977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245316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le 28">
                <a:extLst>
                  <a:ext uri="{FF2B5EF4-FFF2-40B4-BE49-F238E27FC236}">
                    <a16:creationId xmlns:a16="http://schemas.microsoft.com/office/drawing/2014/main" id="{0832D840-43F7-4436-82F8-8208320F43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1524454"/>
                  </p:ext>
                </p:extLst>
              </p:nvPr>
            </p:nvGraphicFramePr>
            <p:xfrm>
              <a:off x="2915825" y="2216406"/>
              <a:ext cx="2319618" cy="150893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73206">
                      <a:extLst>
                        <a:ext uri="{9D8B030D-6E8A-4147-A177-3AD203B41FA5}">
                          <a16:colId xmlns:a16="http://schemas.microsoft.com/office/drawing/2014/main" val="2843381428"/>
                        </a:ext>
                      </a:extLst>
                    </a:gridCol>
                    <a:gridCol w="773206">
                      <a:extLst>
                        <a:ext uri="{9D8B030D-6E8A-4147-A177-3AD203B41FA5}">
                          <a16:colId xmlns:a16="http://schemas.microsoft.com/office/drawing/2014/main" val="472273561"/>
                        </a:ext>
                      </a:extLst>
                    </a:gridCol>
                    <a:gridCol w="773206">
                      <a:extLst>
                        <a:ext uri="{9D8B030D-6E8A-4147-A177-3AD203B41FA5}">
                          <a16:colId xmlns:a16="http://schemas.microsoft.com/office/drawing/2014/main" val="3037984118"/>
                        </a:ext>
                      </a:extLst>
                    </a:gridCol>
                  </a:tblGrid>
                  <a:tr h="50297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87" t="-1205" r="-201575" b="-2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89635410"/>
                      </a:ext>
                    </a:extLst>
                  </a:tr>
                  <a:tr h="502977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96473382"/>
                      </a:ext>
                    </a:extLst>
                  </a:tr>
                  <a:tr h="502977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245316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44972B8-879C-4C51-8807-E34062A6B628}"/>
                  </a:ext>
                </a:extLst>
              </p:cNvPr>
              <p:cNvSpPr txBox="1"/>
              <p:nvPr/>
            </p:nvSpPr>
            <p:spPr>
              <a:xfrm>
                <a:off x="3887934" y="2248344"/>
                <a:ext cx="12241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/>
                  <a:t>     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44972B8-879C-4C51-8807-E34062A6B6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34" y="2248344"/>
                <a:ext cx="1224135" cy="400110"/>
              </a:xfrm>
              <a:prstGeom prst="rect">
                <a:avLst/>
              </a:prstGeom>
              <a:blipFill>
                <a:blip r:embed="rId4"/>
                <a:stretch>
                  <a:fillRect l="-1990" b="-1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6ACD240-2BBB-45AB-B979-94011B3C56E6}"/>
                  </a:ext>
                </a:extLst>
              </p:cNvPr>
              <p:cNvSpPr txBox="1"/>
              <p:nvPr/>
            </p:nvSpPr>
            <p:spPr>
              <a:xfrm>
                <a:off x="2987834" y="2770816"/>
                <a:ext cx="64806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000" dirty="0"/>
              </a:p>
              <a:p>
                <a:r>
                  <a:rPr lang="en-GB" sz="1400" dirty="0"/>
                  <a:t> </a:t>
                </a:r>
                <a:endParaRPr lang="en-GB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6ACD240-2BBB-45AB-B979-94011B3C5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34" y="2770816"/>
                <a:ext cx="648061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40F555F-63F6-4A4F-AA9D-1E41AC9F2233}"/>
                  </a:ext>
                </a:extLst>
              </p:cNvPr>
              <p:cNvSpPr txBox="1"/>
              <p:nvPr/>
            </p:nvSpPr>
            <p:spPr>
              <a:xfrm>
                <a:off x="3747089" y="2786785"/>
                <a:ext cx="648076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sSup>
                        <m:sSupPr>
                          <m:ctrlP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40F555F-63F6-4A4F-AA9D-1E41AC9F22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7089" y="2786785"/>
                <a:ext cx="648076" cy="407099"/>
              </a:xfrm>
              <a:prstGeom prst="rect">
                <a:avLst/>
              </a:prstGeom>
              <a:blipFill>
                <a:blip r:embed="rId6"/>
                <a:stretch>
                  <a:fillRect b="-8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0293B06-806A-4179-A9C9-830519FDF1DB}"/>
                  </a:ext>
                </a:extLst>
              </p:cNvPr>
              <p:cNvSpPr txBox="1"/>
              <p:nvPr/>
            </p:nvSpPr>
            <p:spPr>
              <a:xfrm>
                <a:off x="4500001" y="2793421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0293B06-806A-4179-A9C9-830519FDF1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001" y="2793421"/>
                <a:ext cx="720080" cy="400110"/>
              </a:xfrm>
              <a:prstGeom prst="rect">
                <a:avLst/>
              </a:prstGeom>
              <a:blipFill>
                <a:blip r:embed="rId7"/>
                <a:stretch>
                  <a:fillRect r="-84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4100A12-4FF4-4811-9DB1-6B469597D0A1}"/>
                  </a:ext>
                </a:extLst>
              </p:cNvPr>
              <p:cNvSpPr txBox="1"/>
              <p:nvPr/>
            </p:nvSpPr>
            <p:spPr>
              <a:xfrm>
                <a:off x="3635896" y="3284984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4100A12-4FF4-4811-9DB1-6B469597D0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284984"/>
                <a:ext cx="720080" cy="400110"/>
              </a:xfrm>
              <a:prstGeom prst="rect">
                <a:avLst/>
              </a:prstGeom>
              <a:blipFill>
                <a:blip r:embed="rId8"/>
                <a:stretch>
                  <a:fillRect r="-17647"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A2C533C-2577-48C6-9FC3-F2894DB71E19}"/>
                  </a:ext>
                </a:extLst>
              </p:cNvPr>
              <p:cNvSpPr txBox="1"/>
              <p:nvPr/>
            </p:nvSpPr>
            <p:spPr>
              <a:xfrm>
                <a:off x="4476335" y="3300103"/>
                <a:ext cx="720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A2C533C-2577-48C6-9FC3-F2894DB71E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335" y="3300103"/>
                <a:ext cx="720080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3F9D004-D1BC-4410-9B0C-0857F9909810}"/>
                  </a:ext>
                </a:extLst>
              </p:cNvPr>
              <p:cNvSpPr txBox="1"/>
              <p:nvPr/>
            </p:nvSpPr>
            <p:spPr>
              <a:xfrm>
                <a:off x="2843808" y="4221088"/>
                <a:ext cx="5400600" cy="721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−5</m:t>
                        </m:r>
                      </m:e>
                    </m:d>
                  </m:oMath>
                </a14:m>
                <a:r>
                  <a:rPr lang="en-GB" sz="2000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sSup>
                      <m:sSup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𝟏𝟓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0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		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sSup>
                      <m:sSup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𝟐𝟔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𝟏𝟓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3F9D004-D1BC-4410-9B0C-0857F9909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221088"/>
                <a:ext cx="5400600" cy="721864"/>
              </a:xfrm>
              <a:prstGeom prst="rect">
                <a:avLst/>
              </a:prstGeom>
              <a:blipFill>
                <a:blip r:embed="rId10"/>
                <a:stretch>
                  <a:fillRect b="-7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429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>
                <a:spLocks noChangeArrowheads="1"/>
              </p:cNvSpPr>
              <p:nvPr/>
            </p:nvSpPr>
            <p:spPr bwMode="auto">
              <a:xfrm>
                <a:off x="395536" y="1916832"/>
                <a:ext cx="8352928" cy="964623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1.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+4)(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+2)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2.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+7)(3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+8)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3.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+3)(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+2)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4.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+8)(3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+11)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5.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+5)(3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+7)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6.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+4)(3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+4)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1916832"/>
                <a:ext cx="8352928" cy="964623"/>
              </a:xfrm>
              <a:prstGeom prst="rect">
                <a:avLst/>
              </a:prstGeom>
              <a:blipFill>
                <a:blip r:embed="rId2"/>
                <a:stretch>
                  <a:fillRect l="-362" b="-4651"/>
                </a:stretch>
              </a:blipFill>
              <a:ln w="762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>
                <a:spLocks noChangeArrowheads="1"/>
              </p:cNvSpPr>
              <p:nvPr/>
            </p:nvSpPr>
            <p:spPr bwMode="auto">
              <a:xfrm>
                <a:off x="395536" y="3356992"/>
                <a:ext cx="8352928" cy="964623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1.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+4)(3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−2)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2.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−7)(2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+8)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3.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−3)(7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+2)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4.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−8)(4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−11)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5.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−5)(2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+7)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6.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−4)(5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−4)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3356992"/>
                <a:ext cx="8352928" cy="964623"/>
              </a:xfrm>
              <a:prstGeom prst="rect">
                <a:avLst/>
              </a:prstGeom>
              <a:blipFill>
                <a:blip r:embed="rId3"/>
                <a:stretch>
                  <a:fillRect l="-362" b="-5263"/>
                </a:stretch>
              </a:blipFill>
              <a:ln w="76200">
                <a:solidFill>
                  <a:srgbClr val="FFC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ChangeArrowheads="1"/>
              </p:cNvSpPr>
              <p:nvPr/>
            </p:nvSpPr>
            <p:spPr bwMode="auto">
              <a:xfrm>
                <a:off x="395536" y="4797152"/>
                <a:ext cx="8352928" cy="964623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1.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+4)(2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−4)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2.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+3)(3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−3)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3.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+3)²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4.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+8)²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	5.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−5)²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	6.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(11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−7)²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4797152"/>
                <a:ext cx="8352928" cy="964623"/>
              </a:xfrm>
              <a:prstGeom prst="rect">
                <a:avLst/>
              </a:prstGeom>
              <a:blipFill>
                <a:blip r:embed="rId4"/>
                <a:stretch>
                  <a:fillRect l="-362" b="-5263"/>
                </a:stretch>
              </a:blipFill>
              <a:ln w="76200">
                <a:solidFill>
                  <a:srgbClr val="92D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5A958A1A-6CD9-40A9-859F-F81DDA910507}"/>
              </a:ext>
            </a:extLst>
          </p:cNvPr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– expand and simplify</a:t>
            </a:r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362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>
                <a:spLocks noChangeArrowheads="1"/>
              </p:cNvSpPr>
              <p:nvPr/>
            </p:nvSpPr>
            <p:spPr bwMode="auto">
              <a:xfrm>
                <a:off x="328700" y="1916832"/>
                <a:ext cx="8568952" cy="958660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1.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²+8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+8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	2.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²+29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+56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3.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²+13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+6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4.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²+35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+88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5.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²+29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+35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6.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12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²+28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+16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700" y="1916832"/>
                <a:ext cx="8568952" cy="958660"/>
              </a:xfrm>
              <a:prstGeom prst="rect">
                <a:avLst/>
              </a:prstGeom>
              <a:blipFill>
                <a:blip r:embed="rId2"/>
                <a:stretch>
                  <a:fillRect l="-352" b="-5263"/>
                </a:stretch>
              </a:blipFill>
              <a:ln w="762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>
                <a:spLocks noChangeArrowheads="1"/>
              </p:cNvSpPr>
              <p:nvPr/>
            </p:nvSpPr>
            <p:spPr bwMode="auto">
              <a:xfrm>
                <a:off x="328700" y="3356992"/>
                <a:ext cx="8568952" cy="958660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1.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²+8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−8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	2.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8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²+10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−56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3.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7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²−19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−6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4.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12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²−57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+88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5.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12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²+20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−33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6.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15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²−32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+16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700" y="3356992"/>
                <a:ext cx="8568952" cy="958660"/>
              </a:xfrm>
              <a:prstGeom prst="rect">
                <a:avLst/>
              </a:prstGeom>
              <a:blipFill>
                <a:blip r:embed="rId3"/>
                <a:stretch>
                  <a:fillRect l="-352" b="-5882"/>
                </a:stretch>
              </a:blipFill>
              <a:ln w="76200">
                <a:solidFill>
                  <a:srgbClr val="FFC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ChangeArrowheads="1"/>
              </p:cNvSpPr>
              <p:nvPr/>
            </p:nvSpPr>
            <p:spPr bwMode="auto">
              <a:xfrm>
                <a:off x="328700" y="4797152"/>
                <a:ext cx="8568952" cy="958660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icrosoft YaHei" pitchFamily="34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1.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²−16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	2.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9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²−9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	3.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36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²+36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+9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4.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25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²+80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+64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5.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16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²−40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+25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  <a:sym typeface="Wingdings" pitchFamily="2" charset="2"/>
                  </a:rPr>
                  <a:t>	6.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121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²−154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  <a:sym typeface="Wingdings" pitchFamily="2" charset="2"/>
                      </a:rPr>
                      <m:t>+49</m:t>
                    </m:r>
                  </m:oMath>
                </a14:m>
                <a:endParaRPr lang="en-GB" sz="2000" dirty="0">
                  <a:cs typeface="Arial" panose="020B0604020202020204" pitchFamily="34" charset="0"/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700" y="4797152"/>
                <a:ext cx="8568952" cy="958660"/>
              </a:xfrm>
              <a:prstGeom prst="rect">
                <a:avLst/>
              </a:prstGeom>
              <a:blipFill>
                <a:blip r:embed="rId4"/>
                <a:stretch>
                  <a:fillRect l="-352" b="-5882"/>
                </a:stretch>
              </a:blipFill>
              <a:ln w="76200">
                <a:solidFill>
                  <a:srgbClr val="92D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82455F25-398C-4774-83B1-3E5452687F3D}"/>
              </a:ext>
            </a:extLst>
          </p:cNvPr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350003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422855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best buys TDS</Template>
  <TotalTime>311</TotalTime>
  <Words>958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29</cp:revision>
  <dcterms:created xsi:type="dcterms:W3CDTF">2014-05-09T07:53:13Z</dcterms:created>
  <dcterms:modified xsi:type="dcterms:W3CDTF">2021-06-13T19:42:39Z</dcterms:modified>
</cp:coreProperties>
</file>