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  <p:sldMasterId id="2147483696" r:id="rId2"/>
  </p:sldMasterIdLst>
  <p:notesMasterIdLst>
    <p:notesMasterId r:id="rId19"/>
  </p:notesMasterIdLst>
  <p:sldIdLst>
    <p:sldId id="256" r:id="rId3"/>
    <p:sldId id="272" r:id="rId4"/>
    <p:sldId id="275" r:id="rId5"/>
    <p:sldId id="263" r:id="rId6"/>
    <p:sldId id="264" r:id="rId7"/>
    <p:sldId id="265" r:id="rId8"/>
    <p:sldId id="261" r:id="rId9"/>
    <p:sldId id="262" r:id="rId10"/>
    <p:sldId id="266" r:id="rId11"/>
    <p:sldId id="267" r:id="rId12"/>
    <p:sldId id="268" r:id="rId13"/>
    <p:sldId id="269" r:id="rId14"/>
    <p:sldId id="257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9BFEC6-9BA2-48FA-8DCA-7156321E99B3}" v="163" dt="2020-05-21T20:28:38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5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F19BFEC6-9BA2-48FA-8DCA-7156321E99B3}"/>
    <pc:docChg chg="undo custSel addSld delSld modSld modMainMaster">
      <pc:chgData name="Danielle" userId="e2554c37-e717-43a0-ba79-1183ca921ccd" providerId="ADAL" clId="{F19BFEC6-9BA2-48FA-8DCA-7156321E99B3}" dt="2020-05-21T20:28:48.387" v="459" actId="2711"/>
      <pc:docMkLst>
        <pc:docMk/>
      </pc:docMkLst>
      <pc:sldChg chg="addSp delSp modSp mod">
        <pc:chgData name="Danielle" userId="e2554c37-e717-43a0-ba79-1183ca921ccd" providerId="ADAL" clId="{F19BFEC6-9BA2-48FA-8DCA-7156321E99B3}" dt="2020-05-21T20:11:25.678" v="113" actId="403"/>
        <pc:sldMkLst>
          <pc:docMk/>
          <pc:sldMk cId="1725032262" sldId="256"/>
        </pc:sldMkLst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2" creationId="{00000000-0000-0000-0000-000000000000}"/>
          </ac:spMkLst>
        </pc:spChg>
        <pc:spChg chg="del mod">
          <ac:chgData name="Danielle" userId="e2554c37-e717-43a0-ba79-1183ca921ccd" providerId="ADAL" clId="{F19BFEC6-9BA2-48FA-8DCA-7156321E99B3}" dt="2020-05-21T20:04:32.192" v="15" actId="478"/>
          <ac:spMkLst>
            <pc:docMk/>
            <pc:sldMk cId="1725032262" sldId="256"/>
            <ac:spMk id="3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4" creationId="{00000000-0000-0000-0000-000000000000}"/>
          </ac:spMkLst>
        </pc:spChg>
        <pc:spChg chg="del">
          <ac:chgData name="Danielle" userId="e2554c37-e717-43a0-ba79-1183ca921ccd" providerId="ADAL" clId="{F19BFEC6-9BA2-48FA-8DCA-7156321E99B3}" dt="2020-05-21T20:04:33.742" v="16" actId="478"/>
          <ac:spMkLst>
            <pc:docMk/>
            <pc:sldMk cId="1725032262" sldId="256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49.341" v="58" actId="1035"/>
          <ac:spMkLst>
            <pc:docMk/>
            <pc:sldMk cId="1725032262" sldId="256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55.507" v="65" actId="1038"/>
          <ac:spMkLst>
            <pc:docMk/>
            <pc:sldMk cId="1725032262" sldId="256"/>
            <ac:spMk id="10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7:14.130" v="70" actId="1038"/>
          <ac:spMkLst>
            <pc:docMk/>
            <pc:sldMk cId="1725032262" sldId="256"/>
            <ac:spMk id="11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2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3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6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11:25.678" v="113" actId="403"/>
          <ac:spMkLst>
            <pc:docMk/>
            <pc:sldMk cId="1725032262" sldId="256"/>
            <ac:spMk id="17" creationId="{31EB0314-032D-471B-B6E6-FA009D11F788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1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6:24.223" v="48" actId="2711"/>
          <ac:spMkLst>
            <pc:docMk/>
            <pc:sldMk cId="1725032262" sldId="256"/>
            <ac:spMk id="20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07:12.713" v="69" actId="14100"/>
          <ac:spMkLst>
            <pc:docMk/>
            <pc:sldMk cId="1725032262" sldId="256"/>
            <ac:spMk id="21" creationId="{5971A392-C2F5-48ED-85FA-5F55C1809802}"/>
          </ac:spMkLst>
        </pc:spChg>
        <pc:spChg chg="add mod">
          <ac:chgData name="Danielle" userId="e2554c37-e717-43a0-ba79-1183ca921ccd" providerId="ADAL" clId="{F19BFEC6-9BA2-48FA-8DCA-7156321E99B3}" dt="2020-05-21T20:07:02.743" v="67" actId="14100"/>
          <ac:spMkLst>
            <pc:docMk/>
            <pc:sldMk cId="1725032262" sldId="256"/>
            <ac:spMk id="22" creationId="{D8CCF472-9CB6-4DA6-95DE-1BB427AB003F}"/>
          </ac:spMkLst>
        </pc:spChg>
        <pc:spChg chg="add mod">
          <ac:chgData name="Danielle" userId="e2554c37-e717-43a0-ba79-1183ca921ccd" providerId="ADAL" clId="{F19BFEC6-9BA2-48FA-8DCA-7156321E99B3}" dt="2020-05-21T20:06:45.244" v="52" actId="14100"/>
          <ac:spMkLst>
            <pc:docMk/>
            <pc:sldMk cId="1725032262" sldId="256"/>
            <ac:spMk id="23" creationId="{53F18D1F-4C52-49D1-96A9-7E9F58AF5019}"/>
          </ac:spMkLst>
        </pc:spChg>
        <pc:spChg chg="add mod">
          <ac:chgData name="Danielle" userId="e2554c37-e717-43a0-ba79-1183ca921ccd" providerId="ADAL" clId="{F19BFEC6-9BA2-48FA-8DCA-7156321E99B3}" dt="2020-05-21T20:06:34.028" v="50" actId="14100"/>
          <ac:spMkLst>
            <pc:docMk/>
            <pc:sldMk cId="1725032262" sldId="256"/>
            <ac:spMk id="24" creationId="{8F846B97-2F59-41E0-A1DA-818D49BBD6F2}"/>
          </ac:spMkLst>
        </pc:spChg>
      </pc:sldChg>
      <pc:sldChg chg="modSp mod">
        <pc:chgData name="Danielle" userId="e2554c37-e717-43a0-ba79-1183ca921ccd" providerId="ADAL" clId="{F19BFEC6-9BA2-48FA-8DCA-7156321E99B3}" dt="2020-05-21T20:27:40.131" v="428" actId="20577"/>
        <pc:sldMkLst>
          <pc:docMk/>
          <pc:sldMk cId="528483223" sldId="257"/>
        </pc:sldMkLst>
        <pc:spChg chg="mod">
          <ac:chgData name="Danielle" userId="e2554c37-e717-43a0-ba79-1183ca921ccd" providerId="ADAL" clId="{F19BFEC6-9BA2-48FA-8DCA-7156321E99B3}" dt="2020-05-21T20:25:01.104" v="363" actId="2711"/>
          <ac:spMkLst>
            <pc:docMk/>
            <pc:sldMk cId="528483223" sldId="257"/>
            <ac:spMk id="2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7:40.131" v="428" actId="20577"/>
          <ac:spMkLst>
            <pc:docMk/>
            <pc:sldMk cId="528483223" sldId="257"/>
            <ac:spMk id="3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5:01.104" v="363" actId="2711"/>
          <ac:spMkLst>
            <pc:docMk/>
            <pc:sldMk cId="528483223" sldId="257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7:03.853" v="395" actId="20577"/>
          <ac:spMkLst>
            <pc:docMk/>
            <pc:sldMk cId="528483223" sldId="257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5:01.104" v="363" actId="2711"/>
          <ac:spMkLst>
            <pc:docMk/>
            <pc:sldMk cId="528483223" sldId="257"/>
            <ac:spMk id="7" creationId="{00000000-0000-0000-0000-000000000000}"/>
          </ac:spMkLst>
        </pc:spChg>
        <pc:picChg chg="mod">
          <ac:chgData name="Danielle" userId="e2554c37-e717-43a0-ba79-1183ca921ccd" providerId="ADAL" clId="{F19BFEC6-9BA2-48FA-8DCA-7156321E99B3}" dt="2020-05-21T20:26:44.466" v="392" actId="14100"/>
          <ac:picMkLst>
            <pc:docMk/>
            <pc:sldMk cId="528483223" sldId="257"/>
            <ac:picMk id="1025" creationId="{00000000-0000-0000-0000-000000000000}"/>
          </ac:picMkLst>
        </pc:picChg>
      </pc:sldChg>
      <pc:sldChg chg="del">
        <pc:chgData name="Danielle" userId="e2554c37-e717-43a0-ba79-1183ca921ccd" providerId="ADAL" clId="{F19BFEC6-9BA2-48FA-8DCA-7156321E99B3}" dt="2020-05-21T20:21:58.575" v="307" actId="47"/>
        <pc:sldMkLst>
          <pc:docMk/>
          <pc:sldMk cId="4257231810" sldId="258"/>
        </pc:sldMkLst>
      </pc:sldChg>
      <pc:sldChg chg="del">
        <pc:chgData name="Danielle" userId="e2554c37-e717-43a0-ba79-1183ca921ccd" providerId="ADAL" clId="{F19BFEC6-9BA2-48FA-8DCA-7156321E99B3}" dt="2020-05-21T20:21:58.575" v="307" actId="47"/>
        <pc:sldMkLst>
          <pc:docMk/>
          <pc:sldMk cId="268227114" sldId="259"/>
        </pc:sldMkLst>
      </pc:sldChg>
      <pc:sldChg chg="del">
        <pc:chgData name="Danielle" userId="e2554c37-e717-43a0-ba79-1183ca921ccd" providerId="ADAL" clId="{F19BFEC6-9BA2-48FA-8DCA-7156321E99B3}" dt="2020-05-21T20:21:58.575" v="307" actId="47"/>
        <pc:sldMkLst>
          <pc:docMk/>
          <pc:sldMk cId="268227114" sldId="260"/>
        </pc:sldMkLst>
      </pc:sldChg>
      <pc:sldChg chg="addSp delSp modSp mod">
        <pc:chgData name="Danielle" userId="e2554c37-e717-43a0-ba79-1183ca921ccd" providerId="ADAL" clId="{F19BFEC6-9BA2-48FA-8DCA-7156321E99B3}" dt="2020-05-21T20:23:39.423" v="338" actId="1036"/>
        <pc:sldMkLst>
          <pc:docMk/>
          <pc:sldMk cId="198594312" sldId="261"/>
        </pc:sldMkLst>
        <pc:spChg chg="del">
          <ac:chgData name="Danielle" userId="e2554c37-e717-43a0-ba79-1183ca921ccd" providerId="ADAL" clId="{F19BFEC6-9BA2-48FA-8DCA-7156321E99B3}" dt="2020-05-21T20:22:49.526" v="321" actId="478"/>
          <ac:spMkLst>
            <pc:docMk/>
            <pc:sldMk cId="198594312" sldId="261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10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11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6.275" v="336" actId="1036"/>
          <ac:spMkLst>
            <pc:docMk/>
            <pc:sldMk cId="198594312" sldId="261"/>
            <ac:spMk id="12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39.423" v="338" actId="1036"/>
          <ac:spMkLst>
            <pc:docMk/>
            <pc:sldMk cId="198594312" sldId="261"/>
            <ac:spMk id="13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2:50.280" v="322"/>
          <ac:spMkLst>
            <pc:docMk/>
            <pc:sldMk cId="198594312" sldId="261"/>
            <ac:spMk id="14" creationId="{FFCDB851-0214-4FBE-BCF7-07E5AA45DF07}"/>
          </ac:spMkLst>
        </pc:spChg>
        <pc:picChg chg="mod">
          <ac:chgData name="Danielle" userId="e2554c37-e717-43a0-ba79-1183ca921ccd" providerId="ADAL" clId="{F19BFEC6-9BA2-48FA-8DCA-7156321E99B3}" dt="2020-05-21T20:23:36.275" v="336" actId="1036"/>
          <ac:picMkLst>
            <pc:docMk/>
            <pc:sldMk cId="198594312" sldId="261"/>
            <ac:picMk id="6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3:45.436" v="340" actId="1036"/>
        <pc:sldMkLst>
          <pc:docMk/>
          <pc:sldMk cId="125023260" sldId="262"/>
        </pc:sldMkLst>
        <pc:spChg chg="del">
          <ac:chgData name="Danielle" userId="e2554c37-e717-43a0-ba79-1183ca921ccd" providerId="ADAL" clId="{F19BFEC6-9BA2-48FA-8DCA-7156321E99B3}" dt="2020-05-21T20:22:54.942" v="323" actId="478"/>
          <ac:spMkLst>
            <pc:docMk/>
            <pc:sldMk cId="125023260" sldId="262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45.436" v="340" actId="1036"/>
          <ac:spMkLst>
            <pc:docMk/>
            <pc:sldMk cId="125023260" sldId="262"/>
            <ac:spMk id="10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2:55.624" v="324"/>
          <ac:spMkLst>
            <pc:docMk/>
            <pc:sldMk cId="125023260" sldId="262"/>
            <ac:spMk id="12" creationId="{AF385AF6-304D-484D-8636-0DCF234FA339}"/>
          </ac:spMkLst>
        </pc:spChg>
        <pc:picChg chg="mod">
          <ac:chgData name="Danielle" userId="e2554c37-e717-43a0-ba79-1183ca921ccd" providerId="ADAL" clId="{F19BFEC6-9BA2-48FA-8DCA-7156321E99B3}" dt="2020-05-21T20:23:45.436" v="340" actId="1036"/>
          <ac:picMkLst>
            <pc:docMk/>
            <pc:sldMk cId="125023260" sldId="262"/>
            <ac:picMk id="3" creationId="{00000000-0000-0000-0000-000000000000}"/>
          </ac:picMkLst>
        </pc:picChg>
      </pc:sldChg>
      <pc:sldChg chg="modSp mod">
        <pc:chgData name="Danielle" userId="e2554c37-e717-43a0-ba79-1183ca921ccd" providerId="ADAL" clId="{F19BFEC6-9BA2-48FA-8DCA-7156321E99B3}" dt="2020-05-21T20:23:02.788" v="325" actId="1076"/>
        <pc:sldMkLst>
          <pc:docMk/>
          <pc:sldMk cId="125023260" sldId="263"/>
        </pc:sldMkLst>
        <pc:spChg chg="mod">
          <ac:chgData name="Danielle" userId="e2554c37-e717-43a0-ba79-1183ca921ccd" providerId="ADAL" clId="{F19BFEC6-9BA2-48FA-8DCA-7156321E99B3}" dt="2020-05-21T20:22:34.915" v="316" actId="404"/>
          <ac:spMkLst>
            <pc:docMk/>
            <pc:sldMk cId="125023260" sldId="263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02.788" v="325" actId="1076"/>
          <ac:spMkLst>
            <pc:docMk/>
            <pc:sldMk cId="125023260" sldId="263"/>
            <ac:spMk id="10" creationId="{00000000-0000-0000-0000-000000000000}"/>
          </ac:spMkLst>
        </pc:spChg>
        <pc:picChg chg="mod">
          <ac:chgData name="Danielle" userId="e2554c37-e717-43a0-ba79-1183ca921ccd" providerId="ADAL" clId="{F19BFEC6-9BA2-48FA-8DCA-7156321E99B3}" dt="2020-05-21T20:23:02.788" v="325" actId="1076"/>
          <ac:picMkLst>
            <pc:docMk/>
            <pc:sldMk cId="125023260" sldId="263"/>
            <ac:picMk id="3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3:18.455" v="330" actId="1035"/>
        <pc:sldMkLst>
          <pc:docMk/>
          <pc:sldMk cId="125023260" sldId="264"/>
        </pc:sldMkLst>
        <pc:spChg chg="del">
          <ac:chgData name="Danielle" userId="e2554c37-e717-43a0-ba79-1183ca921ccd" providerId="ADAL" clId="{F19BFEC6-9BA2-48FA-8DCA-7156321E99B3}" dt="2020-05-21T20:22:41.453" v="317" actId="478"/>
          <ac:spMkLst>
            <pc:docMk/>
            <pc:sldMk cId="125023260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18.455" v="330" actId="1035"/>
          <ac:spMkLst>
            <pc:docMk/>
            <pc:sldMk cId="125023260" sldId="264"/>
            <ac:spMk id="11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2:42.100" v="318"/>
          <ac:spMkLst>
            <pc:docMk/>
            <pc:sldMk cId="125023260" sldId="264"/>
            <ac:spMk id="12" creationId="{901E50B8-FAB1-4A70-B47C-77DF4AB0AFA4}"/>
          </ac:spMkLst>
        </pc:spChg>
      </pc:sldChg>
      <pc:sldChg chg="addSp delSp modSp mod">
        <pc:chgData name="Danielle" userId="e2554c37-e717-43a0-ba79-1183ca921ccd" providerId="ADAL" clId="{F19BFEC6-9BA2-48FA-8DCA-7156321E99B3}" dt="2020-05-21T20:23:25.234" v="333" actId="1036"/>
        <pc:sldMkLst>
          <pc:docMk/>
          <pc:sldMk cId="125023260" sldId="265"/>
        </pc:sldMkLst>
        <pc:spChg chg="del">
          <ac:chgData name="Danielle" userId="e2554c37-e717-43a0-ba79-1183ca921ccd" providerId="ADAL" clId="{F19BFEC6-9BA2-48FA-8DCA-7156321E99B3}" dt="2020-05-21T20:22:45.346" v="319" actId="478"/>
          <ac:spMkLst>
            <pc:docMk/>
            <pc:sldMk cId="125023260" sldId="265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25.234" v="333" actId="1036"/>
          <ac:spMkLst>
            <pc:docMk/>
            <pc:sldMk cId="125023260" sldId="265"/>
            <ac:spMk id="10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2:46.025" v="320"/>
          <ac:spMkLst>
            <pc:docMk/>
            <pc:sldMk cId="125023260" sldId="265"/>
            <ac:spMk id="12" creationId="{CE78280D-7BB2-4E0C-97E4-7854F6E1BCEC}"/>
          </ac:spMkLst>
        </pc:spChg>
        <pc:picChg chg="mod">
          <ac:chgData name="Danielle" userId="e2554c37-e717-43a0-ba79-1183ca921ccd" providerId="ADAL" clId="{F19BFEC6-9BA2-48FA-8DCA-7156321E99B3}" dt="2020-05-21T20:23:25.234" v="333" actId="1036"/>
          <ac:picMkLst>
            <pc:docMk/>
            <pc:sldMk cId="125023260" sldId="265"/>
            <ac:picMk id="3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3:58.895" v="347" actId="1036"/>
        <pc:sldMkLst>
          <pc:docMk/>
          <pc:sldMk cId="125023260" sldId="266"/>
        </pc:sldMkLst>
        <pc:spChg chg="del">
          <ac:chgData name="Danielle" userId="e2554c37-e717-43a0-ba79-1183ca921ccd" providerId="ADAL" clId="{F19BFEC6-9BA2-48FA-8DCA-7156321E99B3}" dt="2020-05-21T20:23:49.326" v="341" actId="478"/>
          <ac:spMkLst>
            <pc:docMk/>
            <pc:sldMk cId="125023260" sldId="266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5.753" v="344" actId="1036"/>
          <ac:spMkLst>
            <pc:docMk/>
            <pc:sldMk cId="125023260" sldId="266"/>
            <ac:spMk id="10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3:58.895" v="347" actId="1036"/>
          <ac:spMkLst>
            <pc:docMk/>
            <pc:sldMk cId="125023260" sldId="266"/>
            <ac:spMk id="11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3:50.057" v="342"/>
          <ac:spMkLst>
            <pc:docMk/>
            <pc:sldMk cId="125023260" sldId="266"/>
            <ac:spMk id="12" creationId="{B788B3AD-CFBA-412B-A353-9886D2BC7548}"/>
          </ac:spMkLst>
        </pc:spChg>
        <pc:picChg chg="mod">
          <ac:chgData name="Danielle" userId="e2554c37-e717-43a0-ba79-1183ca921ccd" providerId="ADAL" clId="{F19BFEC6-9BA2-48FA-8DCA-7156321E99B3}" dt="2020-05-21T20:23:55.753" v="344" actId="1036"/>
          <ac:picMkLst>
            <pc:docMk/>
            <pc:sldMk cId="125023260" sldId="266"/>
            <ac:picMk id="3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4:28.534" v="354" actId="1035"/>
        <pc:sldMkLst>
          <pc:docMk/>
          <pc:sldMk cId="125023260" sldId="267"/>
        </pc:sldMkLst>
        <pc:spChg chg="del">
          <ac:chgData name="Danielle" userId="e2554c37-e717-43a0-ba79-1183ca921ccd" providerId="ADAL" clId="{F19BFEC6-9BA2-48FA-8DCA-7156321E99B3}" dt="2020-05-21T20:24:20.997" v="348" actId="478"/>
          <ac:spMkLst>
            <pc:docMk/>
            <pc:sldMk cId="125023260" sldId="267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10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28.534" v="354" actId="1035"/>
          <ac:spMkLst>
            <pc:docMk/>
            <pc:sldMk cId="125023260" sldId="267"/>
            <ac:spMk id="11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4:21.751" v="349"/>
          <ac:spMkLst>
            <pc:docMk/>
            <pc:sldMk cId="125023260" sldId="267"/>
            <ac:spMk id="12" creationId="{F461EB4C-3702-4ECF-BC43-C7AA1A4B0BF0}"/>
          </ac:spMkLst>
        </pc:spChg>
        <pc:picChg chg="mod">
          <ac:chgData name="Danielle" userId="e2554c37-e717-43a0-ba79-1183ca921ccd" providerId="ADAL" clId="{F19BFEC6-9BA2-48FA-8DCA-7156321E99B3}" dt="2020-05-21T20:24:28.534" v="354" actId="1035"/>
          <ac:picMkLst>
            <pc:docMk/>
            <pc:sldMk cId="125023260" sldId="267"/>
            <ac:picMk id="3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4:39.452" v="360"/>
        <pc:sldMkLst>
          <pc:docMk/>
          <pc:sldMk cId="2783707495" sldId="268"/>
        </pc:sldMkLst>
        <pc:spChg chg="del mod">
          <ac:chgData name="Danielle" userId="e2554c37-e717-43a0-ba79-1183ca921ccd" providerId="ADAL" clId="{F19BFEC6-9BA2-48FA-8DCA-7156321E99B3}" dt="2020-05-21T20:24:38.785" v="359" actId="478"/>
          <ac:spMkLst>
            <pc:docMk/>
            <pc:sldMk cId="2783707495" sldId="268"/>
            <ac:spMk id="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9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10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24:36.246" v="357" actId="1036"/>
          <ac:spMkLst>
            <pc:docMk/>
            <pc:sldMk cId="2783707495" sldId="268"/>
            <ac:spMk id="11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4:39.452" v="360"/>
          <ac:spMkLst>
            <pc:docMk/>
            <pc:sldMk cId="2783707495" sldId="268"/>
            <ac:spMk id="12" creationId="{C985B4C4-8E5D-4299-B420-B2EE01362F4F}"/>
          </ac:spMkLst>
        </pc:spChg>
        <pc:picChg chg="mod">
          <ac:chgData name="Danielle" userId="e2554c37-e717-43a0-ba79-1183ca921ccd" providerId="ADAL" clId="{F19BFEC6-9BA2-48FA-8DCA-7156321E99B3}" dt="2020-05-21T20:24:36.246" v="357" actId="1036"/>
          <ac:picMkLst>
            <pc:docMk/>
            <pc:sldMk cId="2783707495" sldId="268"/>
            <ac:picMk id="3" creationId="{00000000-0000-0000-0000-000000000000}"/>
          </ac:picMkLst>
        </pc:picChg>
      </pc:sldChg>
      <pc:sldChg chg="addSp delSp modSp mod">
        <pc:chgData name="Danielle" userId="e2554c37-e717-43a0-ba79-1183ca921ccd" providerId="ADAL" clId="{F19BFEC6-9BA2-48FA-8DCA-7156321E99B3}" dt="2020-05-21T20:24:48.245" v="362"/>
        <pc:sldMkLst>
          <pc:docMk/>
          <pc:sldMk cId="2783707495" sldId="269"/>
        </pc:sldMkLst>
        <pc:spChg chg="del">
          <ac:chgData name="Danielle" userId="e2554c37-e717-43a0-ba79-1183ca921ccd" providerId="ADAL" clId="{F19BFEC6-9BA2-48FA-8DCA-7156321E99B3}" dt="2020-05-21T20:24:47.589" v="361" actId="478"/>
          <ac:spMkLst>
            <pc:docMk/>
            <pc:sldMk cId="2783707495" sldId="269"/>
            <ac:spMk id="4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24:48.245" v="362"/>
          <ac:spMkLst>
            <pc:docMk/>
            <pc:sldMk cId="2783707495" sldId="269"/>
            <ac:spMk id="12" creationId="{939068AC-BAE4-4F41-80C4-A92DA92F2899}"/>
          </ac:spMkLst>
        </pc:spChg>
      </pc:sldChg>
      <pc:sldChg chg="del">
        <pc:chgData name="Danielle" userId="e2554c37-e717-43a0-ba79-1183ca921ccd" providerId="ADAL" clId="{F19BFEC6-9BA2-48FA-8DCA-7156321E99B3}" dt="2020-05-21T20:21:58.575" v="307" actId="47"/>
        <pc:sldMkLst>
          <pc:docMk/>
          <pc:sldMk cId="1841446079" sldId="270"/>
        </pc:sldMkLst>
      </pc:sldChg>
      <pc:sldChg chg="addSp delSp modSp mod modAnim">
        <pc:chgData name="Danielle" userId="e2554c37-e717-43a0-ba79-1183ca921ccd" providerId="ADAL" clId="{F19BFEC6-9BA2-48FA-8DCA-7156321E99B3}" dt="2020-05-21T20:11:34.682" v="114" actId="403"/>
        <pc:sldMkLst>
          <pc:docMk/>
          <pc:sldMk cId="4110704462" sldId="272"/>
        </pc:sldMkLst>
        <pc:spChg chg="add mod">
          <ac:chgData name="Danielle" userId="e2554c37-e717-43a0-ba79-1183ca921ccd" providerId="ADAL" clId="{F19BFEC6-9BA2-48FA-8DCA-7156321E99B3}" dt="2020-05-21T20:09:15.580" v="99" actId="208"/>
          <ac:spMkLst>
            <pc:docMk/>
            <pc:sldMk cId="4110704462" sldId="272"/>
            <ac:spMk id="2" creationId="{D28E6392-64C6-4D0F-9B7C-DCFAB45D4315}"/>
          </ac:spMkLst>
        </pc:spChg>
        <pc:spChg chg="add mod">
          <ac:chgData name="Danielle" userId="e2554c37-e717-43a0-ba79-1183ca921ccd" providerId="ADAL" clId="{F19BFEC6-9BA2-48FA-8DCA-7156321E99B3}" dt="2020-05-21T20:10:02.248" v="108" actId="1076"/>
          <ac:spMkLst>
            <pc:docMk/>
            <pc:sldMk cId="4110704462" sldId="272"/>
            <ac:spMk id="3" creationId="{FAECFDB0-78A7-4950-A697-0A776F33A932}"/>
          </ac:spMkLst>
        </pc:spChg>
        <pc:spChg chg="del mod">
          <ac:chgData name="Danielle" userId="e2554c37-e717-43a0-ba79-1183ca921ccd" providerId="ADAL" clId="{F19BFEC6-9BA2-48FA-8DCA-7156321E99B3}" dt="2020-05-21T20:07:31.431" v="72" actId="478"/>
          <ac:spMkLst>
            <pc:docMk/>
            <pc:sldMk cId="4110704462" sldId="272"/>
            <ac:spMk id="5" creationId="{00000000-0000-0000-0000-000000000000}"/>
          </ac:spMkLst>
        </pc:spChg>
        <pc:spChg chg="add mod">
          <ac:chgData name="Danielle" userId="e2554c37-e717-43a0-ba79-1183ca921ccd" providerId="ADAL" clId="{F19BFEC6-9BA2-48FA-8DCA-7156321E99B3}" dt="2020-05-21T20:09:22.066" v="101" actId="1076"/>
          <ac:spMkLst>
            <pc:docMk/>
            <pc:sldMk cId="4110704462" sldId="272"/>
            <ac:spMk id="6" creationId="{7432231B-8466-465B-BB56-39F57A28D562}"/>
          </ac:spMkLst>
        </pc:spChg>
        <pc:spChg chg="add mod">
          <ac:chgData name="Danielle" userId="e2554c37-e717-43a0-ba79-1183ca921ccd" providerId="ADAL" clId="{F19BFEC6-9BA2-48FA-8DCA-7156321E99B3}" dt="2020-05-21T20:10:02.248" v="108" actId="1076"/>
          <ac:spMkLst>
            <pc:docMk/>
            <pc:sldMk cId="4110704462" sldId="272"/>
            <ac:spMk id="7" creationId="{3D1364D2-BDF4-483A-9F39-DB7198A4B529}"/>
          </ac:spMkLst>
        </pc:spChg>
        <pc:spChg chg="mod">
          <ac:chgData name="Danielle" userId="e2554c37-e717-43a0-ba79-1183ca921ccd" providerId="ADAL" clId="{F19BFEC6-9BA2-48FA-8DCA-7156321E99B3}" dt="2020-05-21T20:11:34.682" v="114" actId="403"/>
          <ac:spMkLst>
            <pc:docMk/>
            <pc:sldMk cId="4110704462" sldId="272"/>
            <ac:spMk id="8" creationId="{00000000-0000-0000-0000-000000000000}"/>
          </ac:spMkLst>
        </pc:spChg>
      </pc:sldChg>
      <pc:sldChg chg="delSp modSp mod">
        <pc:chgData name="Danielle" userId="e2554c37-e717-43a0-ba79-1183ca921ccd" providerId="ADAL" clId="{F19BFEC6-9BA2-48FA-8DCA-7156321E99B3}" dt="2020-05-21T20:28:20.488" v="443" actId="2711"/>
        <pc:sldMkLst>
          <pc:docMk/>
          <pc:sldMk cId="4256459878" sldId="273"/>
        </pc:sldMkLst>
        <pc:spChg chg="mod">
          <ac:chgData name="Danielle" userId="e2554c37-e717-43a0-ba79-1183ca921ccd" providerId="ADAL" clId="{F19BFEC6-9BA2-48FA-8DCA-7156321E99B3}" dt="2020-05-21T20:28:20.488" v="443" actId="2711"/>
          <ac:spMkLst>
            <pc:docMk/>
            <pc:sldMk cId="4256459878" sldId="273"/>
            <ac:spMk id="2" creationId="{00000000-0000-0000-0000-000000000000}"/>
          </ac:spMkLst>
        </pc:spChg>
        <pc:spChg chg="del">
          <ac:chgData name="Danielle" userId="e2554c37-e717-43a0-ba79-1183ca921ccd" providerId="ADAL" clId="{F19BFEC6-9BA2-48FA-8DCA-7156321E99B3}" dt="2020-05-21T20:28:07.404" v="439" actId="478"/>
          <ac:spMkLst>
            <pc:docMk/>
            <pc:sldMk cId="4256459878" sldId="273"/>
            <ac:spMk id="18" creationId="{00000000-0000-0000-0000-000000000000}"/>
          </ac:spMkLst>
        </pc:spChg>
      </pc:sldChg>
      <pc:sldChg chg="delSp modSp mod">
        <pc:chgData name="Danielle" userId="e2554c37-e717-43a0-ba79-1183ca921ccd" providerId="ADAL" clId="{F19BFEC6-9BA2-48FA-8DCA-7156321E99B3}" dt="2020-05-21T20:28:48.387" v="459" actId="2711"/>
        <pc:sldMkLst>
          <pc:docMk/>
          <pc:sldMk cId="353016709" sldId="274"/>
        </pc:sldMkLst>
        <pc:spChg chg="mod">
          <ac:chgData name="Danielle" userId="e2554c37-e717-43a0-ba79-1183ca921ccd" providerId="ADAL" clId="{F19BFEC6-9BA2-48FA-8DCA-7156321E99B3}" dt="2020-05-21T20:28:48.387" v="459" actId="2711"/>
          <ac:spMkLst>
            <pc:docMk/>
            <pc:sldMk cId="353016709" sldId="274"/>
            <ac:spMk id="3" creationId="{00000000-0000-0000-0000-000000000000}"/>
          </ac:spMkLst>
        </pc:spChg>
        <pc:spChg chg="del">
          <ac:chgData name="Danielle" userId="e2554c37-e717-43a0-ba79-1183ca921ccd" providerId="ADAL" clId="{F19BFEC6-9BA2-48FA-8DCA-7156321E99B3}" dt="2020-05-21T20:28:38.797" v="456" actId="478"/>
          <ac:spMkLst>
            <pc:docMk/>
            <pc:sldMk cId="353016709" sldId="274"/>
            <ac:spMk id="18" creationId="{00000000-0000-0000-0000-000000000000}"/>
          </ac:spMkLst>
        </pc:spChg>
      </pc:sldChg>
      <pc:sldChg chg="addSp delSp modSp new mod modAnim">
        <pc:chgData name="Danielle" userId="e2554c37-e717-43a0-ba79-1183ca921ccd" providerId="ADAL" clId="{F19BFEC6-9BA2-48FA-8DCA-7156321E99B3}" dt="2020-05-21T20:21:31.612" v="306" actId="1036"/>
        <pc:sldMkLst>
          <pc:docMk/>
          <pc:sldMk cId="2286549260" sldId="275"/>
        </pc:sldMkLst>
        <pc:spChg chg="add mod">
          <ac:chgData name="Danielle" userId="e2554c37-e717-43a0-ba79-1183ca921ccd" providerId="ADAL" clId="{F19BFEC6-9BA2-48FA-8DCA-7156321E99B3}" dt="2020-05-21T20:21:31.612" v="306" actId="1036"/>
          <ac:spMkLst>
            <pc:docMk/>
            <pc:sldMk cId="2286549260" sldId="275"/>
            <ac:spMk id="2" creationId="{4D4A86BC-64B9-4F6B-A4B2-2EB8C9B084AC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3" creationId="{B4D9CF47-C4B3-4750-91A6-226A177987FD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4" creationId="{5D8015B9-50C0-471A-96EA-CF066BDA466C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5" creationId="{9B49E1F5-B541-4C8A-8BFE-B80AADD592D8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6" creationId="{8A72198F-899E-4653-9723-01D166200D8E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7" creationId="{1DC2B933-6131-4EC8-A72D-0133ED6317C7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8" creationId="{7E6B4CC5-D299-49A9-AA64-59E5DB65E064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9" creationId="{DA05344E-42A6-4108-8F96-CB4E2D81035B}"/>
          </ac:spMkLst>
        </pc:spChg>
        <pc:spChg chg="add mod">
          <ac:chgData name="Danielle" userId="e2554c37-e717-43a0-ba79-1183ca921ccd" providerId="ADAL" clId="{F19BFEC6-9BA2-48FA-8DCA-7156321E99B3}" dt="2020-05-21T20:12:58.858" v="125" actId="164"/>
          <ac:spMkLst>
            <pc:docMk/>
            <pc:sldMk cId="2286549260" sldId="275"/>
            <ac:spMk id="10" creationId="{0EA5B0A4-B7B8-4EE5-AF9B-48F8A975CD74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2" creationId="{E8ACA687-C3B1-4175-A036-EB92FBE22C5B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3" creationId="{CB137C60-0ACA-4C3D-A946-EC2C96640A9F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4" creationId="{22EDA8B9-01C7-42B5-B7A6-DB2827DA27AB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5" creationId="{E0B95C05-D8FC-4FAE-968E-54AB4FB0703A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6" creationId="{DD5F3831-524C-43BC-81E3-7A5D54094AE1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7" creationId="{20D93E16-EA78-46A5-8A03-285B7D9E951B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8" creationId="{7E5938DD-64C0-43B2-A878-64C340F1746E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19" creationId="{881C07F6-5572-40D4-82DB-59BC6DC92C1A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20" creationId="{C3A84CB5-0C2D-4053-9487-26CC2A6C2AFD}"/>
          </ac:spMkLst>
        </pc:spChg>
        <pc:spChg chg="add mod">
          <ac:chgData name="Danielle" userId="e2554c37-e717-43a0-ba79-1183ca921ccd" providerId="ADAL" clId="{F19BFEC6-9BA2-48FA-8DCA-7156321E99B3}" dt="2020-05-21T20:13:41.623" v="132" actId="164"/>
          <ac:spMkLst>
            <pc:docMk/>
            <pc:sldMk cId="2286549260" sldId="275"/>
            <ac:spMk id="21" creationId="{894CD0AE-B54A-4CA3-AA75-483BA766D5FE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3" creationId="{63F11CE1-7779-4324-8442-518E21BF5FC5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4" creationId="{886FC919-AD0A-465C-BB2C-1E49A2FAEB3C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5" creationId="{BEFD61FB-F73A-4103-91A4-D4008D61540D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6" creationId="{315B63B5-2511-4F7D-8847-3CAB80B55C54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7" creationId="{C48C4EBD-3548-4546-9F2F-7E7098020D01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8" creationId="{0E6FC13E-B6A9-493B-BABC-B48C3F34D775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29" creationId="{DC93F317-A79B-41E8-99FA-4F4F4DBE52FE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30" creationId="{8FE742B9-BA9C-4C51-944F-F26471921428}"/>
          </ac:spMkLst>
        </pc:spChg>
        <pc:spChg chg="add mod">
          <ac:chgData name="Danielle" userId="e2554c37-e717-43a0-ba79-1183ca921ccd" providerId="ADAL" clId="{F19BFEC6-9BA2-48FA-8DCA-7156321E99B3}" dt="2020-05-21T20:14:11.775" v="138" actId="164"/>
          <ac:spMkLst>
            <pc:docMk/>
            <pc:sldMk cId="2286549260" sldId="275"/>
            <ac:spMk id="31" creationId="{A8018D36-6AE9-412E-992F-FB8141640DB1}"/>
          </ac:spMkLst>
        </pc:spChg>
        <pc:spChg chg="add mod">
          <ac:chgData name="Danielle" userId="e2554c37-e717-43a0-ba79-1183ca921ccd" providerId="ADAL" clId="{F19BFEC6-9BA2-48FA-8DCA-7156321E99B3}" dt="2020-05-21T20:15:39.044" v="191" actId="1035"/>
          <ac:spMkLst>
            <pc:docMk/>
            <pc:sldMk cId="2286549260" sldId="275"/>
            <ac:spMk id="32" creationId="{AB0772A7-E03D-4074-BA07-C354FB37856B}"/>
          </ac:spMkLst>
        </pc:spChg>
        <pc:spChg chg="add mod">
          <ac:chgData name="Danielle" userId="e2554c37-e717-43a0-ba79-1183ca921ccd" providerId="ADAL" clId="{F19BFEC6-9BA2-48FA-8DCA-7156321E99B3}" dt="2020-05-21T20:16:09.502" v="200" actId="1035"/>
          <ac:spMkLst>
            <pc:docMk/>
            <pc:sldMk cId="2286549260" sldId="275"/>
            <ac:spMk id="33" creationId="{6997B34C-DAFE-41DD-94AF-C7266F05E5AF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35" creationId="{AA0474C9-0BC3-43D6-AD21-AD0E255AF8C2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36" creationId="{6A6312EB-190D-43E0-AA19-38A743576E5E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37" creationId="{68C892ED-7085-4349-B2CA-F1A9E14E2A08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38" creationId="{5E11DC38-7437-412C-9B8C-8B86BB789DE6}"/>
          </ac:spMkLst>
        </pc:spChg>
        <pc:spChg chg="add mod">
          <ac:chgData name="Danielle" userId="e2554c37-e717-43a0-ba79-1183ca921ccd" providerId="ADAL" clId="{F19BFEC6-9BA2-48FA-8DCA-7156321E99B3}" dt="2020-05-21T20:16:15.137" v="201" actId="1036"/>
          <ac:spMkLst>
            <pc:docMk/>
            <pc:sldMk cId="2286549260" sldId="275"/>
            <ac:spMk id="39" creationId="{9FBFF3BC-19D6-472F-A594-7BCC3E2F91FA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40" creationId="{65BD8E93-0C89-4AE6-8335-99A7A7905C02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41" creationId="{470A480B-FF20-4C10-9A36-5EA33EBA383E}"/>
          </ac:spMkLst>
        </pc:spChg>
        <pc:spChg chg="add mod">
          <ac:chgData name="Danielle" userId="e2554c37-e717-43a0-ba79-1183ca921ccd" providerId="ADAL" clId="{F19BFEC6-9BA2-48FA-8DCA-7156321E99B3}" dt="2020-05-21T20:14:39.803" v="144" actId="164"/>
          <ac:spMkLst>
            <pc:docMk/>
            <pc:sldMk cId="2286549260" sldId="275"/>
            <ac:spMk id="42" creationId="{A14B7C65-953E-4D53-9B85-EEB5DA70E9E2}"/>
          </ac:spMkLst>
        </pc:spChg>
        <pc:spChg chg="add mod">
          <ac:chgData name="Danielle" userId="e2554c37-e717-43a0-ba79-1183ca921ccd" providerId="ADAL" clId="{F19BFEC6-9BA2-48FA-8DCA-7156321E99B3}" dt="2020-05-21T20:19:52.855" v="285" actId="164"/>
          <ac:spMkLst>
            <pc:docMk/>
            <pc:sldMk cId="2286549260" sldId="275"/>
            <ac:spMk id="44" creationId="{71C1248B-A67F-4677-8596-B15BA2665A3E}"/>
          </ac:spMkLst>
        </pc:spChg>
        <pc:spChg chg="add mod">
          <ac:chgData name="Danielle" userId="e2554c37-e717-43a0-ba79-1183ca921ccd" providerId="ADAL" clId="{F19BFEC6-9BA2-48FA-8DCA-7156321E99B3}" dt="2020-05-21T20:20:22.994" v="293" actId="164"/>
          <ac:spMkLst>
            <pc:docMk/>
            <pc:sldMk cId="2286549260" sldId="275"/>
            <ac:spMk id="45" creationId="{742A3A93-E5F9-4713-99DA-75E3297B3107}"/>
          </ac:spMkLst>
        </pc:spChg>
        <pc:spChg chg="add mod">
          <ac:chgData name="Danielle" userId="e2554c37-e717-43a0-ba79-1183ca921ccd" providerId="ADAL" clId="{F19BFEC6-9BA2-48FA-8DCA-7156321E99B3}" dt="2020-05-21T20:20:16.998" v="292" actId="164"/>
          <ac:spMkLst>
            <pc:docMk/>
            <pc:sldMk cId="2286549260" sldId="275"/>
            <ac:spMk id="46" creationId="{9AF772F7-A9FB-4015-9DFF-05826EB4C273}"/>
          </ac:spMkLst>
        </pc:spChg>
        <pc:spChg chg="add mod">
          <ac:chgData name="Danielle" userId="e2554c37-e717-43a0-ba79-1183ca921ccd" providerId="ADAL" clId="{F19BFEC6-9BA2-48FA-8DCA-7156321E99B3}" dt="2020-05-21T20:16:48.231" v="204" actId="164"/>
          <ac:spMkLst>
            <pc:docMk/>
            <pc:sldMk cId="2286549260" sldId="275"/>
            <ac:spMk id="47" creationId="{78D5EBEC-5B4A-4E23-A6FC-986929B436C8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49" creationId="{82CB1E07-BE82-4B0B-B0F9-BA0FA1E464FF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0" creationId="{043D7C3E-4F5F-4F05-9025-1C7C9161A675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1" creationId="{C3D1C30B-E48A-4DD2-8317-0B15ECE74CCE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2" creationId="{10461EE2-6338-4F3A-BA46-ED22F33DE972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3" creationId="{046F005C-383B-44D9-9FAE-B7901A85679A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4" creationId="{C7459E29-AAF2-4CB7-AADE-DDD1A621305D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5" creationId="{E13614C2-2683-4DA2-8D48-BB3D7ABD416C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6" creationId="{B4C76DBA-BC68-4CD0-A8FC-0C7BE7F51891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7" creationId="{84FB0717-C1E9-49FB-B5EE-6DD984E4D16C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8" creationId="{664D65B0-D1EC-4934-B3EC-FBFD3F290563}"/>
          </ac:spMkLst>
        </pc:spChg>
        <pc:spChg chg="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59" creationId="{1A8F11C6-BE1C-4203-80FC-4F322034E426}"/>
          </ac:spMkLst>
        </pc:spChg>
        <pc:spChg chg="add mod">
          <ac:chgData name="Danielle" userId="e2554c37-e717-43a0-ba79-1183ca921ccd" providerId="ADAL" clId="{F19BFEC6-9BA2-48FA-8DCA-7156321E99B3}" dt="2020-05-21T20:16:44.967" v="203" actId="571"/>
          <ac:spMkLst>
            <pc:docMk/>
            <pc:sldMk cId="2286549260" sldId="275"/>
            <ac:spMk id="60" creationId="{13696544-CE26-4F32-A92E-68DA7DEE33E0}"/>
          </ac:spMkLst>
        </pc:spChg>
        <pc:spChg chg="add mod">
          <ac:chgData name="Danielle" userId="e2554c37-e717-43a0-ba79-1183ca921ccd" providerId="ADAL" clId="{F19BFEC6-9BA2-48FA-8DCA-7156321E99B3}" dt="2020-05-21T20:20:29.235" v="294" actId="164"/>
          <ac:spMkLst>
            <pc:docMk/>
            <pc:sldMk cId="2286549260" sldId="275"/>
            <ac:spMk id="62" creationId="{61829783-401E-42A6-84A0-C30DD8F34BE1}"/>
          </ac:spMkLst>
        </pc:spChg>
        <pc:spChg chg="add mod ord">
          <ac:chgData name="Danielle" userId="e2554c37-e717-43a0-ba79-1183ca921ccd" providerId="ADAL" clId="{F19BFEC6-9BA2-48FA-8DCA-7156321E99B3}" dt="2020-05-21T20:19:52.855" v="285" actId="164"/>
          <ac:spMkLst>
            <pc:docMk/>
            <pc:sldMk cId="2286549260" sldId="275"/>
            <ac:spMk id="63" creationId="{59300D6B-169A-4AB6-8E68-56E66F572BBE}"/>
          </ac:spMkLst>
        </pc:spChg>
        <pc:spChg chg="add mod ord">
          <ac:chgData name="Danielle" userId="e2554c37-e717-43a0-ba79-1183ca921ccd" providerId="ADAL" clId="{F19BFEC6-9BA2-48FA-8DCA-7156321E99B3}" dt="2020-05-21T20:20:22.994" v="293" actId="164"/>
          <ac:spMkLst>
            <pc:docMk/>
            <pc:sldMk cId="2286549260" sldId="275"/>
            <ac:spMk id="64" creationId="{18E94B7A-E3B3-43ED-AE67-7A0DA44B33BC}"/>
          </ac:spMkLst>
        </pc:spChg>
        <pc:spChg chg="add mod ord">
          <ac:chgData name="Danielle" userId="e2554c37-e717-43a0-ba79-1183ca921ccd" providerId="ADAL" clId="{F19BFEC6-9BA2-48FA-8DCA-7156321E99B3}" dt="2020-05-21T20:20:16.998" v="292" actId="164"/>
          <ac:spMkLst>
            <pc:docMk/>
            <pc:sldMk cId="2286549260" sldId="275"/>
            <ac:spMk id="65" creationId="{F31B9951-CFF9-408A-876E-3EE4C481EC24}"/>
          </ac:spMkLst>
        </pc:spChg>
        <pc:spChg chg="add mod ord">
          <ac:chgData name="Danielle" userId="e2554c37-e717-43a0-ba79-1183ca921ccd" providerId="ADAL" clId="{F19BFEC6-9BA2-48FA-8DCA-7156321E99B3}" dt="2020-05-21T20:20:29.235" v="294" actId="164"/>
          <ac:spMkLst>
            <pc:docMk/>
            <pc:sldMk cId="2286549260" sldId="275"/>
            <ac:spMk id="66" creationId="{6BB4517B-E52D-4710-A07C-7CE83F774181}"/>
          </ac:spMkLst>
        </pc:spChg>
        <pc:spChg chg="add 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68" creationId="{C96D939E-03DC-4996-A7EA-9D9329B09101}"/>
          </ac:spMkLst>
        </pc:spChg>
        <pc:spChg chg="add 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69" creationId="{621EBA2A-BAC4-40CC-A049-A2E792DC5606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2" creationId="{B09615F3-7B28-4964-84FD-92A4C5617173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3" creationId="{19438B2C-83B4-4590-91E6-0B10EE3EEB36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4" creationId="{3D82F6BD-8743-4073-A6D5-72A2D2154C36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5" creationId="{EB616872-7B5F-458C-B885-D57FFE6A726C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6" creationId="{121E360A-88C2-4474-9887-701BED44CE24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7" creationId="{1F7936D1-97E8-42BB-9666-B98F6E1C5C3C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8" creationId="{FE8B5875-3A9C-430A-8F32-781F7698FA8E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79" creationId="{650B3B0C-7008-42E8-B7C2-50C1323DD8F9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80" creationId="{EA5B9F17-3F2E-4C9B-8650-503EBEEFDC60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81" creationId="{F50217CB-B0AF-43F3-A3A0-6322442A3946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82" creationId="{2837938F-4206-4CE0-92D6-C1F20158DFE0}"/>
          </ac:spMkLst>
        </pc:spChg>
        <pc:spChg chg="mod">
          <ac:chgData name="Danielle" userId="e2554c37-e717-43a0-ba79-1183ca921ccd" providerId="ADAL" clId="{F19BFEC6-9BA2-48FA-8DCA-7156321E99B3}" dt="2020-05-21T20:20:12.867" v="291" actId="571"/>
          <ac:spMkLst>
            <pc:docMk/>
            <pc:sldMk cId="2286549260" sldId="275"/>
            <ac:spMk id="83" creationId="{1EDDD59F-B3BD-4E6A-8F42-819998A29C4E}"/>
          </ac:spMkLst>
        </pc:spChg>
        <pc:grpChg chg="add mod">
          <ac:chgData name="Danielle" userId="e2554c37-e717-43a0-ba79-1183ca921ccd" providerId="ADAL" clId="{F19BFEC6-9BA2-48FA-8DCA-7156321E99B3}" dt="2020-05-21T20:19:52.855" v="285" actId="164"/>
          <ac:grpSpMkLst>
            <pc:docMk/>
            <pc:sldMk cId="2286549260" sldId="275"/>
            <ac:grpSpMk id="11" creationId="{5C1DAAF3-A30E-41AC-BD35-F948B90F1689}"/>
          </ac:grpSpMkLst>
        </pc:grpChg>
        <pc:grpChg chg="add mod">
          <ac:chgData name="Danielle" userId="e2554c37-e717-43a0-ba79-1183ca921ccd" providerId="ADAL" clId="{F19BFEC6-9BA2-48FA-8DCA-7156321E99B3}" dt="2020-05-21T20:20:22.994" v="293" actId="164"/>
          <ac:grpSpMkLst>
            <pc:docMk/>
            <pc:sldMk cId="2286549260" sldId="275"/>
            <ac:grpSpMk id="22" creationId="{C121286B-CD0F-4B74-8988-E10B2D16A704}"/>
          </ac:grpSpMkLst>
        </pc:grpChg>
        <pc:grpChg chg="add mod">
          <ac:chgData name="Danielle" userId="e2554c37-e717-43a0-ba79-1183ca921ccd" providerId="ADAL" clId="{F19BFEC6-9BA2-48FA-8DCA-7156321E99B3}" dt="2020-05-21T20:16:48.231" v="204" actId="164"/>
          <ac:grpSpMkLst>
            <pc:docMk/>
            <pc:sldMk cId="2286549260" sldId="275"/>
            <ac:grpSpMk id="34" creationId="{16A00759-FD37-429E-8CD0-F21B1FADB09C}"/>
          </ac:grpSpMkLst>
        </pc:grpChg>
        <pc:grpChg chg="add mod">
          <ac:chgData name="Danielle" userId="e2554c37-e717-43a0-ba79-1183ca921ccd" providerId="ADAL" clId="{F19BFEC6-9BA2-48FA-8DCA-7156321E99B3}" dt="2020-05-21T20:20:29.235" v="294" actId="164"/>
          <ac:grpSpMkLst>
            <pc:docMk/>
            <pc:sldMk cId="2286549260" sldId="275"/>
            <ac:grpSpMk id="43" creationId="{97250FD2-8B95-4164-BC36-492B59F1DD77}"/>
          </ac:grpSpMkLst>
        </pc:grpChg>
        <pc:grpChg chg="add mod">
          <ac:chgData name="Danielle" userId="e2554c37-e717-43a0-ba79-1183ca921ccd" providerId="ADAL" clId="{F19BFEC6-9BA2-48FA-8DCA-7156321E99B3}" dt="2020-05-21T20:16:44.967" v="203" actId="571"/>
          <ac:grpSpMkLst>
            <pc:docMk/>
            <pc:sldMk cId="2286549260" sldId="275"/>
            <ac:grpSpMk id="48" creationId="{20527509-AC3F-4313-A5EA-62919D46E118}"/>
          </ac:grpSpMkLst>
        </pc:grpChg>
        <pc:grpChg chg="add mod">
          <ac:chgData name="Danielle" userId="e2554c37-e717-43a0-ba79-1183ca921ccd" providerId="ADAL" clId="{F19BFEC6-9BA2-48FA-8DCA-7156321E99B3}" dt="2020-05-21T20:20:16.998" v="292" actId="164"/>
          <ac:grpSpMkLst>
            <pc:docMk/>
            <pc:sldMk cId="2286549260" sldId="275"/>
            <ac:grpSpMk id="61" creationId="{7E5DFD71-314C-4203-9043-139FFEEFC810}"/>
          </ac:grpSpMkLst>
        </pc:grpChg>
        <pc:grpChg chg="add mod">
          <ac:chgData name="Danielle" userId="e2554c37-e717-43a0-ba79-1183ca921ccd" providerId="ADAL" clId="{F19BFEC6-9BA2-48FA-8DCA-7156321E99B3}" dt="2020-05-21T20:21:31.612" v="306" actId="1036"/>
          <ac:grpSpMkLst>
            <pc:docMk/>
            <pc:sldMk cId="2286549260" sldId="275"/>
            <ac:grpSpMk id="67" creationId="{B0597355-57E1-40EC-8A3F-F5377DADB6FE}"/>
          </ac:grpSpMkLst>
        </pc:grpChg>
        <pc:grpChg chg="add mod">
          <ac:chgData name="Danielle" userId="e2554c37-e717-43a0-ba79-1183ca921ccd" providerId="ADAL" clId="{F19BFEC6-9BA2-48FA-8DCA-7156321E99B3}" dt="2020-05-21T20:20:12.867" v="291" actId="571"/>
          <ac:grpSpMkLst>
            <pc:docMk/>
            <pc:sldMk cId="2286549260" sldId="275"/>
            <ac:grpSpMk id="70" creationId="{425F445A-C4E9-45BF-A6FF-E4274CC15786}"/>
          </ac:grpSpMkLst>
        </pc:grpChg>
        <pc:grpChg chg="mod">
          <ac:chgData name="Danielle" userId="e2554c37-e717-43a0-ba79-1183ca921ccd" providerId="ADAL" clId="{F19BFEC6-9BA2-48FA-8DCA-7156321E99B3}" dt="2020-05-21T20:20:12.867" v="291" actId="571"/>
          <ac:grpSpMkLst>
            <pc:docMk/>
            <pc:sldMk cId="2286549260" sldId="275"/>
            <ac:grpSpMk id="71" creationId="{6AEE87C4-F1F4-4910-BC7B-0F13DA169A30}"/>
          </ac:grpSpMkLst>
        </pc:grpChg>
        <pc:grpChg chg="add del mod">
          <ac:chgData name="Danielle" userId="e2554c37-e717-43a0-ba79-1183ca921ccd" providerId="ADAL" clId="{F19BFEC6-9BA2-48FA-8DCA-7156321E99B3}" dt="2020-05-21T20:20:12.232" v="290" actId="164"/>
          <ac:grpSpMkLst>
            <pc:docMk/>
            <pc:sldMk cId="2286549260" sldId="275"/>
            <ac:grpSpMk id="84" creationId="{CD4A4368-91D2-4CC1-9D6D-C9FD3D538A59}"/>
          </ac:grpSpMkLst>
        </pc:grpChg>
        <pc:grpChg chg="add mod">
          <ac:chgData name="Danielle" userId="e2554c37-e717-43a0-ba79-1183ca921ccd" providerId="ADAL" clId="{F19BFEC6-9BA2-48FA-8DCA-7156321E99B3}" dt="2020-05-21T20:21:31.612" v="306" actId="1036"/>
          <ac:grpSpMkLst>
            <pc:docMk/>
            <pc:sldMk cId="2286549260" sldId="275"/>
            <ac:grpSpMk id="85" creationId="{1C6315E6-F38D-4AC9-9222-3728FD6DC081}"/>
          </ac:grpSpMkLst>
        </pc:grpChg>
        <pc:grpChg chg="add mod">
          <ac:chgData name="Danielle" userId="e2554c37-e717-43a0-ba79-1183ca921ccd" providerId="ADAL" clId="{F19BFEC6-9BA2-48FA-8DCA-7156321E99B3}" dt="2020-05-21T20:21:31.612" v="306" actId="1036"/>
          <ac:grpSpMkLst>
            <pc:docMk/>
            <pc:sldMk cId="2286549260" sldId="275"/>
            <ac:grpSpMk id="86" creationId="{722DF601-9415-4E58-A5D7-B4DF417B7855}"/>
          </ac:grpSpMkLst>
        </pc:grpChg>
        <pc:grpChg chg="add mod">
          <ac:chgData name="Danielle" userId="e2554c37-e717-43a0-ba79-1183ca921ccd" providerId="ADAL" clId="{F19BFEC6-9BA2-48FA-8DCA-7156321E99B3}" dt="2020-05-21T20:21:31.612" v="306" actId="1036"/>
          <ac:grpSpMkLst>
            <pc:docMk/>
            <pc:sldMk cId="2286549260" sldId="275"/>
            <ac:grpSpMk id="87" creationId="{09336667-0749-4643-9EA0-257F231B4483}"/>
          </ac:grpSpMkLst>
        </pc:grpChg>
      </pc:sldChg>
      <pc:sldMasterChg chg="modSp modSldLayout">
        <pc:chgData name="Danielle" userId="e2554c37-e717-43a0-ba79-1183ca921ccd" providerId="ADAL" clId="{F19BFEC6-9BA2-48FA-8DCA-7156321E99B3}" dt="2020-05-21T20:04:06.771" v="11" actId="1036"/>
        <pc:sldMasterMkLst>
          <pc:docMk/>
          <pc:sldMasterMk cId="3660940778" sldId="2147483690"/>
        </pc:sldMasterMkLst>
        <pc:spChg chg="mod">
          <ac:chgData name="Danielle" userId="e2554c37-e717-43a0-ba79-1183ca921ccd" providerId="ADAL" clId="{F19BFEC6-9BA2-48FA-8DCA-7156321E99B3}" dt="2020-05-21T20:03:27.917" v="0" actId="2711"/>
          <ac:spMkLst>
            <pc:docMk/>
            <pc:sldMasterMk cId="3660940778" sldId="2147483690"/>
            <ac:spMk id="14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3:27.917" v="0" actId="2711"/>
          <ac:spMkLst>
            <pc:docMk/>
            <pc:sldMasterMk cId="3660940778" sldId="2147483690"/>
            <ac:spMk id="15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3:27.917" v="0" actId="2711"/>
          <ac:spMkLst>
            <pc:docMk/>
            <pc:sldMasterMk cId="3660940778" sldId="2147483690"/>
            <ac:spMk id="16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3:27.917" v="0" actId="2711"/>
          <ac:spMkLst>
            <pc:docMk/>
            <pc:sldMasterMk cId="3660940778" sldId="2147483690"/>
            <ac:spMk id="17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3:27.917" v="0" actId="2711"/>
          <ac:spMkLst>
            <pc:docMk/>
            <pc:sldMasterMk cId="3660940778" sldId="2147483690"/>
            <ac:spMk id="18" creationId="{00000000-0000-0000-0000-000000000000}"/>
          </ac:spMkLst>
        </pc:sp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13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29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31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32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33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34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3:27.917" v="0" actId="2711"/>
          <ac:picMkLst>
            <pc:docMk/>
            <pc:sldMasterMk cId="3660940778" sldId="2147483690"/>
            <ac:picMk id="35" creationId="{00000000-0000-0000-0000-000000000000}"/>
          </ac:picMkLst>
        </pc:picChg>
        <pc:sldLayoutChg chg="modSp">
          <pc:chgData name="Danielle" userId="e2554c37-e717-43a0-ba79-1183ca921ccd" providerId="ADAL" clId="{F19BFEC6-9BA2-48FA-8DCA-7156321E99B3}" dt="2020-05-21T20:03:39.698" v="1" actId="2711"/>
          <pc:sldLayoutMkLst>
            <pc:docMk/>
            <pc:sldMasterMk cId="3660940778" sldId="2147483690"/>
            <pc:sldLayoutMk cId="1114067700" sldId="2147483692"/>
          </pc:sldLayoutMkLst>
          <pc:spChg chg="mod">
            <ac:chgData name="Danielle" userId="e2554c37-e717-43a0-ba79-1183ca921ccd" providerId="ADAL" clId="{F19BFEC6-9BA2-48FA-8DCA-7156321E99B3}" dt="2020-05-21T20:03:39.698" v="1" actId="2711"/>
            <ac:spMkLst>
              <pc:docMk/>
              <pc:sldMasterMk cId="3660940778" sldId="2147483690"/>
              <pc:sldLayoutMk cId="1114067700" sldId="2147483692"/>
              <ac:spMk id="7" creationId="{00000000-0000-0000-0000-000000000000}"/>
            </ac:spMkLst>
          </pc:spChg>
        </pc:sldLayoutChg>
        <pc:sldLayoutChg chg="modSp mod">
          <pc:chgData name="Danielle" userId="e2554c37-e717-43a0-ba79-1183ca921ccd" providerId="ADAL" clId="{F19BFEC6-9BA2-48FA-8DCA-7156321E99B3}" dt="2020-05-21T20:03:57.819" v="8" actId="1035"/>
          <pc:sldLayoutMkLst>
            <pc:docMk/>
            <pc:sldMasterMk cId="3660940778" sldId="2147483690"/>
            <pc:sldLayoutMk cId="3593608437" sldId="2147483693"/>
          </pc:sldLayoutMkLst>
          <pc:spChg chg="mod">
            <ac:chgData name="Danielle" userId="e2554c37-e717-43a0-ba79-1183ca921ccd" providerId="ADAL" clId="{F19BFEC6-9BA2-48FA-8DCA-7156321E99B3}" dt="2020-05-21T20:03:51.613" v="3" actId="2711"/>
            <ac:spMkLst>
              <pc:docMk/>
              <pc:sldMasterMk cId="3660940778" sldId="2147483690"/>
              <pc:sldLayoutMk cId="3593608437" sldId="2147483693"/>
              <ac:spMk id="2" creationId="{00000000-0000-0000-0000-000000000000}"/>
            </ac:spMkLst>
          </pc:spChg>
          <pc:spChg chg="mod">
            <ac:chgData name="Danielle" userId="e2554c37-e717-43a0-ba79-1183ca921ccd" providerId="ADAL" clId="{F19BFEC6-9BA2-48FA-8DCA-7156321E99B3}" dt="2020-05-21T20:03:51.613" v="3" actId="2711"/>
            <ac:spMkLst>
              <pc:docMk/>
              <pc:sldMasterMk cId="3660940778" sldId="2147483690"/>
              <pc:sldLayoutMk cId="3593608437" sldId="2147483693"/>
              <ac:spMk id="8" creationId="{00000000-0000-0000-0000-000000000000}"/>
            </ac:spMkLst>
          </pc:spChg>
          <pc:spChg chg="mod">
            <ac:chgData name="Danielle" userId="e2554c37-e717-43a0-ba79-1183ca921ccd" providerId="ADAL" clId="{F19BFEC6-9BA2-48FA-8DCA-7156321E99B3}" dt="2020-05-21T20:03:57.819" v="8" actId="1035"/>
            <ac:spMkLst>
              <pc:docMk/>
              <pc:sldMasterMk cId="3660940778" sldId="2147483690"/>
              <pc:sldLayoutMk cId="3593608437" sldId="2147483693"/>
              <ac:spMk id="9" creationId="{00000000-0000-0000-0000-000000000000}"/>
            </ac:spMkLst>
          </pc:spChg>
          <pc:spChg chg="mod">
            <ac:chgData name="Danielle" userId="e2554c37-e717-43a0-ba79-1183ca921ccd" providerId="ADAL" clId="{F19BFEC6-9BA2-48FA-8DCA-7156321E99B3}" dt="2020-05-21T20:03:55.377" v="6" actId="1036"/>
            <ac:spMkLst>
              <pc:docMk/>
              <pc:sldMasterMk cId="3660940778" sldId="2147483690"/>
              <pc:sldLayoutMk cId="3593608437" sldId="214748369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F19BFEC6-9BA2-48FA-8DCA-7156321E99B3}" dt="2020-05-21T20:03:48.263" v="2" actId="13822"/>
            <ac:cxnSpMkLst>
              <pc:docMk/>
              <pc:sldMasterMk cId="3660940778" sldId="2147483690"/>
              <pc:sldLayoutMk cId="3593608437" sldId="214748369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F19BFEC6-9BA2-48FA-8DCA-7156321E99B3}" dt="2020-05-21T20:03:48.263" v="2" actId="13822"/>
            <ac:cxnSpMkLst>
              <pc:docMk/>
              <pc:sldMasterMk cId="3660940778" sldId="2147483690"/>
              <pc:sldLayoutMk cId="3593608437" sldId="214748369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F19BFEC6-9BA2-48FA-8DCA-7156321E99B3}" dt="2020-05-21T20:03:48.263" v="2" actId="13822"/>
            <ac:cxnSpMkLst>
              <pc:docMk/>
              <pc:sldMasterMk cId="3660940778" sldId="2147483690"/>
              <pc:sldLayoutMk cId="3593608437" sldId="214748369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F19BFEC6-9BA2-48FA-8DCA-7156321E99B3}" dt="2020-05-21T20:03:48.263" v="2" actId="13822"/>
            <ac:cxnSpMkLst>
              <pc:docMk/>
              <pc:sldMasterMk cId="3660940778" sldId="2147483690"/>
              <pc:sldLayoutMk cId="3593608437" sldId="214748369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F19BFEC6-9BA2-48FA-8DCA-7156321E99B3}" dt="2020-05-21T20:03:48.263" v="2" actId="13822"/>
            <ac:cxnSpMkLst>
              <pc:docMk/>
              <pc:sldMasterMk cId="3660940778" sldId="2147483690"/>
              <pc:sldLayoutMk cId="3593608437" sldId="214748369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F19BFEC6-9BA2-48FA-8DCA-7156321E99B3}" dt="2020-05-21T20:04:06.771" v="11" actId="1036"/>
          <pc:sldLayoutMkLst>
            <pc:docMk/>
            <pc:sldMasterMk cId="3660940778" sldId="2147483690"/>
            <pc:sldLayoutMk cId="1413950028" sldId="2147483694"/>
          </pc:sldLayoutMkLst>
          <pc:spChg chg="mod">
            <ac:chgData name="Danielle" userId="e2554c37-e717-43a0-ba79-1183ca921ccd" providerId="ADAL" clId="{F19BFEC6-9BA2-48FA-8DCA-7156321E99B3}" dt="2020-05-21T20:04:06.771" v="11" actId="1036"/>
            <ac:spMkLst>
              <pc:docMk/>
              <pc:sldMasterMk cId="3660940778" sldId="2147483690"/>
              <pc:sldLayoutMk cId="1413950028" sldId="2147483694"/>
              <ac:spMk id="2" creationId="{00000000-0000-0000-0000-000000000000}"/>
            </ac:spMkLst>
          </pc:spChg>
          <pc:spChg chg="mod">
            <ac:chgData name="Danielle" userId="e2554c37-e717-43a0-ba79-1183ca921ccd" providerId="ADAL" clId="{F19BFEC6-9BA2-48FA-8DCA-7156321E99B3}" dt="2020-05-21T20:04:06.771" v="11" actId="1036"/>
            <ac:spMkLst>
              <pc:docMk/>
              <pc:sldMasterMk cId="3660940778" sldId="2147483690"/>
              <pc:sldLayoutMk cId="1413950028" sldId="2147483694"/>
              <ac:spMk id="3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F19BFEC6-9BA2-48FA-8DCA-7156321E99B3}" dt="2020-05-21T20:04:17.432" v="13" actId="2711"/>
        <pc:sldMasterMkLst>
          <pc:docMk/>
          <pc:sldMasterMk cId="66056398" sldId="2147483696"/>
        </pc:sldMasterMkLst>
        <pc:spChg chg="mod">
          <ac:chgData name="Danielle" userId="e2554c37-e717-43a0-ba79-1183ca921ccd" providerId="ADAL" clId="{F19BFEC6-9BA2-48FA-8DCA-7156321E99B3}" dt="2020-05-21T20:04:11.608" v="12" actId="2711"/>
          <ac:spMkLst>
            <pc:docMk/>
            <pc:sldMasterMk cId="66056398" sldId="2147483696"/>
            <ac:spMk id="18" creationId="{00000000-0000-0000-0000-000000000000}"/>
          </ac:spMkLst>
        </pc:spChg>
        <pc:spChg chg="mod">
          <ac:chgData name="Danielle" userId="e2554c37-e717-43a0-ba79-1183ca921ccd" providerId="ADAL" clId="{F19BFEC6-9BA2-48FA-8DCA-7156321E99B3}" dt="2020-05-21T20:04:11.608" v="12" actId="2711"/>
          <ac:spMkLst>
            <pc:docMk/>
            <pc:sldMasterMk cId="66056398" sldId="2147483696"/>
            <ac:spMk id="19" creationId="{00000000-0000-0000-0000-000000000000}"/>
          </ac:spMkLst>
        </pc:spChg>
        <pc:picChg chg="mod">
          <ac:chgData name="Danielle" userId="e2554c37-e717-43a0-ba79-1183ca921ccd" providerId="ADAL" clId="{F19BFEC6-9BA2-48FA-8DCA-7156321E99B3}" dt="2020-05-21T20:04:11.608" v="12" actId="2711"/>
          <ac:picMkLst>
            <pc:docMk/>
            <pc:sldMasterMk cId="66056398" sldId="2147483696"/>
            <ac:picMk id="14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4:11.608" v="12" actId="2711"/>
          <ac:picMkLst>
            <pc:docMk/>
            <pc:sldMasterMk cId="66056398" sldId="2147483696"/>
            <ac:picMk id="15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4:11.608" v="12" actId="2711"/>
          <ac:picMkLst>
            <pc:docMk/>
            <pc:sldMasterMk cId="66056398" sldId="2147483696"/>
            <ac:picMk id="16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4:11.608" v="12" actId="2711"/>
          <ac:picMkLst>
            <pc:docMk/>
            <pc:sldMasterMk cId="66056398" sldId="2147483696"/>
            <ac:picMk id="17" creationId="{00000000-0000-0000-0000-000000000000}"/>
          </ac:picMkLst>
        </pc:picChg>
        <pc:picChg chg="mod">
          <ac:chgData name="Danielle" userId="e2554c37-e717-43a0-ba79-1183ca921ccd" providerId="ADAL" clId="{F19BFEC6-9BA2-48FA-8DCA-7156321E99B3}" dt="2020-05-21T20:04:11.608" v="12" actId="2711"/>
          <ac:picMkLst>
            <pc:docMk/>
            <pc:sldMasterMk cId="66056398" sldId="2147483696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F19BFEC6-9BA2-48FA-8DCA-7156321E99B3}" dt="2020-05-21T20:04:17.432" v="13" actId="2711"/>
          <pc:sldLayoutMkLst>
            <pc:docMk/>
            <pc:sldMasterMk cId="66056398" sldId="2147483696"/>
            <pc:sldLayoutMk cId="1710017961" sldId="2147483698"/>
          </pc:sldLayoutMkLst>
          <pc:spChg chg="mod">
            <ac:chgData name="Danielle" userId="e2554c37-e717-43a0-ba79-1183ca921ccd" providerId="ADAL" clId="{F19BFEC6-9BA2-48FA-8DCA-7156321E99B3}" dt="2020-05-21T20:04:17.432" v="13" actId="2711"/>
            <ac:spMkLst>
              <pc:docMk/>
              <pc:sldMasterMk cId="66056398" sldId="2147483696"/>
              <pc:sldLayoutMk cId="1710017961" sldId="2147483698"/>
              <ac:spMk id="2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93508-221A-4980-AC2B-BA377012A27E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1584E-8B04-4FF4-8489-78B34525FF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23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4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14067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360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5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30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211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01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Congruence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and Similarity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46411" y="5972112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Angle,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alternate, corresponding, supplementary, reason, proof, isosceles, equilateral, angle, side, similar, congruent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9513" y="1844824"/>
            <a:ext cx="17144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identify equal angles.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identify equal side lengths.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prove similarity and congruence.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94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21 May 2020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1721" y="372730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Congruence</a:t>
            </a:r>
            <a:r>
              <a:rPr lang="en-GB" sz="1600" baseline="0" dirty="0">
                <a:latin typeface="Arial" panose="020B0604020202020204" pitchFamily="34" charset="0"/>
                <a:cs typeface="Arial" panose="020B0604020202020204" pitchFamily="34" charset="0"/>
              </a:rPr>
              <a:t> and Similarity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5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 bwMode="auto">
          <a:xfrm>
            <a:off x="2835894" y="3199012"/>
            <a:ext cx="2204158" cy="1900136"/>
          </a:xfrm>
          <a:prstGeom prst="triangle">
            <a:avLst>
              <a:gd name="adj" fmla="val 281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4" name="Isosceles Triangle 3"/>
          <p:cNvSpPr/>
          <p:nvPr/>
        </p:nvSpPr>
        <p:spPr bwMode="auto">
          <a:xfrm rot="10800000">
            <a:off x="4332401" y="2763258"/>
            <a:ext cx="1512168" cy="1303593"/>
          </a:xfrm>
          <a:prstGeom prst="triangle">
            <a:avLst>
              <a:gd name="adj" fmla="val 281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5796136" y="4149080"/>
            <a:ext cx="1656184" cy="991854"/>
          </a:xfrm>
          <a:prstGeom prst="triangle">
            <a:avLst>
              <a:gd name="adj" fmla="val 281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7" name="Isosceles Triangle 6"/>
          <p:cNvSpPr/>
          <p:nvPr/>
        </p:nvSpPr>
        <p:spPr bwMode="auto">
          <a:xfrm>
            <a:off x="6516216" y="2537710"/>
            <a:ext cx="1512168" cy="1303593"/>
          </a:xfrm>
          <a:prstGeom prst="triangle">
            <a:avLst>
              <a:gd name="adj" fmla="val 7116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780928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42°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32401" y="4764567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42°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68244" y="3501008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42°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68244" y="4833157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32°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30263" y="3261166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94886" y="4316257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04457" y="2881729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6cm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36771" y="3841303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9cm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22560" y="2495723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72380" y="3828410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9121" y="5133815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4cm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23927" y="5065225"/>
            <a:ext cx="8280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8cm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1EB0314-032D-471B-B6E6-FA009D11F788}"/>
              </a:ext>
            </a:extLst>
          </p:cNvPr>
          <p:cNvSpPr txBox="1"/>
          <p:nvPr/>
        </p:nvSpPr>
        <p:spPr>
          <a:xfrm>
            <a:off x="2123728" y="1124744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What’s the same? What’s different?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971A392-C2F5-48ED-85FA-5F55C1809802}"/>
              </a:ext>
            </a:extLst>
          </p:cNvPr>
          <p:cNvSpPr/>
          <p:nvPr/>
        </p:nvSpPr>
        <p:spPr>
          <a:xfrm>
            <a:off x="7144187" y="4835287"/>
            <a:ext cx="576064" cy="576064"/>
          </a:xfrm>
          <a:prstGeom prst="arc">
            <a:avLst>
              <a:gd name="adj1" fmla="val 10559703"/>
              <a:gd name="adj2" fmla="val 1338099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D8CCF472-9CB6-4DA6-95DE-1BB427AB003F}"/>
              </a:ext>
            </a:extLst>
          </p:cNvPr>
          <p:cNvSpPr/>
          <p:nvPr/>
        </p:nvSpPr>
        <p:spPr>
          <a:xfrm>
            <a:off x="6246389" y="3533525"/>
            <a:ext cx="576064" cy="576064"/>
          </a:xfrm>
          <a:prstGeom prst="arc">
            <a:avLst>
              <a:gd name="adj1" fmla="val 18635144"/>
              <a:gd name="adj2" fmla="val 237036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53F18D1F-4C52-49D1-96A9-7E9F58AF5019}"/>
              </a:ext>
            </a:extLst>
          </p:cNvPr>
          <p:cNvSpPr/>
          <p:nvPr/>
        </p:nvSpPr>
        <p:spPr>
          <a:xfrm>
            <a:off x="4043300" y="2501280"/>
            <a:ext cx="576064" cy="576064"/>
          </a:xfrm>
          <a:prstGeom prst="arc">
            <a:avLst>
              <a:gd name="adj1" fmla="val 21482496"/>
              <a:gd name="adj2" fmla="val 2811266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8F846B97-2F59-41E0-A1DA-818D49BBD6F2}"/>
              </a:ext>
            </a:extLst>
          </p:cNvPr>
          <p:cNvSpPr/>
          <p:nvPr/>
        </p:nvSpPr>
        <p:spPr>
          <a:xfrm>
            <a:off x="4744309" y="4811116"/>
            <a:ext cx="576064" cy="576064"/>
          </a:xfrm>
          <a:prstGeom prst="arc">
            <a:avLst>
              <a:gd name="adj1" fmla="val 10680599"/>
              <a:gd name="adj2" fmla="val 13824522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032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11" t="15741" r="22917" b="63889"/>
          <a:stretch>
            <a:fillRect/>
          </a:stretch>
        </p:blipFill>
        <p:spPr bwMode="auto">
          <a:xfrm>
            <a:off x="1129146" y="1984381"/>
            <a:ext cx="6934200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267744" y="193600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477242" y="1984381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003942" y="3064501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140341" y="3128660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932040" y="1945849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012160" y="184482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670078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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61EB4C-3702-4ECF-BC43-C7AA1A4B0BF0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49074" r="75000" b="35185"/>
          <a:stretch>
            <a:fillRect/>
          </a:stretch>
        </p:blipFill>
        <p:spPr bwMode="auto">
          <a:xfrm>
            <a:off x="1933577" y="2084655"/>
            <a:ext cx="5257800" cy="357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4860032" y="214765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40554" y="201069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159732" y="196996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00092" y="390181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022417" y="4100879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731127" y="390181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613047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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985B4C4-8E5D-4299-B420-B2EE01362F4F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27837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11" t="50000" r="25000" b="33333"/>
          <a:stretch>
            <a:fillRect/>
          </a:stretch>
        </p:blipFill>
        <p:spPr bwMode="auto">
          <a:xfrm>
            <a:off x="1209677" y="1916832"/>
            <a:ext cx="6705600" cy="3176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3779912" y="279127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546586" y="391188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466466" y="3958893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593563" y="279127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631642" y="387139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694700" y="391188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445224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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9068AC-BAE4-4F41-80C4-A92DA92F2899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278370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 bwMode="auto">
          <a:xfrm rot="862437">
            <a:off x="5286903" y="1512880"/>
            <a:ext cx="3660149" cy="2012545"/>
          </a:xfrm>
          <a:prstGeom prst="triangle">
            <a:avLst>
              <a:gd name="adj" fmla="val 2581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2" name="Isosceles Triangle 1"/>
          <p:cNvSpPr/>
          <p:nvPr/>
        </p:nvSpPr>
        <p:spPr bwMode="auto">
          <a:xfrm rot="20733094">
            <a:off x="4041843" y="1513671"/>
            <a:ext cx="3670595" cy="2045924"/>
          </a:xfrm>
          <a:prstGeom prst="triangle">
            <a:avLst>
              <a:gd name="adj" fmla="val 7562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</a:tabLst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24744"/>
            <a:ext cx="4883189" cy="296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19120" y="1196752"/>
                <a:ext cx="5288984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kumimoji="0" lang="en-GB" sz="2000" b="0" i="0" u="sng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Example</a:t>
                </a: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endParaRPr lang="en-GB" sz="2000" dirty="0"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Diagram </a:t>
                </a:r>
                <a:r>
                  <a:rPr kumimoji="0" lang="en-GB" sz="20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NOT </a:t>
                </a:r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accurately drawn</a:t>
                </a:r>
                <a:endParaRPr kumimoji="0" lang="en-GB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Triangle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𝑃𝑄𝑅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is isosceles with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𝑃𝑄</m:t>
                    </m:r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𝑃𝑅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.</a:t>
                </a:r>
                <a:b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𝑋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𝑃𝑄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.</a:t>
                </a:r>
                <a:b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𝑌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is a point on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𝑃𝑅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.</a:t>
                </a:r>
                <a:b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𝑃𝑋</m:t>
                    </m:r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𝑃𝑌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Prove that triangle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𝑃𝑄𝑌</m:t>
                    </m:r>
                  </m:oMath>
                </a14:m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 is </a:t>
                </a:r>
              </a:p>
              <a:p>
                <a:pPr lvl="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kumimoji="0" lang="en-GB" sz="20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itchFamily="18" charset="0"/>
                    <a:cs typeface="Arial" panose="020B0604020202020204" pitchFamily="34" charset="0"/>
                  </a:rPr>
                  <a:t>congruent to triangle </a:t>
                </a:r>
                <a14:m>
                  <m:oMath xmlns:m="http://schemas.openxmlformats.org/officeDocument/2006/math">
                    <m:r>
                      <a:rPr kumimoji="0" lang="en-GB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itchFamily="18" charset="0"/>
                        <a:cs typeface="Arial" panose="020B0604020202020204" pitchFamily="34" charset="0"/>
                      </a:rPr>
                      <m:t>𝑃𝑅𝑋</m:t>
                    </m:r>
                  </m:oMath>
                </a14:m>
                <a:endParaRPr kumimoji="0" lang="en-GB" sz="20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itchFamily="18" charset="0"/>
                  <a:cs typeface="Arial" panose="020B0604020202020204" pitchFamily="34" charset="0"/>
                </a:endParaRP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</a:tabLst>
                </a:pPr>
                <a:r>
                  <a:rPr lang="en-GB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(Total 3 marks)</a:t>
                </a: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20" y="1196752"/>
                <a:ext cx="5288984" cy="3170099"/>
              </a:xfrm>
              <a:prstGeom prst="rect">
                <a:avLst/>
              </a:prstGeom>
              <a:blipFill>
                <a:blip r:embed="rId3"/>
                <a:stretch>
                  <a:fillRect l="-1267" t="-769" b="-2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19120" y="4581128"/>
                <a:ext cx="799288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𝑃𝑋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𝑃𝑌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(as in question)</a:t>
                </a:r>
              </a:p>
              <a:p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𝑃𝑅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𝑃𝑄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(isosceles triangle)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𝑅𝑃𝑄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𝑄𝑃𝑅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(same angle)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Side-angle-side proves triangles are congruent.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120" y="4581128"/>
                <a:ext cx="7992888" cy="1323439"/>
              </a:xfrm>
              <a:prstGeom prst="rect">
                <a:avLst/>
              </a:prstGeom>
              <a:blipFill>
                <a:blip r:embed="rId4"/>
                <a:stretch>
                  <a:fillRect l="-839" t="-1835" b="-7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48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253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112474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Work in pairs using the answers to decide how many marks you would award yourself for each question.</a:t>
            </a:r>
          </a:p>
        </p:txBody>
      </p:sp>
    </p:spTree>
    <p:extLst>
      <p:ext uri="{BB962C8B-B14F-4D97-AF65-F5344CB8AC3E}">
        <p14:creationId xmlns:p14="http://schemas.microsoft.com/office/powerpoint/2010/main" val="4256459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24744"/>
            <a:ext cx="6768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Create your own question on proving congruence or similarity.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Make sure you have provided enough information on your diagram.</a:t>
            </a:r>
          </a:p>
        </p:txBody>
      </p:sp>
    </p:spTree>
    <p:extLst>
      <p:ext uri="{BB962C8B-B14F-4D97-AF65-F5344CB8AC3E}">
        <p14:creationId xmlns:p14="http://schemas.microsoft.com/office/powerpoint/2010/main" val="35301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123728" y="1124744"/>
            <a:ext cx="6768752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endParaRPr lang="en-US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Congruent shapes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all sides and angles equal.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Similar shapes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have all angles equal but one is an enlargement of the other.</a:t>
            </a:r>
          </a:p>
        </p:txBody>
      </p:sp>
      <p:sp>
        <p:nvSpPr>
          <p:cNvPr id="2" name="Frame 1">
            <a:extLst>
              <a:ext uri="{FF2B5EF4-FFF2-40B4-BE49-F238E27FC236}">
                <a16:creationId xmlns:a16="http://schemas.microsoft.com/office/drawing/2014/main" id="{D28E6392-64C6-4D0F-9B7C-DCFAB45D4315}"/>
              </a:ext>
            </a:extLst>
          </p:cNvPr>
          <p:cNvSpPr/>
          <p:nvPr/>
        </p:nvSpPr>
        <p:spPr>
          <a:xfrm>
            <a:off x="3419872" y="2348880"/>
            <a:ext cx="1296144" cy="720080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7432231B-8466-465B-BB56-39F57A28D562}"/>
              </a:ext>
            </a:extLst>
          </p:cNvPr>
          <p:cNvSpPr/>
          <p:nvPr/>
        </p:nvSpPr>
        <p:spPr>
          <a:xfrm>
            <a:off x="5516488" y="2348880"/>
            <a:ext cx="1296144" cy="720080"/>
          </a:xfrm>
          <a:prstGeom prst="frame">
            <a:avLst/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Diagonal Stripe 2">
            <a:extLst>
              <a:ext uri="{FF2B5EF4-FFF2-40B4-BE49-F238E27FC236}">
                <a16:creationId xmlns:a16="http://schemas.microsoft.com/office/drawing/2014/main" id="{FAECFDB0-78A7-4950-A697-0A776F33A932}"/>
              </a:ext>
            </a:extLst>
          </p:cNvPr>
          <p:cNvSpPr/>
          <p:nvPr/>
        </p:nvSpPr>
        <p:spPr>
          <a:xfrm>
            <a:off x="3275856" y="4221088"/>
            <a:ext cx="1152128" cy="648072"/>
          </a:xfrm>
          <a:prstGeom prst="diagStrip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Diagonal Stripe 6">
            <a:extLst>
              <a:ext uri="{FF2B5EF4-FFF2-40B4-BE49-F238E27FC236}">
                <a16:creationId xmlns:a16="http://schemas.microsoft.com/office/drawing/2014/main" id="{3D1364D2-BDF4-483A-9F39-DB7198A4B529}"/>
              </a:ext>
            </a:extLst>
          </p:cNvPr>
          <p:cNvSpPr/>
          <p:nvPr/>
        </p:nvSpPr>
        <p:spPr>
          <a:xfrm>
            <a:off x="5148064" y="4221088"/>
            <a:ext cx="2176242" cy="1224136"/>
          </a:xfrm>
          <a:prstGeom prst="diagStrip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70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3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D4A86BC-64B9-4F6B-A4B2-2EB8C9B084AC}"/>
              </a:ext>
            </a:extLst>
          </p:cNvPr>
          <p:cNvSpPr/>
          <p:nvPr/>
        </p:nvSpPr>
        <p:spPr>
          <a:xfrm>
            <a:off x="251520" y="1268760"/>
            <a:ext cx="86409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For triangles to be congruent, three properties must be the same: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B0597355-57E1-40EC-8A3F-F5377DADB6FE}"/>
              </a:ext>
            </a:extLst>
          </p:cNvPr>
          <p:cNvGrpSpPr/>
          <p:nvPr/>
        </p:nvGrpSpPr>
        <p:grpSpPr>
          <a:xfrm>
            <a:off x="323528" y="1916832"/>
            <a:ext cx="4235751" cy="2139349"/>
            <a:chOff x="323528" y="1772816"/>
            <a:chExt cx="4235751" cy="2139349"/>
          </a:xfrm>
          <a:noFill/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59300D6B-169A-4AB6-8E68-56E66F572BBE}"/>
                </a:ext>
              </a:extLst>
            </p:cNvPr>
            <p:cNvSpPr/>
            <p:nvPr/>
          </p:nvSpPr>
          <p:spPr>
            <a:xfrm>
              <a:off x="323528" y="1772816"/>
              <a:ext cx="4235751" cy="213934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C1DAAF3-A30E-41AC-BD35-F948B90F1689}"/>
                </a:ext>
              </a:extLst>
            </p:cNvPr>
            <p:cNvGrpSpPr/>
            <p:nvPr/>
          </p:nvGrpSpPr>
          <p:grpSpPr>
            <a:xfrm>
              <a:off x="395536" y="1953517"/>
              <a:ext cx="4032448" cy="1474204"/>
              <a:chOff x="3323820" y="3628408"/>
              <a:chExt cx="4747245" cy="1735523"/>
            </a:xfrm>
            <a:grpFill/>
          </p:grpSpPr>
          <p:sp>
            <p:nvSpPr>
              <p:cNvPr id="3" name="Isosceles Triangle 2">
                <a:extLst>
                  <a:ext uri="{FF2B5EF4-FFF2-40B4-BE49-F238E27FC236}">
                    <a16:creationId xmlns:a16="http://schemas.microsoft.com/office/drawing/2014/main" id="{B4D9CF47-C4B3-4750-91A6-226A177987FD}"/>
                  </a:ext>
                </a:extLst>
              </p:cNvPr>
              <p:cNvSpPr/>
              <p:nvPr/>
            </p:nvSpPr>
            <p:spPr bwMode="auto">
              <a:xfrm rot="15146614">
                <a:off x="5970462" y="3791992"/>
                <a:ext cx="1656184" cy="1427745"/>
              </a:xfrm>
              <a:prstGeom prst="triangle">
                <a:avLst>
                  <a:gd name="adj" fmla="val 27414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" name="Isosceles Triangle 3">
                <a:extLst>
                  <a:ext uri="{FF2B5EF4-FFF2-40B4-BE49-F238E27FC236}">
                    <a16:creationId xmlns:a16="http://schemas.microsoft.com/office/drawing/2014/main" id="{5D8015B9-50C0-471A-96EA-CF066BDA466C}"/>
                  </a:ext>
                </a:extLst>
              </p:cNvPr>
              <p:cNvSpPr/>
              <p:nvPr/>
            </p:nvSpPr>
            <p:spPr bwMode="auto">
              <a:xfrm>
                <a:off x="3815916" y="3628408"/>
                <a:ext cx="1656184" cy="1427745"/>
              </a:xfrm>
              <a:prstGeom prst="triangle">
                <a:avLst>
                  <a:gd name="adj" fmla="val 27414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9B49E1F5-B541-4C8A-8BFE-B80AADD592D8}"/>
                  </a:ext>
                </a:extLst>
              </p:cNvPr>
              <p:cNvSpPr/>
              <p:nvPr/>
            </p:nvSpPr>
            <p:spPr>
              <a:xfrm>
                <a:off x="4382557" y="5056154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8A72198F-899E-4653-9723-01D166200D8E}"/>
                  </a:ext>
                </a:extLst>
              </p:cNvPr>
              <p:cNvSpPr/>
              <p:nvPr/>
            </p:nvSpPr>
            <p:spPr>
              <a:xfrm>
                <a:off x="7548166" y="3998348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1DC2B933-6131-4EC8-A72D-0133ED6317C7}"/>
                  </a:ext>
                </a:extLst>
              </p:cNvPr>
              <p:cNvSpPr/>
              <p:nvPr/>
            </p:nvSpPr>
            <p:spPr>
              <a:xfrm>
                <a:off x="4846902" y="4003570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6cm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E6B4CC5-D299-49A9-AA64-59E5DB65E064}"/>
                  </a:ext>
                </a:extLst>
              </p:cNvPr>
              <p:cNvSpPr/>
              <p:nvPr/>
            </p:nvSpPr>
            <p:spPr>
              <a:xfrm>
                <a:off x="6163999" y="3989716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6cm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DA05344E-42A6-4108-8F96-CB4E2D81035B}"/>
                  </a:ext>
                </a:extLst>
              </p:cNvPr>
              <p:cNvSpPr/>
              <p:nvPr/>
            </p:nvSpPr>
            <p:spPr>
              <a:xfrm>
                <a:off x="6750351" y="5056154"/>
                <a:ext cx="67197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3.5cm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EA5B0A4-B7B8-4EE5-AF9B-48F8A975CD74}"/>
                  </a:ext>
                </a:extLst>
              </p:cNvPr>
              <p:cNvSpPr/>
              <p:nvPr/>
            </p:nvSpPr>
            <p:spPr>
              <a:xfrm>
                <a:off x="3323820" y="4097882"/>
                <a:ext cx="67197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3.5cm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71C1248B-A67F-4677-8596-B15BA2665A3E}"/>
                </a:ext>
              </a:extLst>
            </p:cNvPr>
            <p:cNvSpPr txBox="1"/>
            <p:nvPr/>
          </p:nvSpPr>
          <p:spPr>
            <a:xfrm>
              <a:off x="687531" y="3452838"/>
              <a:ext cx="351541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side – side – side 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722DF601-9415-4E58-A5D7-B4DF417B7855}"/>
              </a:ext>
            </a:extLst>
          </p:cNvPr>
          <p:cNvGrpSpPr/>
          <p:nvPr/>
        </p:nvGrpSpPr>
        <p:grpSpPr>
          <a:xfrm>
            <a:off x="4646123" y="1912637"/>
            <a:ext cx="4235751" cy="2139349"/>
            <a:chOff x="4646123" y="1768621"/>
            <a:chExt cx="4235751" cy="2139349"/>
          </a:xfrm>
          <a:noFill/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18E94B7A-E3B3-43ED-AE67-7A0DA44B33BC}"/>
                </a:ext>
              </a:extLst>
            </p:cNvPr>
            <p:cNvSpPr/>
            <p:nvPr/>
          </p:nvSpPr>
          <p:spPr>
            <a:xfrm>
              <a:off x="4646123" y="1768621"/>
              <a:ext cx="4235751" cy="213934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121286B-CD0F-4B74-8988-E10B2D16A704}"/>
                </a:ext>
              </a:extLst>
            </p:cNvPr>
            <p:cNvGrpSpPr/>
            <p:nvPr/>
          </p:nvGrpSpPr>
          <p:grpSpPr>
            <a:xfrm>
              <a:off x="4718575" y="1968231"/>
              <a:ext cx="4070802" cy="1584177"/>
              <a:chOff x="3391821" y="3645023"/>
              <a:chExt cx="4921851" cy="1915368"/>
            </a:xfrm>
            <a:grpFill/>
          </p:grpSpPr>
          <p:sp>
            <p:nvSpPr>
              <p:cNvPr id="12" name="Isosceles Triangle 11">
                <a:extLst>
                  <a:ext uri="{FF2B5EF4-FFF2-40B4-BE49-F238E27FC236}">
                    <a16:creationId xmlns:a16="http://schemas.microsoft.com/office/drawing/2014/main" id="{E8ACA687-C3B1-4175-A036-EB92FBE22C5B}"/>
                  </a:ext>
                </a:extLst>
              </p:cNvPr>
              <p:cNvSpPr/>
              <p:nvPr/>
            </p:nvSpPr>
            <p:spPr bwMode="auto">
              <a:xfrm rot="15146614">
                <a:off x="6042470" y="3808607"/>
                <a:ext cx="1656184" cy="1427745"/>
              </a:xfrm>
              <a:prstGeom prst="triangle">
                <a:avLst>
                  <a:gd name="adj" fmla="val 27414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3" name="Isosceles Triangle 12">
                <a:extLst>
                  <a:ext uri="{FF2B5EF4-FFF2-40B4-BE49-F238E27FC236}">
                    <a16:creationId xmlns:a16="http://schemas.microsoft.com/office/drawing/2014/main" id="{CB137C60-0ACA-4C3D-A946-EC2C96640A9F}"/>
                  </a:ext>
                </a:extLst>
              </p:cNvPr>
              <p:cNvSpPr/>
              <p:nvPr/>
            </p:nvSpPr>
            <p:spPr bwMode="auto">
              <a:xfrm>
                <a:off x="3887924" y="3645023"/>
                <a:ext cx="1656184" cy="1427745"/>
              </a:xfrm>
              <a:prstGeom prst="triangle">
                <a:avLst>
                  <a:gd name="adj" fmla="val 27414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2EDA8B9-01C7-42B5-B7A6-DB2827DA27AB}"/>
                  </a:ext>
                </a:extLst>
              </p:cNvPr>
              <p:cNvSpPr/>
              <p:nvPr/>
            </p:nvSpPr>
            <p:spPr>
              <a:xfrm>
                <a:off x="4452962" y="5072769"/>
                <a:ext cx="526106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0B95C05-D8FC-4FAE-968E-54AB4FB0703A}"/>
                  </a:ext>
                </a:extLst>
              </p:cNvPr>
              <p:cNvSpPr/>
              <p:nvPr/>
            </p:nvSpPr>
            <p:spPr>
              <a:xfrm>
                <a:off x="7618571" y="4014963"/>
                <a:ext cx="526106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D5F3831-524C-43BC-81E3-7A5D54094AE1}"/>
                  </a:ext>
                </a:extLst>
              </p:cNvPr>
              <p:cNvSpPr/>
              <p:nvPr/>
            </p:nvSpPr>
            <p:spPr>
              <a:xfrm>
                <a:off x="6818352" y="5072769"/>
                <a:ext cx="679993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3.5cm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0D93E16-EA78-46A5-8A03-285B7D9E951B}"/>
                  </a:ext>
                </a:extLst>
              </p:cNvPr>
              <p:cNvSpPr/>
              <p:nvPr/>
            </p:nvSpPr>
            <p:spPr>
              <a:xfrm>
                <a:off x="3391821" y="4114497"/>
                <a:ext cx="679993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3.5cm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7E5938DD-64C0-43B2-A878-64C340F1746E}"/>
                  </a:ext>
                </a:extLst>
              </p:cNvPr>
              <p:cNvSpPr/>
              <p:nvPr/>
            </p:nvSpPr>
            <p:spPr bwMode="auto">
              <a:xfrm>
                <a:off x="3455876" y="4696295"/>
                <a:ext cx="864096" cy="864096"/>
              </a:xfrm>
              <a:prstGeom prst="arc">
                <a:avLst>
                  <a:gd name="adj1" fmla="val 16936223"/>
                  <a:gd name="adj2" fmla="val 21247854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9" name="Arc 18">
                <a:extLst>
                  <a:ext uri="{FF2B5EF4-FFF2-40B4-BE49-F238E27FC236}">
                    <a16:creationId xmlns:a16="http://schemas.microsoft.com/office/drawing/2014/main" id="{881C07F6-5572-40D4-82DB-59BC6DC92C1A}"/>
                  </a:ext>
                </a:extLst>
              </p:cNvPr>
              <p:cNvSpPr/>
              <p:nvPr/>
            </p:nvSpPr>
            <p:spPr bwMode="auto">
              <a:xfrm>
                <a:off x="7449576" y="4640720"/>
                <a:ext cx="864096" cy="864096"/>
              </a:xfrm>
              <a:prstGeom prst="arc">
                <a:avLst>
                  <a:gd name="adj1" fmla="val 10406389"/>
                  <a:gd name="adj2" fmla="val 14468922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C3A84CB5-0C2D-4053-9487-26CC2A6C2AFD}"/>
                  </a:ext>
                </a:extLst>
              </p:cNvPr>
              <p:cNvSpPr/>
              <p:nvPr/>
            </p:nvSpPr>
            <p:spPr>
              <a:xfrm>
                <a:off x="4251286" y="4562820"/>
                <a:ext cx="455573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78°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894CD0AE-B54A-4CA3-AA75-483BA766D5FE}"/>
                  </a:ext>
                </a:extLst>
              </p:cNvPr>
              <p:cNvSpPr/>
              <p:nvPr/>
            </p:nvSpPr>
            <p:spPr>
              <a:xfrm>
                <a:off x="7061206" y="4640720"/>
                <a:ext cx="455573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78°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42A3A93-E5F9-4713-99DA-75E3297B3107}"/>
                </a:ext>
              </a:extLst>
            </p:cNvPr>
            <p:cNvSpPr txBox="1"/>
            <p:nvPr/>
          </p:nvSpPr>
          <p:spPr>
            <a:xfrm>
              <a:off x="4916621" y="3450580"/>
              <a:ext cx="351541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side – angle – side 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C6315E6-F38D-4AC9-9222-3728FD6DC081}"/>
              </a:ext>
            </a:extLst>
          </p:cNvPr>
          <p:cNvGrpSpPr/>
          <p:nvPr/>
        </p:nvGrpSpPr>
        <p:grpSpPr>
          <a:xfrm>
            <a:off x="-44334" y="3930339"/>
            <a:ext cx="4602346" cy="2522997"/>
            <a:chOff x="-44334" y="3654420"/>
            <a:chExt cx="4602346" cy="2522997"/>
          </a:xfrm>
          <a:noFill/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F31B9951-CFF9-408A-876E-3EE4C481EC24}"/>
                </a:ext>
              </a:extLst>
            </p:cNvPr>
            <p:cNvSpPr/>
            <p:nvPr/>
          </p:nvSpPr>
          <p:spPr>
            <a:xfrm>
              <a:off x="322261" y="4038068"/>
              <a:ext cx="4235751" cy="213934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AF772F7-A9FB-4015-9DFF-05826EB4C273}"/>
                </a:ext>
              </a:extLst>
            </p:cNvPr>
            <p:cNvSpPr txBox="1"/>
            <p:nvPr/>
          </p:nvSpPr>
          <p:spPr>
            <a:xfrm>
              <a:off x="612420" y="5723964"/>
              <a:ext cx="351541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angle – side – angle </a:t>
              </a:r>
            </a:p>
          </p:txBody>
        </p: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7E5DFD71-314C-4203-9043-139FFEEFC810}"/>
                </a:ext>
              </a:extLst>
            </p:cNvPr>
            <p:cNvGrpSpPr/>
            <p:nvPr/>
          </p:nvGrpSpPr>
          <p:grpSpPr>
            <a:xfrm>
              <a:off x="-44334" y="3654420"/>
              <a:ext cx="4492784" cy="2366868"/>
              <a:chOff x="-22167" y="3496838"/>
              <a:chExt cx="4492784" cy="2366868"/>
            </a:xfrm>
            <a:grpFill/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16A00759-FD37-429E-8CD0-F21B1FADB09C}"/>
                  </a:ext>
                </a:extLst>
              </p:cNvPr>
              <p:cNvGrpSpPr/>
              <p:nvPr/>
            </p:nvGrpSpPr>
            <p:grpSpPr>
              <a:xfrm>
                <a:off x="-22167" y="4149080"/>
                <a:ext cx="4492784" cy="1714626"/>
                <a:chOff x="3203848" y="3628408"/>
                <a:chExt cx="5255506" cy="2005711"/>
              </a:xfrm>
              <a:grpFill/>
            </p:grpSpPr>
            <p:sp>
              <p:nvSpPr>
                <p:cNvPr id="23" name="Isosceles Triangle 22">
                  <a:extLst>
                    <a:ext uri="{FF2B5EF4-FFF2-40B4-BE49-F238E27FC236}">
                      <a16:creationId xmlns:a16="http://schemas.microsoft.com/office/drawing/2014/main" id="{63F11CE1-7779-4324-8442-518E21BF5FC5}"/>
                    </a:ext>
                  </a:extLst>
                </p:cNvPr>
                <p:cNvSpPr/>
                <p:nvPr/>
              </p:nvSpPr>
              <p:spPr bwMode="auto">
                <a:xfrm rot="15146614">
                  <a:off x="6042470" y="3791992"/>
                  <a:ext cx="1656184" cy="1427745"/>
                </a:xfrm>
                <a:prstGeom prst="triangle">
                  <a:avLst>
                    <a:gd name="adj" fmla="val 27414"/>
                  </a:avLst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GB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4" name="Isosceles Triangle 23">
                  <a:extLst>
                    <a:ext uri="{FF2B5EF4-FFF2-40B4-BE49-F238E27FC236}">
                      <a16:creationId xmlns:a16="http://schemas.microsoft.com/office/drawing/2014/main" id="{886FC919-AD0A-465C-BB2C-1E49A2FAEB3C}"/>
                    </a:ext>
                  </a:extLst>
                </p:cNvPr>
                <p:cNvSpPr/>
                <p:nvPr/>
              </p:nvSpPr>
              <p:spPr bwMode="auto">
                <a:xfrm>
                  <a:off x="3887924" y="3628408"/>
                  <a:ext cx="1656184" cy="1427745"/>
                </a:xfrm>
                <a:prstGeom prst="triangle">
                  <a:avLst>
                    <a:gd name="adj" fmla="val 27414"/>
                  </a:avLst>
                </a:prstGeom>
                <a:grpFill/>
                <a:ln>
                  <a:headEnd type="none" w="med" len="med"/>
                  <a:tailEnd type="none" w="med" len="med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GB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BEFD61FB-F73A-4103-91A4-D4008D61540D}"/>
                    </a:ext>
                  </a:extLst>
                </p:cNvPr>
                <p:cNvSpPr/>
                <p:nvPr/>
              </p:nvSpPr>
              <p:spPr>
                <a:xfrm>
                  <a:off x="4452962" y="5056154"/>
                  <a:ext cx="526106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4cm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315B63B5-2511-4F7D-8847-3CAB80B55C54}"/>
                    </a:ext>
                  </a:extLst>
                </p:cNvPr>
                <p:cNvSpPr/>
                <p:nvPr/>
              </p:nvSpPr>
              <p:spPr>
                <a:xfrm>
                  <a:off x="7618571" y="3998348"/>
                  <a:ext cx="526106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4cm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7" name="Arc 26">
                  <a:extLst>
                    <a:ext uri="{FF2B5EF4-FFF2-40B4-BE49-F238E27FC236}">
                      <a16:creationId xmlns:a16="http://schemas.microsoft.com/office/drawing/2014/main" id="{C48C4EBD-3548-4546-9F2F-7E7098020D01}"/>
                    </a:ext>
                  </a:extLst>
                </p:cNvPr>
                <p:cNvSpPr/>
                <p:nvPr/>
              </p:nvSpPr>
              <p:spPr bwMode="auto">
                <a:xfrm>
                  <a:off x="3203848" y="4553999"/>
                  <a:ext cx="1080120" cy="1080120"/>
                </a:xfrm>
                <a:prstGeom prst="arc">
                  <a:avLst>
                    <a:gd name="adj1" fmla="val 18042889"/>
                    <a:gd name="adj2" fmla="val 0"/>
                  </a:avLst>
                </a:prstGeom>
                <a:grp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GB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8" name="Arc 27">
                  <a:extLst>
                    <a:ext uri="{FF2B5EF4-FFF2-40B4-BE49-F238E27FC236}">
                      <a16:creationId xmlns:a16="http://schemas.microsoft.com/office/drawing/2014/main" id="{0E6FC13E-B6A9-493B-BABC-B48C3F34D775}"/>
                    </a:ext>
                  </a:extLst>
                </p:cNvPr>
                <p:cNvSpPr/>
                <p:nvPr/>
              </p:nvSpPr>
              <p:spPr bwMode="auto">
                <a:xfrm>
                  <a:off x="7379234" y="4526111"/>
                  <a:ext cx="1080120" cy="1080120"/>
                </a:xfrm>
                <a:prstGeom prst="arc">
                  <a:avLst>
                    <a:gd name="adj1" fmla="val 10744309"/>
                    <a:gd name="adj2" fmla="val 14278187"/>
                  </a:avLst>
                </a:prstGeom>
                <a:grp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GB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9" name="Arc 28">
                  <a:extLst>
                    <a:ext uri="{FF2B5EF4-FFF2-40B4-BE49-F238E27FC236}">
                      <a16:creationId xmlns:a16="http://schemas.microsoft.com/office/drawing/2014/main" id="{DC93F317-A79B-41E8-99FA-4F4F4DBE52FE}"/>
                    </a:ext>
                  </a:extLst>
                </p:cNvPr>
                <p:cNvSpPr/>
                <p:nvPr/>
              </p:nvSpPr>
              <p:spPr bwMode="auto">
                <a:xfrm>
                  <a:off x="5004048" y="4516698"/>
                  <a:ext cx="1080120" cy="1080120"/>
                </a:xfrm>
                <a:prstGeom prst="arc">
                  <a:avLst>
                    <a:gd name="adj1" fmla="val 10883529"/>
                    <a:gd name="adj2" fmla="val 14056230"/>
                  </a:avLst>
                </a:prstGeom>
                <a:grp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1" fontAlgn="base" latinLnBrk="0" hangingPunct="0">
                    <a:lnSpc>
                      <a:spcPct val="93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GB" sz="1400" b="0" i="0" u="none" strike="noStrike" cap="none" normalizeH="0" baseline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  <a:ea typeface="Microsoft YaHei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8FE742B9-BA9C-4C51-944F-F26471921428}"/>
                    </a:ext>
                  </a:extLst>
                </p:cNvPr>
                <p:cNvSpPr/>
                <p:nvPr/>
              </p:nvSpPr>
              <p:spPr>
                <a:xfrm>
                  <a:off x="4176563" y="4546205"/>
                  <a:ext cx="455573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78°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A8018D36-6AE9-412E-992F-FB8141640DB1}"/>
                    </a:ext>
                  </a:extLst>
                </p:cNvPr>
                <p:cNvSpPr/>
                <p:nvPr/>
              </p:nvSpPr>
              <p:spPr>
                <a:xfrm>
                  <a:off x="7078378" y="4561511"/>
                  <a:ext cx="455573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78°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AB0772A7-E03D-4074-BA07-C354FB37856B}"/>
                    </a:ext>
                  </a:extLst>
                </p:cNvPr>
                <p:cNvSpPr/>
                <p:nvPr/>
              </p:nvSpPr>
              <p:spPr>
                <a:xfrm>
                  <a:off x="4677323" y="4554966"/>
                  <a:ext cx="455574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47°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6997B34C-DAFE-41DD-94AF-C7266F05E5AF}"/>
                    </a:ext>
                  </a:extLst>
                </p:cNvPr>
                <p:cNvSpPr/>
                <p:nvPr/>
              </p:nvSpPr>
              <p:spPr>
                <a:xfrm>
                  <a:off x="7061206" y="3965338"/>
                  <a:ext cx="455574" cy="307777"/>
                </a:xfrm>
                <a:prstGeom prst="rect">
                  <a:avLst/>
                </a:prstGeom>
                <a:grpFill/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sz="14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47°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47" name="Arc 46">
                <a:extLst>
                  <a:ext uri="{FF2B5EF4-FFF2-40B4-BE49-F238E27FC236}">
                    <a16:creationId xmlns:a16="http://schemas.microsoft.com/office/drawing/2014/main" id="{78D5EBEC-5B4A-4E23-A6FC-986929B436C8}"/>
                  </a:ext>
                </a:extLst>
              </p:cNvPr>
              <p:cNvSpPr/>
              <p:nvPr/>
            </p:nvSpPr>
            <p:spPr bwMode="auto">
              <a:xfrm>
                <a:off x="3008570" y="3496838"/>
                <a:ext cx="923364" cy="923364"/>
              </a:xfrm>
              <a:prstGeom prst="arc">
                <a:avLst>
                  <a:gd name="adj1" fmla="val 4415280"/>
                  <a:gd name="adj2" fmla="val 6917799"/>
                </a:avLst>
              </a:prstGeom>
              <a:grpFill/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09336667-0749-4643-9EA0-257F231B4483}"/>
              </a:ext>
            </a:extLst>
          </p:cNvPr>
          <p:cNvGrpSpPr/>
          <p:nvPr/>
        </p:nvGrpSpPr>
        <p:grpSpPr>
          <a:xfrm>
            <a:off x="4646123" y="4313153"/>
            <a:ext cx="4235751" cy="2139349"/>
            <a:chOff x="4646123" y="4037234"/>
            <a:chExt cx="4235751" cy="2139349"/>
          </a:xfrm>
          <a:noFill/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6BB4517B-E52D-4710-A07C-7CE83F774181}"/>
                </a:ext>
              </a:extLst>
            </p:cNvPr>
            <p:cNvSpPr/>
            <p:nvPr/>
          </p:nvSpPr>
          <p:spPr>
            <a:xfrm>
              <a:off x="4646123" y="4037234"/>
              <a:ext cx="4235751" cy="2139349"/>
            </a:xfrm>
            <a:prstGeom prst="rect">
              <a:avLst/>
            </a:prstGeom>
            <a:grp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7250FD2-8B95-4164-BC36-492B59F1DD77}"/>
                </a:ext>
              </a:extLst>
            </p:cNvPr>
            <p:cNvGrpSpPr/>
            <p:nvPr/>
          </p:nvGrpSpPr>
          <p:grpSpPr>
            <a:xfrm>
              <a:off x="5219417" y="4221088"/>
              <a:ext cx="3356634" cy="1512168"/>
              <a:chOff x="3959932" y="3573016"/>
              <a:chExt cx="3852428" cy="1735524"/>
            </a:xfrm>
            <a:grpFill/>
          </p:grpSpPr>
          <p:sp>
            <p:nvSpPr>
              <p:cNvPr id="35" name="Isosceles Triangle 34">
                <a:extLst>
                  <a:ext uri="{FF2B5EF4-FFF2-40B4-BE49-F238E27FC236}">
                    <a16:creationId xmlns:a16="http://schemas.microsoft.com/office/drawing/2014/main" id="{AA0474C9-0BC3-43D6-AD21-AD0E255AF8C2}"/>
                  </a:ext>
                </a:extLst>
              </p:cNvPr>
              <p:cNvSpPr/>
              <p:nvPr/>
            </p:nvSpPr>
            <p:spPr bwMode="auto">
              <a:xfrm>
                <a:off x="3959932" y="3573017"/>
                <a:ext cx="1656184" cy="1427745"/>
              </a:xfrm>
              <a:prstGeom prst="triangle">
                <a:avLst>
                  <a:gd name="adj" fmla="val 0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6A6312EB-190D-43E0-AA19-38A743576E5E}"/>
                  </a:ext>
                </a:extLst>
              </p:cNvPr>
              <p:cNvSpPr/>
              <p:nvPr/>
            </p:nvSpPr>
            <p:spPr>
              <a:xfrm>
                <a:off x="4526573" y="5000763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8C892ED-7085-4349-B2CA-F1A9E14E2A08}"/>
                  </a:ext>
                </a:extLst>
              </p:cNvPr>
              <p:cNvSpPr/>
              <p:nvPr/>
            </p:nvSpPr>
            <p:spPr>
              <a:xfrm>
                <a:off x="5582781" y="4081142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5E11DC38-7437-412C-9B8C-8B86BB789DE6}"/>
                  </a:ext>
                </a:extLst>
              </p:cNvPr>
              <p:cNvSpPr/>
              <p:nvPr/>
            </p:nvSpPr>
            <p:spPr bwMode="auto">
              <a:xfrm>
                <a:off x="6156176" y="3573016"/>
                <a:ext cx="1656184" cy="1427745"/>
              </a:xfrm>
              <a:prstGeom prst="triangle">
                <a:avLst>
                  <a:gd name="adj" fmla="val 0"/>
                </a:avLst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FBFF3BC-19D6-472F-A594-7BCC3E2F91FA}"/>
                  </a:ext>
                </a:extLst>
              </p:cNvPr>
              <p:cNvSpPr/>
              <p:nvPr/>
            </p:nvSpPr>
            <p:spPr bwMode="auto">
              <a:xfrm>
                <a:off x="6157219" y="4768795"/>
                <a:ext cx="216023" cy="216023"/>
              </a:xfrm>
              <a:prstGeom prst="rect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5BD8E93-0C89-4AE6-8335-99A7A7905C02}"/>
                  </a:ext>
                </a:extLst>
              </p:cNvPr>
              <p:cNvSpPr/>
              <p:nvPr/>
            </p:nvSpPr>
            <p:spPr bwMode="auto">
              <a:xfrm>
                <a:off x="3968379" y="4781087"/>
                <a:ext cx="216024" cy="216024"/>
              </a:xfrm>
              <a:prstGeom prst="rect">
                <a:avLst/>
              </a:prstGeom>
              <a:grpFill/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1" fontAlgn="base" latinLnBrk="0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GB" sz="1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icrosoft YaHei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470A480B-FF20-4C10-9A36-5EA33EBA383E}"/>
                  </a:ext>
                </a:extLst>
              </p:cNvPr>
              <p:cNvSpPr/>
              <p:nvPr/>
            </p:nvSpPr>
            <p:spPr>
              <a:xfrm>
                <a:off x="4622495" y="3864210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A14B7C65-953E-4D53-9B85-EEB5DA70E9E2}"/>
                  </a:ext>
                </a:extLst>
              </p:cNvPr>
              <p:cNvSpPr/>
              <p:nvPr/>
            </p:nvSpPr>
            <p:spPr>
              <a:xfrm>
                <a:off x="6854743" y="3852789"/>
                <a:ext cx="522899" cy="307777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5cm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1829783-401E-42A6-84A0-C30DD8F34BE1}"/>
                </a:ext>
              </a:extLst>
            </p:cNvPr>
            <p:cNvSpPr txBox="1"/>
            <p:nvPr/>
          </p:nvSpPr>
          <p:spPr>
            <a:xfrm>
              <a:off x="5088730" y="5718131"/>
              <a:ext cx="351541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right angle – hypotenuse – side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654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279" t="30556" r="8333" b="53703"/>
          <a:stretch>
            <a:fillRect/>
          </a:stretch>
        </p:blipFill>
        <p:spPr bwMode="auto">
          <a:xfrm>
            <a:off x="1028700" y="2204864"/>
            <a:ext cx="7086600" cy="317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028700" y="3171679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845995" y="2488703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357387" y="314343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030402" y="328637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198077" y="382643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7129867" y="314343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445224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</a:t>
            </a:r>
            <a:endParaRPr lang="en-GB" sz="72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77" t="30556" r="37500" b="50926"/>
          <a:stretch>
            <a:fillRect/>
          </a:stretch>
        </p:blipFill>
        <p:spPr bwMode="auto">
          <a:xfrm>
            <a:off x="1514477" y="1916832"/>
            <a:ext cx="6096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1514477" y="3479364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390743" y="191683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275856" y="3456560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644008" y="3354346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364088" y="191683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300192" y="328177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661248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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1E50B8-FAB1-4A70-B47C-77DF4AB0AFA4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29630" r="65973" b="50926"/>
          <a:stretch>
            <a:fillRect/>
          </a:stretch>
        </p:blipFill>
        <p:spPr bwMode="auto">
          <a:xfrm>
            <a:off x="1447800" y="1961678"/>
            <a:ext cx="6172200" cy="341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4860032" y="3834807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728214" y="268650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447800" y="3127387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699484" y="412191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940152" y="268650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837337" y="397790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445224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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78280D-7BB2-4E0C-97E4-7854F6E1BCEC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11" t="64815" r="32639" b="17593"/>
          <a:stretch>
            <a:fillRect/>
          </a:stretch>
        </p:blipFill>
        <p:spPr bwMode="auto">
          <a:xfrm>
            <a:off x="2057400" y="1978695"/>
            <a:ext cx="5029200" cy="353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4574379" y="1917033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551522" y="179448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376532" y="1843390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648494" y="4282951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593348" y="435766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450647" y="4209308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80614" y="5541039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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CDB851-0214-4FBE-BCF7-07E5AA45DF07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9859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64815" r="58333" b="17593"/>
          <a:stretch>
            <a:fillRect/>
          </a:stretch>
        </p:blipFill>
        <p:spPr bwMode="auto">
          <a:xfrm>
            <a:off x="638177" y="2050455"/>
            <a:ext cx="7848600" cy="310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2339752" y="4057586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1115616" y="3760066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1403648" y="2698527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188554" y="4057586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292080" y="382351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292080" y="2698527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445224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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385AF6-304D-484D-8636-0DCF234FA339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15741" r="65971" b="64815"/>
          <a:stretch>
            <a:fillRect/>
          </a:stretch>
        </p:blipFill>
        <p:spPr bwMode="auto">
          <a:xfrm>
            <a:off x="1362077" y="2052290"/>
            <a:ext cx="6400800" cy="353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3000494" y="3280705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275856" y="2264121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376532" y="1772969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516216" y="3132410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5436096" y="2386672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355976" y="3132410"/>
            <a:ext cx="1080120" cy="1080120"/>
          </a:xfrm>
          <a:prstGeom prst="ellipse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Microsoft YaHei" charset="-12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0614" y="5613047"/>
            <a:ext cx="9637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7200" b="1" dirty="0">
                <a:latin typeface="Comic Sans MS" pitchFamily="66" charset="0"/>
                <a:sym typeface="Wingdings" pitchFamily="2" charset="2"/>
              </a:rPr>
              <a:t></a:t>
            </a:r>
            <a:endParaRPr lang="en-GB" sz="7200" b="1" dirty="0">
              <a:latin typeface="Comic Sans MS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8B3AD-CFBA-412B-A353-9886D2BC7548}"/>
              </a:ext>
            </a:extLst>
          </p:cNvPr>
          <p:cNvSpPr/>
          <p:nvPr/>
        </p:nvSpPr>
        <p:spPr>
          <a:xfrm>
            <a:off x="251520" y="118804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Are these triangles congruent? </a:t>
            </a:r>
          </a:p>
        </p:txBody>
      </p:sp>
    </p:spTree>
    <p:extLst>
      <p:ext uri="{BB962C8B-B14F-4D97-AF65-F5344CB8AC3E}">
        <p14:creationId xmlns:p14="http://schemas.microsoft.com/office/powerpoint/2010/main" val="12502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DGL parallel lines TDS</Template>
  <TotalTime>1476</TotalTime>
  <Words>284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Comic Sans MS</vt:lpstr>
      <vt:lpstr>Times New Roman</vt:lpstr>
      <vt:lpstr>Custom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23</cp:revision>
  <dcterms:created xsi:type="dcterms:W3CDTF">2014-06-12T14:45:59Z</dcterms:created>
  <dcterms:modified xsi:type="dcterms:W3CDTF">2020-05-21T20:28:59Z</dcterms:modified>
</cp:coreProperties>
</file>