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6"/>
  </p:notesMasterIdLst>
  <p:sldIdLst>
    <p:sldId id="269" r:id="rId3"/>
    <p:sldId id="259" r:id="rId4"/>
    <p:sldId id="271" r:id="rId5"/>
    <p:sldId id="277" r:id="rId6"/>
    <p:sldId id="272" r:id="rId7"/>
    <p:sldId id="278" r:id="rId8"/>
    <p:sldId id="273" r:id="rId9"/>
    <p:sldId id="279" r:id="rId10"/>
    <p:sldId id="274" r:id="rId11"/>
    <p:sldId id="280" r:id="rId12"/>
    <p:sldId id="275" r:id="rId13"/>
    <p:sldId id="281" r:id="rId14"/>
    <p:sldId id="276" r:id="rId15"/>
    <p:sldId id="282" r:id="rId16"/>
    <p:sldId id="266" r:id="rId17"/>
    <p:sldId id="283" r:id="rId18"/>
    <p:sldId id="285" r:id="rId19"/>
    <p:sldId id="284" r:id="rId20"/>
    <p:sldId id="286" r:id="rId21"/>
    <p:sldId id="287" r:id="rId22"/>
    <p:sldId id="288" r:id="rId23"/>
    <p:sldId id="289" r:id="rId24"/>
    <p:sldId id="26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  <a:srgbClr val="C69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DAB14-A748-4877-932D-8E30EE209785}" v="12" dt="2020-08-18T10:55:45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3B6DAB14-A748-4877-932D-8E30EE209785}"/>
    <pc:docChg chg="undo custSel addSld delSld modSld modMainMaster">
      <pc:chgData name="Danielle" userId="e2554c37-e717-43a0-ba79-1183ca921ccd" providerId="ADAL" clId="{3B6DAB14-A748-4877-932D-8E30EE209785}" dt="2020-08-18T10:56:54.782" v="50" actId="22"/>
      <pc:docMkLst>
        <pc:docMk/>
      </pc:docMkLst>
      <pc:sldChg chg="addSp modSp add mod modClrScheme chgLayout">
        <pc:chgData name="Danielle" userId="e2554c37-e717-43a0-ba79-1183ca921ccd" providerId="ADAL" clId="{3B6DAB14-A748-4877-932D-8E30EE209785}" dt="2020-08-18T10:54:21.828" v="19" actId="700"/>
        <pc:sldMkLst>
          <pc:docMk/>
          <pc:sldMk cId="47397005" sldId="259"/>
        </pc:sldMkLst>
        <pc:spChg chg="add mod">
          <ac:chgData name="Danielle" userId="e2554c37-e717-43a0-ba79-1183ca921ccd" providerId="ADAL" clId="{3B6DAB14-A748-4877-932D-8E30EE209785}" dt="2020-08-18T10:54:18.439" v="18" actId="1076"/>
          <ac:spMkLst>
            <pc:docMk/>
            <pc:sldMk cId="47397005" sldId="259"/>
            <ac:spMk id="4" creationId="{315E4D41-F242-41EE-BC1A-34FF2C948793}"/>
          </ac:spMkLst>
        </pc:spChg>
      </pc:sldChg>
      <pc:sldChg chg="modSp">
        <pc:chgData name="Danielle" userId="e2554c37-e717-43a0-ba79-1183ca921ccd" providerId="ADAL" clId="{3B6DAB14-A748-4877-932D-8E30EE209785}" dt="2020-08-18T10:55:39.265" v="34" actId="403"/>
        <pc:sldMkLst>
          <pc:docMk/>
          <pc:sldMk cId="4080661343" sldId="266"/>
        </pc:sldMkLst>
        <pc:spChg chg="mod">
          <ac:chgData name="Danielle" userId="e2554c37-e717-43a0-ba79-1183ca921ccd" providerId="ADAL" clId="{3B6DAB14-A748-4877-932D-8E30EE209785}" dt="2020-08-18T10:55:39.265" v="34" actId="403"/>
          <ac:spMkLst>
            <pc:docMk/>
            <pc:sldMk cId="4080661343" sldId="266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6:35.043" v="43" actId="122"/>
        <pc:sldMkLst>
          <pc:docMk/>
          <pc:sldMk cId="3006980713" sldId="267"/>
        </pc:sldMkLst>
        <pc:spChg chg="mod">
          <ac:chgData name="Danielle" userId="e2554c37-e717-43a0-ba79-1183ca921ccd" providerId="ADAL" clId="{3B6DAB14-A748-4877-932D-8E30EE209785}" dt="2020-08-18T10:56:35.043" v="43" actId="122"/>
          <ac:spMkLst>
            <pc:docMk/>
            <pc:sldMk cId="3006980713" sldId="267"/>
            <ac:spMk id="4" creationId="{00000000-0000-0000-0000-000000000000}"/>
          </ac:spMkLst>
        </pc:spChg>
      </pc:sldChg>
      <pc:sldChg chg="modSp">
        <pc:chgData name="Danielle" userId="e2554c37-e717-43a0-ba79-1183ca921ccd" providerId="ADAL" clId="{3B6DAB14-A748-4877-932D-8E30EE209785}" dt="2020-08-18T10:53:40.570" v="14" actId="2711"/>
        <pc:sldMkLst>
          <pc:docMk/>
          <pc:sldMk cId="385895817" sldId="269"/>
        </pc:sldMkLst>
        <pc:spChg chg="mod">
          <ac:chgData name="Danielle" userId="e2554c37-e717-43a0-ba79-1183ca921ccd" providerId="ADAL" clId="{3B6DAB14-A748-4877-932D-8E30EE209785}" dt="2020-08-18T10:53:40.570" v="14" actId="2711"/>
          <ac:spMkLst>
            <pc:docMk/>
            <pc:sldMk cId="385895817" sldId="269"/>
            <ac:spMk id="2" creationId="{00000000-0000-0000-0000-000000000000}"/>
          </ac:spMkLst>
        </pc:spChg>
      </pc:sldChg>
      <pc:sldChg chg="del">
        <pc:chgData name="Danielle" userId="e2554c37-e717-43a0-ba79-1183ca921ccd" providerId="ADAL" clId="{3B6DAB14-A748-4877-932D-8E30EE209785}" dt="2020-08-18T10:54:23.846" v="20" actId="47"/>
        <pc:sldMkLst>
          <pc:docMk/>
          <pc:sldMk cId="676868654" sldId="270"/>
        </pc:sldMkLst>
      </pc:sldChg>
      <pc:sldChg chg="modSp">
        <pc:chgData name="Danielle" userId="e2554c37-e717-43a0-ba79-1183ca921ccd" providerId="ADAL" clId="{3B6DAB14-A748-4877-932D-8E30EE209785}" dt="2020-08-18T10:54:27.661" v="21" actId="2711"/>
        <pc:sldMkLst>
          <pc:docMk/>
          <pc:sldMk cId="1249434976" sldId="271"/>
        </pc:sldMkLst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2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11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12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27.661" v="21" actId="2711"/>
          <ac:spMkLst>
            <pc:docMk/>
            <pc:sldMk cId="1249434976" sldId="271"/>
            <ac:spMk id="14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4:37.110" v="23" actId="2711"/>
        <pc:sldMkLst>
          <pc:docMk/>
          <pc:sldMk cId="1442782195" sldId="272"/>
        </pc:sldMkLst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18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19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2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7.110" v="23" actId="2711"/>
          <ac:spMkLst>
            <pc:docMk/>
            <pc:sldMk cId="1442782195" sldId="272"/>
            <ac:spMk id="21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4:47.435" v="25" actId="2711"/>
        <pc:sldMkLst>
          <pc:docMk/>
          <pc:sldMk cId="921043079" sldId="273"/>
        </pc:sldMkLst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18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19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2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7.435" v="25" actId="2711"/>
          <ac:spMkLst>
            <pc:docMk/>
            <pc:sldMk cId="921043079" sldId="273"/>
            <ac:spMk id="21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4:57.835" v="27" actId="2711"/>
        <pc:sldMkLst>
          <pc:docMk/>
          <pc:sldMk cId="2235030079" sldId="274"/>
        </pc:sldMkLst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18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19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2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7.835" v="27" actId="2711"/>
          <ac:spMkLst>
            <pc:docMk/>
            <pc:sldMk cId="2235030079" sldId="274"/>
            <ac:spMk id="21" creationId="{00000000-0000-0000-0000-000000000000}"/>
          </ac:spMkLst>
        </pc:spChg>
      </pc:sldChg>
      <pc:sldChg chg="modSp">
        <pc:chgData name="Danielle" userId="e2554c37-e717-43a0-ba79-1183ca921ccd" providerId="ADAL" clId="{3B6DAB14-A748-4877-932D-8E30EE209785}" dt="2020-08-18T10:55:07.804" v="29" actId="2711"/>
        <pc:sldMkLst>
          <pc:docMk/>
          <pc:sldMk cId="1250740041" sldId="275"/>
        </pc:sldMkLst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2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11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12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7.804" v="29" actId="2711"/>
          <ac:spMkLst>
            <pc:docMk/>
            <pc:sldMk cId="1250740041" sldId="275"/>
            <ac:spMk id="13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5:18.466" v="31" actId="2711"/>
        <pc:sldMkLst>
          <pc:docMk/>
          <pc:sldMk cId="2906727135" sldId="276"/>
        </pc:sldMkLst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18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19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2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8.466" v="31" actId="2711"/>
          <ac:spMkLst>
            <pc:docMk/>
            <pc:sldMk cId="2906727135" sldId="276"/>
            <ac:spMk id="21" creationId="{00000000-0000-0000-0000-000000000000}"/>
          </ac:spMkLst>
        </pc:spChg>
      </pc:sldChg>
      <pc:sldChg chg="modSp">
        <pc:chgData name="Danielle" userId="e2554c37-e717-43a0-ba79-1183ca921ccd" providerId="ADAL" clId="{3B6DAB14-A748-4877-932D-8E30EE209785}" dt="2020-08-18T10:54:32.482" v="22" actId="2711"/>
        <pc:sldMkLst>
          <pc:docMk/>
          <pc:sldMk cId="918969726" sldId="277"/>
        </pc:sldMkLst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2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11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12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32.482" v="22" actId="2711"/>
          <ac:spMkLst>
            <pc:docMk/>
            <pc:sldMk cId="918969726" sldId="277"/>
            <ac:spMk id="14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4:42.562" v="24" actId="2711"/>
        <pc:sldMkLst>
          <pc:docMk/>
          <pc:sldMk cId="2510784240" sldId="278"/>
        </pc:sldMkLst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18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19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2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42.562" v="24" actId="2711"/>
          <ac:spMkLst>
            <pc:docMk/>
            <pc:sldMk cId="2510784240" sldId="278"/>
            <ac:spMk id="21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4:52.945" v="26" actId="2711"/>
        <pc:sldMkLst>
          <pc:docMk/>
          <pc:sldMk cId="513438523" sldId="279"/>
        </pc:sldMkLst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18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19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2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4:52.945" v="26" actId="2711"/>
          <ac:spMkLst>
            <pc:docMk/>
            <pc:sldMk cId="513438523" sldId="279"/>
            <ac:spMk id="21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5:02.584" v="28" actId="2711"/>
        <pc:sldMkLst>
          <pc:docMk/>
          <pc:sldMk cId="2330493622" sldId="280"/>
        </pc:sldMkLst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18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19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2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02.584" v="28" actId="2711"/>
          <ac:spMkLst>
            <pc:docMk/>
            <pc:sldMk cId="2330493622" sldId="280"/>
            <ac:spMk id="21" creationId="{00000000-0000-0000-0000-000000000000}"/>
          </ac:spMkLst>
        </pc:spChg>
      </pc:sldChg>
      <pc:sldChg chg="modSp">
        <pc:chgData name="Danielle" userId="e2554c37-e717-43a0-ba79-1183ca921ccd" providerId="ADAL" clId="{3B6DAB14-A748-4877-932D-8E30EE209785}" dt="2020-08-18T10:55:12.286" v="30" actId="2711"/>
        <pc:sldMkLst>
          <pc:docMk/>
          <pc:sldMk cId="1622818876" sldId="281"/>
        </pc:sldMkLst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2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11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12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12.286" v="30" actId="2711"/>
          <ac:spMkLst>
            <pc:docMk/>
            <pc:sldMk cId="1622818876" sldId="281"/>
            <ac:spMk id="13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5:23.237" v="32" actId="2711"/>
        <pc:sldMkLst>
          <pc:docMk/>
          <pc:sldMk cId="2025257938" sldId="282"/>
        </pc:sldMkLst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13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18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19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2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5:23.237" v="32" actId="2711"/>
          <ac:spMkLst>
            <pc:docMk/>
            <pc:sldMk cId="2025257938" sldId="282"/>
            <ac:spMk id="21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6:00.051" v="38" actId="13822"/>
        <pc:sldMkLst>
          <pc:docMk/>
          <pc:sldMk cId="1001138797" sldId="283"/>
        </pc:sldMkLst>
        <pc:spChg chg="mod">
          <ac:chgData name="Danielle" userId="e2554c37-e717-43a0-ba79-1183ca921ccd" providerId="ADAL" clId="{3B6DAB14-A748-4877-932D-8E30EE209785}" dt="2020-08-18T10:55:53.674" v="37" actId="13822"/>
          <ac:spMkLst>
            <pc:docMk/>
            <pc:sldMk cId="1001138797" sldId="283"/>
            <ac:spMk id="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6:00.051" v="38" actId="13822"/>
          <ac:spMkLst>
            <pc:docMk/>
            <pc:sldMk cId="1001138797" sldId="283"/>
            <ac:spMk id="6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6:19.680" v="41" actId="2711"/>
        <pc:sldMkLst>
          <pc:docMk/>
          <pc:sldMk cId="2305615176" sldId="284"/>
        </pc:sldMkLst>
        <pc:spChg chg="mod">
          <ac:chgData name="Danielle" userId="e2554c37-e717-43a0-ba79-1183ca921ccd" providerId="ADAL" clId="{3B6DAB14-A748-4877-932D-8E30EE209785}" dt="2020-08-18T10:56:19.680" v="41" actId="2711"/>
          <ac:spMkLst>
            <pc:docMk/>
            <pc:sldMk cId="2305615176" sldId="284"/>
            <ac:spMk id="2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6:11.623" v="40" actId="2711"/>
        <pc:sldMkLst>
          <pc:docMk/>
          <pc:sldMk cId="747207473" sldId="285"/>
        </pc:sldMkLst>
        <pc:spChg chg="mod">
          <ac:chgData name="Danielle" userId="e2554c37-e717-43a0-ba79-1183ca921ccd" providerId="ADAL" clId="{3B6DAB14-A748-4877-932D-8E30EE209785}" dt="2020-08-18T10:56:11.623" v="40" actId="2711"/>
          <ac:spMkLst>
            <pc:docMk/>
            <pc:sldMk cId="747207473" sldId="285"/>
            <ac:spMk id="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6:11.623" v="40" actId="2711"/>
          <ac:spMkLst>
            <pc:docMk/>
            <pc:sldMk cId="747207473" sldId="285"/>
            <ac:spMk id="6" creationId="{00000000-0000-0000-0000-000000000000}"/>
          </ac:spMkLst>
        </pc:spChg>
      </pc:sldChg>
      <pc:sldChg chg="modSp mod">
        <pc:chgData name="Danielle" userId="e2554c37-e717-43a0-ba79-1183ca921ccd" providerId="ADAL" clId="{3B6DAB14-A748-4877-932D-8E30EE209785}" dt="2020-08-18T10:56:43.720" v="44" actId="2711"/>
        <pc:sldMkLst>
          <pc:docMk/>
          <pc:sldMk cId="2199304573" sldId="286"/>
        </pc:sldMkLst>
        <pc:spChg chg="mod">
          <ac:chgData name="Danielle" userId="e2554c37-e717-43a0-ba79-1183ca921ccd" providerId="ADAL" clId="{3B6DAB14-A748-4877-932D-8E30EE209785}" dt="2020-08-18T10:56:43.720" v="44" actId="2711"/>
          <ac:spMkLst>
            <pc:docMk/>
            <pc:sldMk cId="2199304573" sldId="286"/>
            <ac:spMk id="4" creationId="{00000000-0000-0000-0000-000000000000}"/>
          </ac:spMkLst>
        </pc:spChg>
      </pc:sldChg>
      <pc:sldChg chg="addSp delSp mod">
        <pc:chgData name="Danielle" userId="e2554c37-e717-43a0-ba79-1183ca921ccd" providerId="ADAL" clId="{3B6DAB14-A748-4877-932D-8E30EE209785}" dt="2020-08-18T10:56:48.792" v="46" actId="22"/>
        <pc:sldMkLst>
          <pc:docMk/>
          <pc:sldMk cId="3914788187" sldId="287"/>
        </pc:sldMkLst>
        <pc:spChg chg="del">
          <ac:chgData name="Danielle" userId="e2554c37-e717-43a0-ba79-1183ca921ccd" providerId="ADAL" clId="{3B6DAB14-A748-4877-932D-8E30EE209785}" dt="2020-08-18T10:56:48.252" v="45" actId="478"/>
          <ac:spMkLst>
            <pc:docMk/>
            <pc:sldMk cId="3914788187" sldId="287"/>
            <ac:spMk id="3" creationId="{00000000-0000-0000-0000-000000000000}"/>
          </ac:spMkLst>
        </pc:spChg>
        <pc:spChg chg="add">
          <ac:chgData name="Danielle" userId="e2554c37-e717-43a0-ba79-1183ca921ccd" providerId="ADAL" clId="{3B6DAB14-A748-4877-932D-8E30EE209785}" dt="2020-08-18T10:56:48.792" v="46" actId="22"/>
          <ac:spMkLst>
            <pc:docMk/>
            <pc:sldMk cId="3914788187" sldId="287"/>
            <ac:spMk id="5" creationId="{A0476AE2-7F7D-4E1E-B4A5-8FA663B141F9}"/>
          </ac:spMkLst>
        </pc:spChg>
      </pc:sldChg>
      <pc:sldChg chg="addSp delSp mod">
        <pc:chgData name="Danielle" userId="e2554c37-e717-43a0-ba79-1183ca921ccd" providerId="ADAL" clId="{3B6DAB14-A748-4877-932D-8E30EE209785}" dt="2020-08-18T10:56:52.064" v="48" actId="22"/>
        <pc:sldMkLst>
          <pc:docMk/>
          <pc:sldMk cId="39581869" sldId="288"/>
        </pc:sldMkLst>
        <pc:spChg chg="del">
          <ac:chgData name="Danielle" userId="e2554c37-e717-43a0-ba79-1183ca921ccd" providerId="ADAL" clId="{3B6DAB14-A748-4877-932D-8E30EE209785}" dt="2020-08-18T10:56:51.482" v="47" actId="478"/>
          <ac:spMkLst>
            <pc:docMk/>
            <pc:sldMk cId="39581869" sldId="288"/>
            <ac:spMk id="3" creationId="{00000000-0000-0000-0000-000000000000}"/>
          </ac:spMkLst>
        </pc:spChg>
        <pc:spChg chg="add">
          <ac:chgData name="Danielle" userId="e2554c37-e717-43a0-ba79-1183ca921ccd" providerId="ADAL" clId="{3B6DAB14-A748-4877-932D-8E30EE209785}" dt="2020-08-18T10:56:52.064" v="48" actId="22"/>
          <ac:spMkLst>
            <pc:docMk/>
            <pc:sldMk cId="39581869" sldId="288"/>
            <ac:spMk id="5" creationId="{A07925EF-DFFA-49A9-8034-BF33BFD35CEE}"/>
          </ac:spMkLst>
        </pc:spChg>
      </pc:sldChg>
      <pc:sldChg chg="addSp delSp mod">
        <pc:chgData name="Danielle" userId="e2554c37-e717-43a0-ba79-1183ca921ccd" providerId="ADAL" clId="{3B6DAB14-A748-4877-932D-8E30EE209785}" dt="2020-08-18T10:56:54.782" v="50" actId="22"/>
        <pc:sldMkLst>
          <pc:docMk/>
          <pc:sldMk cId="1684552875" sldId="289"/>
        </pc:sldMkLst>
        <pc:spChg chg="del">
          <ac:chgData name="Danielle" userId="e2554c37-e717-43a0-ba79-1183ca921ccd" providerId="ADAL" clId="{3B6DAB14-A748-4877-932D-8E30EE209785}" dt="2020-08-18T10:56:54.322" v="49" actId="478"/>
          <ac:spMkLst>
            <pc:docMk/>
            <pc:sldMk cId="1684552875" sldId="289"/>
            <ac:spMk id="3" creationId="{00000000-0000-0000-0000-000000000000}"/>
          </ac:spMkLst>
        </pc:spChg>
        <pc:spChg chg="add">
          <ac:chgData name="Danielle" userId="e2554c37-e717-43a0-ba79-1183ca921ccd" providerId="ADAL" clId="{3B6DAB14-A748-4877-932D-8E30EE209785}" dt="2020-08-18T10:56:54.782" v="50" actId="22"/>
          <ac:spMkLst>
            <pc:docMk/>
            <pc:sldMk cId="1684552875" sldId="289"/>
            <ac:spMk id="5" creationId="{DDA8996D-338B-4A67-ACA0-F108F8A06EA3}"/>
          </ac:spMkLst>
        </pc:spChg>
      </pc:sldChg>
      <pc:sldMasterChg chg="modSp modSldLayout">
        <pc:chgData name="Danielle" userId="e2554c37-e717-43a0-ba79-1183ca921ccd" providerId="ADAL" clId="{3B6DAB14-A748-4877-932D-8E30EE209785}" dt="2020-08-18T10:53:32.726" v="13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3B6DAB14-A748-4877-932D-8E30EE209785}" dt="2020-08-18T10:53:28.256" v="12" actId="2711"/>
          <ac:spMkLst>
            <pc:docMk/>
            <pc:sldMasterMk cId="3484405657" sldId="2147483648"/>
            <ac:spMk id="10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3:28.256" v="12" actId="2711"/>
          <ac:spMkLst>
            <pc:docMk/>
            <pc:sldMasterMk cId="3484405657" sldId="2147483648"/>
            <ac:spMk id="18" creationId="{00000000-0000-0000-0000-000000000000}"/>
          </ac:spMkLst>
        </pc:spChg>
        <pc:picChg chg="mod">
          <ac:chgData name="Danielle" userId="e2554c37-e717-43a0-ba79-1183ca921ccd" providerId="ADAL" clId="{3B6DAB14-A748-4877-932D-8E30EE209785}" dt="2020-08-18T10:53:28.256" v="12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3:28.256" v="12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3:28.256" v="12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3:28.256" v="12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3:28.256" v="12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3B6DAB14-A748-4877-932D-8E30EE209785}" dt="2020-08-18T10:53:32.726" v="13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3B6DAB14-A748-4877-932D-8E30EE209785}" dt="2020-08-18T10:53:32.726" v="13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3B6DAB14-A748-4877-932D-8E30EE209785}" dt="2020-08-18T10:53:18.866" v="11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3B6DAB14-A748-4877-932D-8E30EE209785}" dt="2020-08-18T10:52:54.503" v="0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2:54.503" v="0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2:54.503" v="0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2:54.503" v="0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3B6DAB14-A748-4877-932D-8E30EE209785}" dt="2020-08-18T10:52:54.503" v="0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3B6DAB14-A748-4877-932D-8E30EE209785}" dt="2020-08-18T10:52:54.503" v="0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2:54.503" v="0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2:54.503" v="0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2:54.503" v="0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2:54.503" v="0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2:54.503" v="0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3B6DAB14-A748-4877-932D-8E30EE209785}" dt="2020-08-18T10:52:54.503" v="0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3B6DAB14-A748-4877-932D-8E30EE209785}" dt="2020-08-18T10:53:10.976" v="8" actId="1036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3B6DAB14-A748-4877-932D-8E30EE209785}" dt="2020-08-18T10:53:06.665" v="3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3B6DAB14-A748-4877-932D-8E30EE209785}" dt="2020-08-18T10:53:06.665" v="3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3B6DAB14-A748-4877-932D-8E30EE209785}" dt="2020-08-18T10:53:08.529" v="5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3B6DAB14-A748-4877-932D-8E30EE209785}" dt="2020-08-18T10:53:10.976" v="8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3B6DAB14-A748-4877-932D-8E30EE209785}" dt="2020-08-18T10:53:06.665" v="3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3B6DAB14-A748-4877-932D-8E30EE209785}" dt="2020-08-18T10:53:06.665" v="3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3B6DAB14-A748-4877-932D-8E30EE209785}" dt="2020-08-18T10:53:06.665" v="3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3B6DAB14-A748-4877-932D-8E30EE209785}" dt="2020-08-18T10:53:06.665" v="3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3B6DAB14-A748-4877-932D-8E30EE209785}" dt="2020-08-18T10:53:06.665" v="3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3B6DAB14-A748-4877-932D-8E30EE209785}" dt="2020-08-18T10:53:18.866" v="11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3B6DAB14-A748-4877-932D-8E30EE209785}" dt="2020-08-18T10:53:18.866" v="11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3B6DAB14-A748-4877-932D-8E30EE209785}" dt="2020-08-18T10:53:18.866" v="11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3B6DAB14-A748-4877-932D-8E30EE209785}" dt="2020-08-18T10:52:59.187" v="1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3B6DAB14-A748-4877-932D-8E30EE209785}" dt="2020-08-18T10:52:59.187" v="1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10541C-E789-45CF-B9DC-EB15E44EC47E}" type="doc">
      <dgm:prSet loTypeId="urn:microsoft.com/office/officeart/2005/8/layout/cycle1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76B11300-D2C3-4285-9852-123E47BCEE23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Fraction</a:t>
          </a:r>
        </a:p>
      </dgm:t>
    </dgm:pt>
    <dgm:pt modelId="{AB5DADAE-5F48-46DE-AA68-6AC1A0F035F4}" type="parTrans" cxnId="{7099520C-A555-4C8D-B845-15B88FB3AF5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9AEFF2-C9FB-46D1-9900-98382AB1287A}" type="sibTrans" cxnId="{7099520C-A555-4C8D-B845-15B88FB3AF5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AD3329-C220-4F70-868F-DB1076B4890D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Decimal</a:t>
          </a:r>
        </a:p>
      </dgm:t>
    </dgm:pt>
    <dgm:pt modelId="{1F493868-358B-4BB4-98D0-956FCF456910}" type="parTrans" cxnId="{B823081A-7437-46C7-AED9-6F81A19593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7247-6FF7-4200-B364-5CF6D0790912}" type="sibTrans" cxnId="{B823081A-7437-46C7-AED9-6F81A19593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2C789F-D644-4BE1-AD58-5EAA31F88157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Percentage</a:t>
          </a:r>
        </a:p>
      </dgm:t>
    </dgm:pt>
    <dgm:pt modelId="{F5D84EF2-CB44-421E-84FF-5E4CC4852BBE}" type="parTrans" cxnId="{1D82019F-0284-4C0E-9D72-F05D040272C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9CD822-3E11-4022-B313-FEBB727C5013}" type="sibTrans" cxnId="{1D82019F-0284-4C0E-9D72-F05D040272C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EB4DF4-F633-468B-B5D6-B89FA2287442}" type="pres">
      <dgm:prSet presAssocID="{7F10541C-E789-45CF-B9DC-EB15E44EC47E}" presName="cycle" presStyleCnt="0">
        <dgm:presLayoutVars>
          <dgm:dir/>
          <dgm:resizeHandles val="exact"/>
        </dgm:presLayoutVars>
      </dgm:prSet>
      <dgm:spPr/>
    </dgm:pt>
    <dgm:pt modelId="{2497BEC6-18E0-4FC3-8F8E-F74F9235D560}" type="pres">
      <dgm:prSet presAssocID="{76B11300-D2C3-4285-9852-123E47BCEE23}" presName="dummy" presStyleCnt="0"/>
      <dgm:spPr/>
    </dgm:pt>
    <dgm:pt modelId="{030D109A-41EE-49A0-AD89-08DE212313CF}" type="pres">
      <dgm:prSet presAssocID="{76B11300-D2C3-4285-9852-123E47BCEE23}" presName="node" presStyleLbl="revTx" presStyleIdx="0" presStyleCnt="3" custScaleY="47572">
        <dgm:presLayoutVars>
          <dgm:bulletEnabled val="1"/>
        </dgm:presLayoutVars>
      </dgm:prSet>
      <dgm:spPr/>
    </dgm:pt>
    <dgm:pt modelId="{652A4FF7-0C67-4513-BF1B-767EF2A720E6}" type="pres">
      <dgm:prSet presAssocID="{049AEFF2-C9FB-46D1-9900-98382AB1287A}" presName="sibTrans" presStyleLbl="node1" presStyleIdx="0" presStyleCnt="3"/>
      <dgm:spPr/>
    </dgm:pt>
    <dgm:pt modelId="{649320C8-9D7C-4D33-9525-40F38EC44962}" type="pres">
      <dgm:prSet presAssocID="{71AD3329-C220-4F70-868F-DB1076B4890D}" presName="dummy" presStyleCnt="0"/>
      <dgm:spPr/>
    </dgm:pt>
    <dgm:pt modelId="{68738451-F1B5-46E3-B3DA-540A13393A75}" type="pres">
      <dgm:prSet presAssocID="{71AD3329-C220-4F70-868F-DB1076B4890D}" presName="node" presStyleLbl="revTx" presStyleIdx="1" presStyleCnt="3" custScaleY="47171">
        <dgm:presLayoutVars>
          <dgm:bulletEnabled val="1"/>
        </dgm:presLayoutVars>
      </dgm:prSet>
      <dgm:spPr/>
    </dgm:pt>
    <dgm:pt modelId="{3A100A5B-1DAC-4AE6-A545-CDE0EB57303D}" type="pres">
      <dgm:prSet presAssocID="{33137247-6FF7-4200-B364-5CF6D0790912}" presName="sibTrans" presStyleLbl="node1" presStyleIdx="1" presStyleCnt="3"/>
      <dgm:spPr/>
    </dgm:pt>
    <dgm:pt modelId="{53B3CB9A-AA22-404F-A542-9D6B3F7E1ED3}" type="pres">
      <dgm:prSet presAssocID="{B02C789F-D644-4BE1-AD58-5EAA31F88157}" presName="dummy" presStyleCnt="0"/>
      <dgm:spPr/>
    </dgm:pt>
    <dgm:pt modelId="{2E610CD9-2BFD-413C-B8F8-BD67B9429F98}" type="pres">
      <dgm:prSet presAssocID="{B02C789F-D644-4BE1-AD58-5EAA31F88157}" presName="node" presStyleLbl="revTx" presStyleIdx="2" presStyleCnt="3" custScaleY="43730">
        <dgm:presLayoutVars>
          <dgm:bulletEnabled val="1"/>
        </dgm:presLayoutVars>
      </dgm:prSet>
      <dgm:spPr/>
    </dgm:pt>
    <dgm:pt modelId="{FBCEE452-A54B-4BDB-B372-FC77BBB6D69E}" type="pres">
      <dgm:prSet presAssocID="{E09CD822-3E11-4022-B313-FEBB727C5013}" presName="sibTrans" presStyleLbl="node1" presStyleIdx="2" presStyleCnt="3"/>
      <dgm:spPr/>
    </dgm:pt>
  </dgm:ptLst>
  <dgm:cxnLst>
    <dgm:cxn modelId="{7099520C-A555-4C8D-B845-15B88FB3AF56}" srcId="{7F10541C-E789-45CF-B9DC-EB15E44EC47E}" destId="{76B11300-D2C3-4285-9852-123E47BCEE23}" srcOrd="0" destOrd="0" parTransId="{AB5DADAE-5F48-46DE-AA68-6AC1A0F035F4}" sibTransId="{049AEFF2-C9FB-46D1-9900-98382AB1287A}"/>
    <dgm:cxn modelId="{FF7F640D-1999-43A4-AE4C-091EC0CBE496}" type="presOf" srcId="{049AEFF2-C9FB-46D1-9900-98382AB1287A}" destId="{652A4FF7-0C67-4513-BF1B-767EF2A720E6}" srcOrd="0" destOrd="0" presId="urn:microsoft.com/office/officeart/2005/8/layout/cycle1"/>
    <dgm:cxn modelId="{B823081A-7437-46C7-AED9-6F81A195932D}" srcId="{7F10541C-E789-45CF-B9DC-EB15E44EC47E}" destId="{71AD3329-C220-4F70-868F-DB1076B4890D}" srcOrd="1" destOrd="0" parTransId="{1F493868-358B-4BB4-98D0-956FCF456910}" sibTransId="{33137247-6FF7-4200-B364-5CF6D0790912}"/>
    <dgm:cxn modelId="{F638E31C-EA27-4EBA-A384-E9E699A9CC7D}" type="presOf" srcId="{7F10541C-E789-45CF-B9DC-EB15E44EC47E}" destId="{96EB4DF4-F633-468B-B5D6-B89FA2287442}" srcOrd="0" destOrd="0" presId="urn:microsoft.com/office/officeart/2005/8/layout/cycle1"/>
    <dgm:cxn modelId="{27FD144A-0A7F-49DF-9DA0-52DDF04A6CFF}" type="presOf" srcId="{71AD3329-C220-4F70-868F-DB1076B4890D}" destId="{68738451-F1B5-46E3-B3DA-540A13393A75}" srcOrd="0" destOrd="0" presId="urn:microsoft.com/office/officeart/2005/8/layout/cycle1"/>
    <dgm:cxn modelId="{1D82019F-0284-4C0E-9D72-F05D040272C1}" srcId="{7F10541C-E789-45CF-B9DC-EB15E44EC47E}" destId="{B02C789F-D644-4BE1-AD58-5EAA31F88157}" srcOrd="2" destOrd="0" parTransId="{F5D84EF2-CB44-421E-84FF-5E4CC4852BBE}" sibTransId="{E09CD822-3E11-4022-B313-FEBB727C5013}"/>
    <dgm:cxn modelId="{588DBEAB-78C9-4637-93E2-0C230D5C3693}" type="presOf" srcId="{33137247-6FF7-4200-B364-5CF6D0790912}" destId="{3A100A5B-1DAC-4AE6-A545-CDE0EB57303D}" srcOrd="0" destOrd="0" presId="urn:microsoft.com/office/officeart/2005/8/layout/cycle1"/>
    <dgm:cxn modelId="{21C93DAF-D5D4-49D2-958E-29656F90EFE2}" type="presOf" srcId="{76B11300-D2C3-4285-9852-123E47BCEE23}" destId="{030D109A-41EE-49A0-AD89-08DE212313CF}" srcOrd="0" destOrd="0" presId="urn:microsoft.com/office/officeart/2005/8/layout/cycle1"/>
    <dgm:cxn modelId="{93C153DA-714D-4F5D-86DA-5BF80A60963C}" type="presOf" srcId="{B02C789F-D644-4BE1-AD58-5EAA31F88157}" destId="{2E610CD9-2BFD-413C-B8F8-BD67B9429F98}" srcOrd="0" destOrd="0" presId="urn:microsoft.com/office/officeart/2005/8/layout/cycle1"/>
    <dgm:cxn modelId="{821EB7EA-3063-44FF-96C9-6D2ABA13A421}" type="presOf" srcId="{E09CD822-3E11-4022-B313-FEBB727C5013}" destId="{FBCEE452-A54B-4BDB-B372-FC77BBB6D69E}" srcOrd="0" destOrd="0" presId="urn:microsoft.com/office/officeart/2005/8/layout/cycle1"/>
    <dgm:cxn modelId="{EC2FB0C4-906D-46F7-96F9-C821F339C182}" type="presParOf" srcId="{96EB4DF4-F633-468B-B5D6-B89FA2287442}" destId="{2497BEC6-18E0-4FC3-8F8E-F74F9235D560}" srcOrd="0" destOrd="0" presId="urn:microsoft.com/office/officeart/2005/8/layout/cycle1"/>
    <dgm:cxn modelId="{62BF4F82-5C27-468D-B299-A3560FCCCF66}" type="presParOf" srcId="{96EB4DF4-F633-468B-B5D6-B89FA2287442}" destId="{030D109A-41EE-49A0-AD89-08DE212313CF}" srcOrd="1" destOrd="0" presId="urn:microsoft.com/office/officeart/2005/8/layout/cycle1"/>
    <dgm:cxn modelId="{72C32C7D-B395-4180-80B0-EA69058E5643}" type="presParOf" srcId="{96EB4DF4-F633-468B-B5D6-B89FA2287442}" destId="{652A4FF7-0C67-4513-BF1B-767EF2A720E6}" srcOrd="2" destOrd="0" presId="urn:microsoft.com/office/officeart/2005/8/layout/cycle1"/>
    <dgm:cxn modelId="{F55423FD-426B-423C-A8BB-253962F93E8B}" type="presParOf" srcId="{96EB4DF4-F633-468B-B5D6-B89FA2287442}" destId="{649320C8-9D7C-4D33-9525-40F38EC44962}" srcOrd="3" destOrd="0" presId="urn:microsoft.com/office/officeart/2005/8/layout/cycle1"/>
    <dgm:cxn modelId="{343C71A3-4CAA-48A8-902C-D158922E313C}" type="presParOf" srcId="{96EB4DF4-F633-468B-B5D6-B89FA2287442}" destId="{68738451-F1B5-46E3-B3DA-540A13393A75}" srcOrd="4" destOrd="0" presId="urn:microsoft.com/office/officeart/2005/8/layout/cycle1"/>
    <dgm:cxn modelId="{BAC67992-60BA-4712-9817-25E599E34134}" type="presParOf" srcId="{96EB4DF4-F633-468B-B5D6-B89FA2287442}" destId="{3A100A5B-1DAC-4AE6-A545-CDE0EB57303D}" srcOrd="5" destOrd="0" presId="urn:microsoft.com/office/officeart/2005/8/layout/cycle1"/>
    <dgm:cxn modelId="{D4C055A1-A1B3-4627-A1CC-0C34F5B81E18}" type="presParOf" srcId="{96EB4DF4-F633-468B-B5D6-B89FA2287442}" destId="{53B3CB9A-AA22-404F-A542-9D6B3F7E1ED3}" srcOrd="6" destOrd="0" presId="urn:microsoft.com/office/officeart/2005/8/layout/cycle1"/>
    <dgm:cxn modelId="{93F7BC4D-DCDC-497C-B714-E8956AF63F51}" type="presParOf" srcId="{96EB4DF4-F633-468B-B5D6-B89FA2287442}" destId="{2E610CD9-2BFD-413C-B8F8-BD67B9429F98}" srcOrd="7" destOrd="0" presId="urn:microsoft.com/office/officeart/2005/8/layout/cycle1"/>
    <dgm:cxn modelId="{B712DF27-9127-491E-A893-C47822849709}" type="presParOf" srcId="{96EB4DF4-F633-468B-B5D6-B89FA2287442}" destId="{FBCEE452-A54B-4BDB-B372-FC77BBB6D69E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10541C-E789-45CF-B9DC-EB15E44EC47E}" type="doc">
      <dgm:prSet loTypeId="urn:microsoft.com/office/officeart/2005/8/layout/cycle1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76B11300-D2C3-4285-9852-123E47BCEE23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Fraction</a:t>
          </a:r>
        </a:p>
      </dgm:t>
    </dgm:pt>
    <dgm:pt modelId="{AB5DADAE-5F48-46DE-AA68-6AC1A0F035F4}" type="parTrans" cxnId="{7099520C-A555-4C8D-B845-15B88FB3AF5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9AEFF2-C9FB-46D1-9900-98382AB1287A}" type="sibTrans" cxnId="{7099520C-A555-4C8D-B845-15B88FB3AF5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AD3329-C220-4F70-868F-DB1076B4890D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Decimal</a:t>
          </a:r>
        </a:p>
      </dgm:t>
    </dgm:pt>
    <dgm:pt modelId="{1F493868-358B-4BB4-98D0-956FCF456910}" type="parTrans" cxnId="{B823081A-7437-46C7-AED9-6F81A19593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7247-6FF7-4200-B364-5CF6D0790912}" type="sibTrans" cxnId="{B823081A-7437-46C7-AED9-6F81A19593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2C789F-D644-4BE1-AD58-5EAA31F88157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Percentage</a:t>
          </a:r>
        </a:p>
      </dgm:t>
    </dgm:pt>
    <dgm:pt modelId="{F5D84EF2-CB44-421E-84FF-5E4CC4852BBE}" type="parTrans" cxnId="{1D82019F-0284-4C0E-9D72-F05D040272C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9CD822-3E11-4022-B313-FEBB727C5013}" type="sibTrans" cxnId="{1D82019F-0284-4C0E-9D72-F05D040272C1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EB4DF4-F633-468B-B5D6-B89FA2287442}" type="pres">
      <dgm:prSet presAssocID="{7F10541C-E789-45CF-B9DC-EB15E44EC47E}" presName="cycle" presStyleCnt="0">
        <dgm:presLayoutVars>
          <dgm:dir/>
          <dgm:resizeHandles val="exact"/>
        </dgm:presLayoutVars>
      </dgm:prSet>
      <dgm:spPr/>
    </dgm:pt>
    <dgm:pt modelId="{2497BEC6-18E0-4FC3-8F8E-F74F9235D560}" type="pres">
      <dgm:prSet presAssocID="{76B11300-D2C3-4285-9852-123E47BCEE23}" presName="dummy" presStyleCnt="0"/>
      <dgm:spPr/>
    </dgm:pt>
    <dgm:pt modelId="{030D109A-41EE-49A0-AD89-08DE212313CF}" type="pres">
      <dgm:prSet presAssocID="{76B11300-D2C3-4285-9852-123E47BCEE23}" presName="node" presStyleLbl="revTx" presStyleIdx="0" presStyleCnt="3" custScaleY="47572">
        <dgm:presLayoutVars>
          <dgm:bulletEnabled val="1"/>
        </dgm:presLayoutVars>
      </dgm:prSet>
      <dgm:spPr/>
    </dgm:pt>
    <dgm:pt modelId="{652A4FF7-0C67-4513-BF1B-767EF2A720E6}" type="pres">
      <dgm:prSet presAssocID="{049AEFF2-C9FB-46D1-9900-98382AB1287A}" presName="sibTrans" presStyleLbl="node1" presStyleIdx="0" presStyleCnt="3"/>
      <dgm:spPr/>
    </dgm:pt>
    <dgm:pt modelId="{649320C8-9D7C-4D33-9525-40F38EC44962}" type="pres">
      <dgm:prSet presAssocID="{71AD3329-C220-4F70-868F-DB1076B4890D}" presName="dummy" presStyleCnt="0"/>
      <dgm:spPr/>
    </dgm:pt>
    <dgm:pt modelId="{68738451-F1B5-46E3-B3DA-540A13393A75}" type="pres">
      <dgm:prSet presAssocID="{71AD3329-C220-4F70-868F-DB1076B4890D}" presName="node" presStyleLbl="revTx" presStyleIdx="1" presStyleCnt="3" custScaleY="47171">
        <dgm:presLayoutVars>
          <dgm:bulletEnabled val="1"/>
        </dgm:presLayoutVars>
      </dgm:prSet>
      <dgm:spPr/>
    </dgm:pt>
    <dgm:pt modelId="{3A100A5B-1DAC-4AE6-A545-CDE0EB57303D}" type="pres">
      <dgm:prSet presAssocID="{33137247-6FF7-4200-B364-5CF6D0790912}" presName="sibTrans" presStyleLbl="node1" presStyleIdx="1" presStyleCnt="3"/>
      <dgm:spPr/>
    </dgm:pt>
    <dgm:pt modelId="{53B3CB9A-AA22-404F-A542-9D6B3F7E1ED3}" type="pres">
      <dgm:prSet presAssocID="{B02C789F-D644-4BE1-AD58-5EAA31F88157}" presName="dummy" presStyleCnt="0"/>
      <dgm:spPr/>
    </dgm:pt>
    <dgm:pt modelId="{2E610CD9-2BFD-413C-B8F8-BD67B9429F98}" type="pres">
      <dgm:prSet presAssocID="{B02C789F-D644-4BE1-AD58-5EAA31F88157}" presName="node" presStyleLbl="revTx" presStyleIdx="2" presStyleCnt="3" custScaleY="43730">
        <dgm:presLayoutVars>
          <dgm:bulletEnabled val="1"/>
        </dgm:presLayoutVars>
      </dgm:prSet>
      <dgm:spPr/>
    </dgm:pt>
    <dgm:pt modelId="{FBCEE452-A54B-4BDB-B372-FC77BBB6D69E}" type="pres">
      <dgm:prSet presAssocID="{E09CD822-3E11-4022-B313-FEBB727C5013}" presName="sibTrans" presStyleLbl="node1" presStyleIdx="2" presStyleCnt="3"/>
      <dgm:spPr/>
    </dgm:pt>
  </dgm:ptLst>
  <dgm:cxnLst>
    <dgm:cxn modelId="{7099520C-A555-4C8D-B845-15B88FB3AF56}" srcId="{7F10541C-E789-45CF-B9DC-EB15E44EC47E}" destId="{76B11300-D2C3-4285-9852-123E47BCEE23}" srcOrd="0" destOrd="0" parTransId="{AB5DADAE-5F48-46DE-AA68-6AC1A0F035F4}" sibTransId="{049AEFF2-C9FB-46D1-9900-98382AB1287A}"/>
    <dgm:cxn modelId="{FF7F640D-1999-43A4-AE4C-091EC0CBE496}" type="presOf" srcId="{049AEFF2-C9FB-46D1-9900-98382AB1287A}" destId="{652A4FF7-0C67-4513-BF1B-767EF2A720E6}" srcOrd="0" destOrd="0" presId="urn:microsoft.com/office/officeart/2005/8/layout/cycle1"/>
    <dgm:cxn modelId="{B823081A-7437-46C7-AED9-6F81A195932D}" srcId="{7F10541C-E789-45CF-B9DC-EB15E44EC47E}" destId="{71AD3329-C220-4F70-868F-DB1076B4890D}" srcOrd="1" destOrd="0" parTransId="{1F493868-358B-4BB4-98D0-956FCF456910}" sibTransId="{33137247-6FF7-4200-B364-5CF6D0790912}"/>
    <dgm:cxn modelId="{F638E31C-EA27-4EBA-A384-E9E699A9CC7D}" type="presOf" srcId="{7F10541C-E789-45CF-B9DC-EB15E44EC47E}" destId="{96EB4DF4-F633-468B-B5D6-B89FA2287442}" srcOrd="0" destOrd="0" presId="urn:microsoft.com/office/officeart/2005/8/layout/cycle1"/>
    <dgm:cxn modelId="{27FD144A-0A7F-49DF-9DA0-52DDF04A6CFF}" type="presOf" srcId="{71AD3329-C220-4F70-868F-DB1076B4890D}" destId="{68738451-F1B5-46E3-B3DA-540A13393A75}" srcOrd="0" destOrd="0" presId="urn:microsoft.com/office/officeart/2005/8/layout/cycle1"/>
    <dgm:cxn modelId="{1D82019F-0284-4C0E-9D72-F05D040272C1}" srcId="{7F10541C-E789-45CF-B9DC-EB15E44EC47E}" destId="{B02C789F-D644-4BE1-AD58-5EAA31F88157}" srcOrd="2" destOrd="0" parTransId="{F5D84EF2-CB44-421E-84FF-5E4CC4852BBE}" sibTransId="{E09CD822-3E11-4022-B313-FEBB727C5013}"/>
    <dgm:cxn modelId="{588DBEAB-78C9-4637-93E2-0C230D5C3693}" type="presOf" srcId="{33137247-6FF7-4200-B364-5CF6D0790912}" destId="{3A100A5B-1DAC-4AE6-A545-CDE0EB57303D}" srcOrd="0" destOrd="0" presId="urn:microsoft.com/office/officeart/2005/8/layout/cycle1"/>
    <dgm:cxn modelId="{21C93DAF-D5D4-49D2-958E-29656F90EFE2}" type="presOf" srcId="{76B11300-D2C3-4285-9852-123E47BCEE23}" destId="{030D109A-41EE-49A0-AD89-08DE212313CF}" srcOrd="0" destOrd="0" presId="urn:microsoft.com/office/officeart/2005/8/layout/cycle1"/>
    <dgm:cxn modelId="{93C153DA-714D-4F5D-86DA-5BF80A60963C}" type="presOf" srcId="{B02C789F-D644-4BE1-AD58-5EAA31F88157}" destId="{2E610CD9-2BFD-413C-B8F8-BD67B9429F98}" srcOrd="0" destOrd="0" presId="urn:microsoft.com/office/officeart/2005/8/layout/cycle1"/>
    <dgm:cxn modelId="{821EB7EA-3063-44FF-96C9-6D2ABA13A421}" type="presOf" srcId="{E09CD822-3E11-4022-B313-FEBB727C5013}" destId="{FBCEE452-A54B-4BDB-B372-FC77BBB6D69E}" srcOrd="0" destOrd="0" presId="urn:microsoft.com/office/officeart/2005/8/layout/cycle1"/>
    <dgm:cxn modelId="{EC2FB0C4-906D-46F7-96F9-C821F339C182}" type="presParOf" srcId="{96EB4DF4-F633-468B-B5D6-B89FA2287442}" destId="{2497BEC6-18E0-4FC3-8F8E-F74F9235D560}" srcOrd="0" destOrd="0" presId="urn:microsoft.com/office/officeart/2005/8/layout/cycle1"/>
    <dgm:cxn modelId="{62BF4F82-5C27-468D-B299-A3560FCCCF66}" type="presParOf" srcId="{96EB4DF4-F633-468B-B5D6-B89FA2287442}" destId="{030D109A-41EE-49A0-AD89-08DE212313CF}" srcOrd="1" destOrd="0" presId="urn:microsoft.com/office/officeart/2005/8/layout/cycle1"/>
    <dgm:cxn modelId="{72C32C7D-B395-4180-80B0-EA69058E5643}" type="presParOf" srcId="{96EB4DF4-F633-468B-B5D6-B89FA2287442}" destId="{652A4FF7-0C67-4513-BF1B-767EF2A720E6}" srcOrd="2" destOrd="0" presId="urn:microsoft.com/office/officeart/2005/8/layout/cycle1"/>
    <dgm:cxn modelId="{F55423FD-426B-423C-A8BB-253962F93E8B}" type="presParOf" srcId="{96EB4DF4-F633-468B-B5D6-B89FA2287442}" destId="{649320C8-9D7C-4D33-9525-40F38EC44962}" srcOrd="3" destOrd="0" presId="urn:microsoft.com/office/officeart/2005/8/layout/cycle1"/>
    <dgm:cxn modelId="{343C71A3-4CAA-48A8-902C-D158922E313C}" type="presParOf" srcId="{96EB4DF4-F633-468B-B5D6-B89FA2287442}" destId="{68738451-F1B5-46E3-B3DA-540A13393A75}" srcOrd="4" destOrd="0" presId="urn:microsoft.com/office/officeart/2005/8/layout/cycle1"/>
    <dgm:cxn modelId="{BAC67992-60BA-4712-9817-25E599E34134}" type="presParOf" srcId="{96EB4DF4-F633-468B-B5D6-B89FA2287442}" destId="{3A100A5B-1DAC-4AE6-A545-CDE0EB57303D}" srcOrd="5" destOrd="0" presId="urn:microsoft.com/office/officeart/2005/8/layout/cycle1"/>
    <dgm:cxn modelId="{D4C055A1-A1B3-4627-A1CC-0C34F5B81E18}" type="presParOf" srcId="{96EB4DF4-F633-468B-B5D6-B89FA2287442}" destId="{53B3CB9A-AA22-404F-A542-9D6B3F7E1ED3}" srcOrd="6" destOrd="0" presId="urn:microsoft.com/office/officeart/2005/8/layout/cycle1"/>
    <dgm:cxn modelId="{93F7BC4D-DCDC-497C-B714-E8956AF63F51}" type="presParOf" srcId="{96EB4DF4-F633-468B-B5D6-B89FA2287442}" destId="{2E610CD9-2BFD-413C-B8F8-BD67B9429F98}" srcOrd="7" destOrd="0" presId="urn:microsoft.com/office/officeart/2005/8/layout/cycle1"/>
    <dgm:cxn modelId="{B712DF27-9127-491E-A893-C47822849709}" type="presParOf" srcId="{96EB4DF4-F633-468B-B5D6-B89FA2287442}" destId="{FBCEE452-A54B-4BDB-B372-FC77BBB6D69E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D109A-41EE-49A0-AD89-08DE212313CF}">
      <dsp:nvSpPr>
        <dsp:cNvPr id="0" name=""/>
        <dsp:cNvSpPr/>
      </dsp:nvSpPr>
      <dsp:spPr>
        <a:xfrm>
          <a:off x="4144417" y="1049428"/>
          <a:ext cx="1779767" cy="846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Fraction</a:t>
          </a:r>
        </a:p>
      </dsp:txBody>
      <dsp:txXfrm>
        <a:off x="4144417" y="1049428"/>
        <a:ext cx="1779767" cy="846671"/>
      </dsp:txXfrm>
    </dsp:sp>
    <dsp:sp modelId="{652A4FF7-0C67-4513-BF1B-767EF2A720E6}">
      <dsp:nvSpPr>
        <dsp:cNvPr id="0" name=""/>
        <dsp:cNvSpPr/>
      </dsp:nvSpPr>
      <dsp:spPr>
        <a:xfrm>
          <a:off x="1435968" y="233360"/>
          <a:ext cx="4205663" cy="4205663"/>
        </a:xfrm>
        <a:prstGeom prst="circularArrow">
          <a:avLst>
            <a:gd name="adj1" fmla="val 8252"/>
            <a:gd name="adj2" fmla="val 576426"/>
            <a:gd name="adj3" fmla="val 2962443"/>
            <a:gd name="adj4" fmla="val 20714112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738451-F1B5-46E3-B3DA-540A13393A75}">
      <dsp:nvSpPr>
        <dsp:cNvPr id="0" name=""/>
        <dsp:cNvSpPr/>
      </dsp:nvSpPr>
      <dsp:spPr>
        <a:xfrm>
          <a:off x="2648916" y="3643280"/>
          <a:ext cx="1779767" cy="839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Decimal</a:t>
          </a:r>
        </a:p>
      </dsp:txBody>
      <dsp:txXfrm>
        <a:off x="2648916" y="3643280"/>
        <a:ext cx="1779767" cy="839534"/>
      </dsp:txXfrm>
    </dsp:sp>
    <dsp:sp modelId="{3A100A5B-1DAC-4AE6-A545-CDE0EB57303D}">
      <dsp:nvSpPr>
        <dsp:cNvPr id="0" name=""/>
        <dsp:cNvSpPr/>
      </dsp:nvSpPr>
      <dsp:spPr>
        <a:xfrm>
          <a:off x="1435968" y="233360"/>
          <a:ext cx="4205663" cy="4205663"/>
        </a:xfrm>
        <a:prstGeom prst="circularArrow">
          <a:avLst>
            <a:gd name="adj1" fmla="val 8252"/>
            <a:gd name="adj2" fmla="val 576426"/>
            <a:gd name="adj3" fmla="val 11180045"/>
            <a:gd name="adj4" fmla="val 7261132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610CD9-2BFD-413C-B8F8-BD67B9429F98}">
      <dsp:nvSpPr>
        <dsp:cNvPr id="0" name=""/>
        <dsp:cNvSpPr/>
      </dsp:nvSpPr>
      <dsp:spPr>
        <a:xfrm>
          <a:off x="1153415" y="1083617"/>
          <a:ext cx="1779767" cy="778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rial" panose="020B0604020202020204" pitchFamily="34" charset="0"/>
              <a:cs typeface="Arial" panose="020B0604020202020204" pitchFamily="34" charset="0"/>
            </a:rPr>
            <a:t>Percentage</a:t>
          </a:r>
        </a:p>
      </dsp:txBody>
      <dsp:txXfrm>
        <a:off x="1153415" y="1083617"/>
        <a:ext cx="1779767" cy="778292"/>
      </dsp:txXfrm>
    </dsp:sp>
    <dsp:sp modelId="{FBCEE452-A54B-4BDB-B372-FC77BBB6D69E}">
      <dsp:nvSpPr>
        <dsp:cNvPr id="0" name=""/>
        <dsp:cNvSpPr/>
      </dsp:nvSpPr>
      <dsp:spPr>
        <a:xfrm>
          <a:off x="1435968" y="233360"/>
          <a:ext cx="4205663" cy="4205663"/>
        </a:xfrm>
        <a:prstGeom prst="circularArrow">
          <a:avLst>
            <a:gd name="adj1" fmla="val 8252"/>
            <a:gd name="adj2" fmla="val 576426"/>
            <a:gd name="adj3" fmla="val 18133265"/>
            <a:gd name="adj4" fmla="val 13589876"/>
            <a:gd name="adj5" fmla="val 9627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0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18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18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090468" y="255343"/>
            <a:ext cx="3290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Ordering Fractions,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Decimals and Percentages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18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90468" y="255343"/>
            <a:ext cx="3290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Ordering Fractions,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Decimals and Percentages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9967" y="5949281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Fraction,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decimal, percentage, equivalent, convert, divide, multiply, place value, numerator, denominator, greater than, less than, order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 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decimals.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convert between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fractions, decimals and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combination of fractions, decimals and percentages.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4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1.png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0.xml"/><Relationship Id="rId1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30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36352"/>
            <a:ext cx="676875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Put the following decimals in ascending order (from smallest to largest).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1.	0.63	0.06	0.6	0.3	0.36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0.06, 0.3, 0.36, 0.6, 0.63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2.	1.8	0.81	1.08	0.18	0.801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0.18, 0.801, 0.81, 1.08, 1.8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3.	0.34	0.304	0.43	3.4	0.4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0.304, 0.34, 0.4, 0.43, 3.4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Challenge question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72 mm       0.071 m       7.04 cm      71.5 mm       7 cm	 </a:t>
            </a:r>
          </a:p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cm, 7.04 cm, 0.071 m, 71.5 mm, 72 mm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decimal: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132856"/>
                <a:ext cx="2736304" cy="1355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132856"/>
                <a:ext cx="2736304" cy="13555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0.78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solidFill>
                <a:srgbClr val="9842B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0.875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7.8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87.5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33049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4%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percentage: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132856"/>
                <a:ext cx="2736304" cy="1355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132856"/>
                <a:ext cx="2736304" cy="13555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0740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4%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solidFill>
                <a:srgbClr val="9842B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800" i="1" dirty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percentage: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132856"/>
                <a:ext cx="2736304" cy="1355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132856"/>
                <a:ext cx="2736304" cy="13555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818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1196752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fraction in its simplest form: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GB" sz="4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906727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1196752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fraction in its simplest form: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GB" sz="4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solidFill>
                <a:srgbClr val="9842B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025257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3528" y="3079255"/>
                <a:ext cx="4176464" cy="2618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Convince your partner which is greater of the following pairs: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60%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0.54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33%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079255"/>
                <a:ext cx="4176464" cy="2618794"/>
              </a:xfrm>
              <a:prstGeom prst="rect">
                <a:avLst/>
              </a:prstGeom>
              <a:blipFill>
                <a:blip r:embed="rId2"/>
                <a:stretch>
                  <a:fillRect l="-1460" t="-930" b="-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66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23728" y="1196752"/>
            <a:ext cx="6696744" cy="15121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123728" y="1196752"/>
                <a:ext cx="6696744" cy="4509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Step-by-Step Guide</a:t>
                </a:r>
              </a:p>
              <a:p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Convert all the fractions and percentages into decimals.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Put the decimals in order from smallest to largest.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Convert the numbers back to their original form.</a:t>
                </a:r>
              </a:p>
              <a:p>
                <a:pPr marL="342900" indent="-342900">
                  <a:buFont typeface="+mj-lt"/>
                  <a:buAutoNum type="arabicPeriod"/>
                </a:pPr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altLang="en-US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Order the following:</a:t>
                </a:r>
              </a:p>
              <a:p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4</m:t>
                        </m:r>
                      </m:num>
                      <m:den>
                        <m:r>
                          <a:rPr lang="en-GB" altLang="en-US" b="0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altLang="en-US" b="0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0.81</m:t>
                    </m:r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altLang="en-US" b="0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78%</m:t>
                    </m:r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dirty="0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21</m:t>
                        </m:r>
                      </m:num>
                      <m:den>
                        <m:r>
                          <a:rPr lang="en-GB" altLang="en-US" b="0" i="1" dirty="0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7</m:t>
                    </m:r>
                    <m:r>
                      <a:rPr lang="en-GB" altLang="en-US" b="0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6</m:t>
                    </m:r>
                    <m:r>
                      <a:rPr lang="en-GB" altLang="en-US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%</m:t>
                    </m:r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en-GB" altLang="en-US" b="0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alt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0.8</m:t>
                    </m:r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altLang="en-US" b="0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0.81</m:t>
                    </m:r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alt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0.78</m:t>
                    </m:r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0.84</m:t>
                    </m:r>
                  </m:oMath>
                </a14:m>
                <a:r>
                  <a:rPr lang="en-GB" altLang="en-US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0.7</m:t>
                    </m:r>
                    <m:r>
                      <a:rPr lang="en-GB" alt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6</m:t>
                    </m:r>
                  </m:oMath>
                </a14:m>
                <a:r>
                  <a:rPr lang="en-GB" altLang="en-US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0.75</m:t>
                    </m:r>
                  </m:oMath>
                </a14:m>
                <a:endParaRPr lang="en-GB" altLang="en-US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0.75</m:t>
                    </m:r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0.76</m:t>
                    </m:r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0.78</m:t>
                    </m:r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0.8</m:t>
                    </m:r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0.81</m:t>
                    </m:r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 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0.84</m:t>
                    </m:r>
                  </m:oMath>
                </a14:m>
                <a:endParaRPr lang="en-GB" alt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en-GB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alt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76%</m:t>
                    </m:r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alt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78%</m:t>
                    </m:r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4</m:t>
                        </m:r>
                      </m:num>
                      <m:den>
                        <m:r>
                          <a:rPr lang="en-GB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0.81</m:t>
                    </m:r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21</m:t>
                        </m:r>
                      </m:num>
                      <m:den>
                        <m:r>
                          <a:rPr lang="en-GB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25</m:t>
                        </m:r>
                      </m:den>
                    </m:f>
                  </m:oMath>
                </a14:m>
                <a:endParaRPr lang="en-GB" alt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96752"/>
                <a:ext cx="6696744" cy="4509824"/>
              </a:xfrm>
              <a:prstGeom prst="rect">
                <a:avLst/>
              </a:prstGeom>
              <a:blipFill>
                <a:blip r:embed="rId2"/>
                <a:stretch>
                  <a:fillRect l="-728" t="-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113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23728" y="1196752"/>
            <a:ext cx="6696744" cy="15121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123728" y="1196752"/>
                <a:ext cx="6696744" cy="3285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Step-by-Step Guide</a:t>
                </a:r>
              </a:p>
              <a:p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Convert all the fractions and percentages into decimals.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Put the decimals in order from smallest to largest.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Convert the numbers back to their original form.</a:t>
                </a:r>
              </a:p>
              <a:p>
                <a:pPr marL="342900" indent="-342900">
                  <a:buFont typeface="+mj-lt"/>
                  <a:buAutoNum type="arabicPeriod"/>
                </a:pPr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altLang="en-US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Your turn…</a:t>
                </a:r>
              </a:p>
              <a:p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Order the following:</a:t>
                </a:r>
              </a:p>
              <a:p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1</m:t>
                        </m:r>
                      </m:num>
                      <m:den>
                        <m:r>
                          <a:rPr lang="en-GB" altLang="en-US" b="0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21%</m:t>
                    </m:r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0.19</m:t>
                    </m:r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9</m:t>
                        </m:r>
                      </m:num>
                      <m:den>
                        <m:r>
                          <a:rPr lang="en-GB" altLang="en-US" b="0" i="1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GB" altLang="en-US" b="0" i="1" dirty="0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6</m:t>
                        </m:r>
                      </m:num>
                      <m:den>
                        <m:r>
                          <a:rPr lang="en-GB" altLang="en-US" b="0" i="1" dirty="0" smtClean="0"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GB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latin typeface="Cambria Math" panose="02040503050406030204" pitchFamily="18" charset="0"/>
                        <a:cs typeface="Tahoma" panose="020B0604030504040204" pitchFamily="34" charset="0"/>
                      </a:rPr>
                      <m:t>0.22</m:t>
                    </m:r>
                  </m:oMath>
                </a14:m>
                <a:endParaRPr lang="en-GB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96752"/>
                <a:ext cx="6696744" cy="3285964"/>
              </a:xfrm>
              <a:prstGeom prst="rect">
                <a:avLst/>
              </a:prstGeom>
              <a:blipFill>
                <a:blip r:embed="rId2"/>
                <a:stretch>
                  <a:fillRect l="-728" t="-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207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4365104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Have a look at dividing decimals using their equivalent fractions.</a:t>
            </a:r>
          </a:p>
        </p:txBody>
      </p:sp>
    </p:spTree>
    <p:extLst>
      <p:ext uri="{BB962C8B-B14F-4D97-AF65-F5344CB8AC3E}">
        <p14:creationId xmlns:p14="http://schemas.microsoft.com/office/powerpoint/2010/main" val="2305615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628800"/>
            <a:ext cx="6480720" cy="50730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19930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CFF0AA6-CAF6-41E2-A962-7AF07E0992AE}"/>
              </a:ext>
            </a:extLst>
          </p:cNvPr>
          <p:cNvGrpSpPr/>
          <p:nvPr/>
        </p:nvGrpSpPr>
        <p:grpSpPr>
          <a:xfrm>
            <a:off x="1033200" y="1484784"/>
            <a:ext cx="7077600" cy="4932802"/>
            <a:chOff x="683568" y="1376518"/>
            <a:chExt cx="5951001" cy="4147608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2" name="Diagram 21">
                  <a:extLst>
                    <a:ext uri="{FF2B5EF4-FFF2-40B4-BE49-F238E27FC236}">
                      <a16:creationId xmlns:a16="http://schemas.microsoft.com/office/drawing/2014/main" id="{1A02ABA6-C885-4631-A17D-3CFB6570C951}"/>
                    </a:ext>
                  </a:extLst>
                </p:cNvPr>
                <p:cNvGraphicFramePr/>
                <p:nvPr/>
              </p:nvGraphicFramePr>
              <p:xfrm>
                <a:off x="683568" y="1556792"/>
                <a:ext cx="5951001" cy="3967334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</mc:Choice>
          <mc:Fallback xmlns="">
            <p:graphicFrame>
              <p:nvGraphicFramePr>
                <p:cNvPr id="22" name="Diagram 21">
                  <a:extLst>
                    <a:ext uri="{FF2B5EF4-FFF2-40B4-BE49-F238E27FC236}">
                      <a16:creationId xmlns:a16="http://schemas.microsoft.com/office/drawing/2014/main" id="{1A02ABA6-C885-4631-A17D-3CFB6570C951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835288024"/>
                    </p:ext>
                  </p:extLst>
                </p:nvPr>
              </p:nvGraphicFramePr>
              <p:xfrm>
                <a:off x="683568" y="1556792"/>
                <a:ext cx="5951001" cy="3967334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7" r:lo="rId8" r:qs="rId9" r:cs="rId10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1E6FD6-8D4C-42F8-A327-D74E56D077F8}"/>
                    </a:ext>
                  </a:extLst>
                </p:cNvPr>
                <p:cNvSpPr txBox="1"/>
                <p:nvPr/>
              </p:nvSpPr>
              <p:spPr>
                <a:xfrm>
                  <a:off x="2739090" y="1376518"/>
                  <a:ext cx="1839955" cy="360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a14:m>
                  <a:r>
                    <a:rPr lang="en-GB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and simplify</a:t>
                  </a: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41E6FD6-8D4C-42F8-A327-D74E56D077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9090" y="1376518"/>
                  <a:ext cx="1839955" cy="360547"/>
                </a:xfrm>
                <a:prstGeom prst="rect">
                  <a:avLst/>
                </a:prstGeom>
                <a:blipFill>
                  <a:blip r:embed="rId11"/>
                  <a:stretch>
                    <a:fillRect b="-228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B9FDCB0-99D1-4346-B4C9-A24522A8F383}"/>
                </a:ext>
              </a:extLst>
            </p:cNvPr>
            <p:cNvSpPr txBox="1"/>
            <p:nvPr/>
          </p:nvSpPr>
          <p:spPr>
            <a:xfrm>
              <a:off x="5061798" y="4093420"/>
              <a:ext cx="1054428" cy="270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Divide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CD24F94-6208-491B-850F-3506C478ECF7}"/>
                    </a:ext>
                  </a:extLst>
                </p:cNvPr>
                <p:cNvSpPr txBox="1"/>
                <p:nvPr/>
              </p:nvSpPr>
              <p:spPr>
                <a:xfrm>
                  <a:off x="1359867" y="4093420"/>
                  <a:ext cx="1054428" cy="2704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a14:m>
                  <a:r>
                    <a:rPr lang="en-GB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100</a:t>
                  </a: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CD24F94-6208-491B-850F-3506C478EC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9867" y="4093420"/>
                  <a:ext cx="1054428" cy="270410"/>
                </a:xfrm>
                <a:prstGeom prst="rect">
                  <a:avLst/>
                </a:prstGeom>
                <a:blipFill>
                  <a:blip r:embed="rId12"/>
                  <a:stretch>
                    <a:fillRect t="-11538" b="-4615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08DE07-AA9B-43BC-9E68-29913167380D}"/>
                  </a:ext>
                </a:extLst>
              </p:cNvPr>
              <p:cNvSpPr txBox="1"/>
              <p:nvPr/>
            </p:nvSpPr>
            <p:spPr>
              <a:xfrm>
                <a:off x="6732240" y="2743427"/>
                <a:ext cx="477767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08DE07-AA9B-43BC-9E68-299131673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743427"/>
                <a:ext cx="477767" cy="61279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4FFB7DA-D338-4A8A-B329-A06A5A4554C6}"/>
                  </a:ext>
                </a:extLst>
              </p:cNvPr>
              <p:cNvSpPr txBox="1"/>
              <p:nvPr/>
            </p:nvSpPr>
            <p:spPr>
              <a:xfrm>
                <a:off x="7092280" y="5224819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4FFB7DA-D338-4A8A-B329-A06A5A455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5224819"/>
                <a:ext cx="1008112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118C69D-9486-4944-B30F-7F1EF87D2393}"/>
                  </a:ext>
                </a:extLst>
              </p:cNvPr>
              <p:cNvSpPr txBox="1"/>
              <p:nvPr/>
            </p:nvSpPr>
            <p:spPr>
              <a:xfrm>
                <a:off x="4067943" y="5949280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118C69D-9486-4944-B30F-7F1EF87D2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3" y="5949280"/>
                <a:ext cx="100811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1DDE065-C8D7-46FD-9245-D8ABC931ED07}"/>
                  </a:ext>
                </a:extLst>
              </p:cNvPr>
              <p:cNvSpPr txBox="1"/>
              <p:nvPr/>
            </p:nvSpPr>
            <p:spPr>
              <a:xfrm>
                <a:off x="1187624" y="5187053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1DDE065-C8D7-46FD-9245-D8ABC931E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87053"/>
                <a:ext cx="136815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4D34A50-9B17-4B45-AB11-AB2BDEE04E69}"/>
                  </a:ext>
                </a:extLst>
              </p:cNvPr>
              <p:cNvSpPr txBox="1"/>
              <p:nvPr/>
            </p:nvSpPr>
            <p:spPr>
              <a:xfrm>
                <a:off x="1115616" y="2865159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4D34A50-9B17-4B45-AB11-AB2BDEE04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865159"/>
                <a:ext cx="1008112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7131664-608B-4894-AE13-2FE8F841F720}"/>
                  </a:ext>
                </a:extLst>
              </p:cNvPr>
              <p:cNvSpPr txBox="1"/>
              <p:nvPr/>
            </p:nvSpPr>
            <p:spPr>
              <a:xfrm>
                <a:off x="5251172" y="1222653"/>
                <a:ext cx="1008112" cy="609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𝟒𝟎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7131664-608B-4894-AE13-2FE8F841F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172" y="1222653"/>
                <a:ext cx="1008112" cy="60991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loud Callout 1">
            <a:extLst>
              <a:ext uri="{FF2B5EF4-FFF2-40B4-BE49-F238E27FC236}">
                <a16:creationId xmlns:a16="http://schemas.microsoft.com/office/drawing/2014/main" id="{315E4D41-F242-41EE-BC1A-34FF2C948793}"/>
              </a:ext>
            </a:extLst>
          </p:cNvPr>
          <p:cNvSpPr/>
          <p:nvPr/>
        </p:nvSpPr>
        <p:spPr>
          <a:xfrm>
            <a:off x="3563888" y="3642876"/>
            <a:ext cx="2340622" cy="831020"/>
          </a:xfrm>
          <a:prstGeom prst="cloudCallout">
            <a:avLst>
              <a:gd name="adj1" fmla="val 701047"/>
              <a:gd name="adj2" fmla="val 257358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Reminder…</a:t>
            </a:r>
          </a:p>
        </p:txBody>
      </p:sp>
    </p:spTree>
    <p:extLst>
      <p:ext uri="{BB962C8B-B14F-4D97-AF65-F5344CB8AC3E}">
        <p14:creationId xmlns:p14="http://schemas.microsoft.com/office/powerpoint/2010/main" val="4739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  <p:bldP spid="27" grpId="0"/>
      <p:bldP spid="28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67" y="1628800"/>
            <a:ext cx="8073665" cy="48783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476AE2-7F7D-4E1E-B4A5-8FA663B141F9}"/>
              </a:ext>
            </a:extLst>
          </p:cNvPr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914788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446" y="1628800"/>
            <a:ext cx="6965107" cy="49983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7925EF-DFFA-49A9-8034-BF33BFD35CEE}"/>
              </a:ext>
            </a:extLst>
          </p:cNvPr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9581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319" y="1700808"/>
            <a:ext cx="7853362" cy="45811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A8996D-338B-4A67-ACA0-F108F8A06EA3}"/>
              </a:ext>
            </a:extLst>
          </p:cNvPr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684552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196752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Plenary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Create your own question!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Things to think about: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What makes an ordering FDP question more challenging?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What stopped you from drawing diagrams to compare the fractions, decimals and percentages?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Could you create a context to make it a worded question?</a:t>
            </a:r>
          </a:p>
        </p:txBody>
      </p:sp>
    </p:spTree>
    <p:extLst>
      <p:ext uri="{BB962C8B-B14F-4D97-AF65-F5344CB8AC3E}">
        <p14:creationId xmlns:p14="http://schemas.microsoft.com/office/powerpoint/2010/main" val="300698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84%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4.8%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480%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48%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percentage: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0.48</m:t>
                      </m:r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943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84%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4.8%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480%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solidFill>
                <a:srgbClr val="9842B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48%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percentage: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0.48</m:t>
                      </m:r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96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decimal: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latin typeface="Cambria Math" panose="02040503050406030204" pitchFamily="18" charset="0"/>
                        </a:rPr>
                        <m:t>24%</m:t>
                      </m:r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0.24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0.42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2.4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0.024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4278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decimal: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latin typeface="Cambria Math" panose="02040503050406030204" pitchFamily="18" charset="0"/>
                        </a:rPr>
                        <m:t>24%</m:t>
                      </m:r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solidFill>
                <a:srgbClr val="9842B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0.24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0.42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2.4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0.024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510784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1196752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fraction in its simplest form: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latin typeface="Cambria Math" panose="02040503050406030204" pitchFamily="18" charset="0"/>
                        </a:rPr>
                        <m:t>84%</m:t>
                      </m:r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21043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1196752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fraction in its simplest form: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latin typeface="Cambria Math" panose="02040503050406030204" pitchFamily="18" charset="0"/>
                        </a:rPr>
                        <m:t>84%</m:t>
                      </m:r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420888"/>
                <a:ext cx="273630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solidFill>
                <a:srgbClr val="9842B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13438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3528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Convert the following to a decimal: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7844" y="2132856"/>
                <a:ext cx="2736304" cy="1355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132856"/>
                <a:ext cx="2736304" cy="13555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0.78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4032448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0.875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4032448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7.8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4032448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87.5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445224"/>
                <a:ext cx="4032448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67544" y="42319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4716016" y="4225664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67544" y="5523508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16016" y="551723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235030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564</Words>
  <Application>Microsoft Office PowerPoint</Application>
  <PresentationFormat>On-screen Show (4:3)</PresentationFormat>
  <Paragraphs>190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PixiMaths</dc:creator>
  <cp:lastModifiedBy>Danielle Moosajee</cp:lastModifiedBy>
  <cp:revision>35</cp:revision>
  <dcterms:created xsi:type="dcterms:W3CDTF">2015-07-01T12:05:39Z</dcterms:created>
  <dcterms:modified xsi:type="dcterms:W3CDTF">2020-08-18T10:56:58Z</dcterms:modified>
</cp:coreProperties>
</file>