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1" r:id="rId2"/>
  </p:sldMasterIdLst>
  <p:notesMasterIdLst>
    <p:notesMasterId r:id="rId14"/>
  </p:notesMasterIdLst>
  <p:sldIdLst>
    <p:sldId id="256" r:id="rId3"/>
    <p:sldId id="285" r:id="rId4"/>
    <p:sldId id="288" r:id="rId5"/>
    <p:sldId id="280" r:id="rId6"/>
    <p:sldId id="282" r:id="rId7"/>
    <p:sldId id="277" r:id="rId8"/>
    <p:sldId id="283" r:id="rId9"/>
    <p:sldId id="265" r:id="rId10"/>
    <p:sldId id="286" r:id="rId11"/>
    <p:sldId id="28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DD321-3071-4F2A-8A73-9368751313E8}" v="2" dt="2022-06-10T08:31:15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@piximaths.onmicrosoft.com" userId="e2554c37-e717-43a0-ba79-1183ca921ccd" providerId="ADAL" clId="{7B5DD321-3071-4F2A-8A73-9368751313E8}"/>
    <pc:docChg chg="custSel addSld delSld modSld">
      <pc:chgData name="Danielle@piximaths.onmicrosoft.com" userId="e2554c37-e717-43a0-ba79-1183ca921ccd" providerId="ADAL" clId="{7B5DD321-3071-4F2A-8A73-9368751313E8}" dt="2022-06-10T08:32:16.882" v="185" actId="20577"/>
      <pc:docMkLst>
        <pc:docMk/>
      </pc:docMkLst>
      <pc:sldChg chg="del">
        <pc:chgData name="Danielle@piximaths.onmicrosoft.com" userId="e2554c37-e717-43a0-ba79-1183ca921ccd" providerId="ADAL" clId="{7B5DD321-3071-4F2A-8A73-9368751313E8}" dt="2022-06-10T08:28:53" v="10" actId="47"/>
        <pc:sldMkLst>
          <pc:docMk/>
          <pc:sldMk cId="4054608891" sldId="260"/>
        </pc:sldMkLst>
      </pc:sldChg>
      <pc:sldChg chg="addSp modSp new mod modClrScheme chgLayout">
        <pc:chgData name="Danielle@piximaths.onmicrosoft.com" userId="e2554c37-e717-43a0-ba79-1183ca921ccd" providerId="ADAL" clId="{7B5DD321-3071-4F2A-8A73-9368751313E8}" dt="2022-06-10T08:28:09.100" v="4" actId="1076"/>
        <pc:sldMkLst>
          <pc:docMk/>
          <pc:sldMk cId="1599108882" sldId="286"/>
        </pc:sldMkLst>
        <pc:picChg chg="add mod">
          <ac:chgData name="Danielle@piximaths.onmicrosoft.com" userId="e2554c37-e717-43a0-ba79-1183ca921ccd" providerId="ADAL" clId="{7B5DD321-3071-4F2A-8A73-9368751313E8}" dt="2022-06-10T08:28:09.100" v="4" actId="1076"/>
          <ac:picMkLst>
            <pc:docMk/>
            <pc:sldMk cId="1599108882" sldId="286"/>
            <ac:picMk id="3" creationId="{2AFA9DAD-8DAC-4605-63D2-26239653AC84}"/>
          </ac:picMkLst>
        </pc:picChg>
      </pc:sldChg>
      <pc:sldChg chg="addSp delSp modSp add mod">
        <pc:chgData name="Danielle@piximaths.onmicrosoft.com" userId="e2554c37-e717-43a0-ba79-1183ca921ccd" providerId="ADAL" clId="{7B5DD321-3071-4F2A-8A73-9368751313E8}" dt="2022-06-10T08:28:37.620" v="9" actId="1076"/>
        <pc:sldMkLst>
          <pc:docMk/>
          <pc:sldMk cId="88382097" sldId="287"/>
        </pc:sldMkLst>
        <pc:picChg chg="del">
          <ac:chgData name="Danielle@piximaths.onmicrosoft.com" userId="e2554c37-e717-43a0-ba79-1183ca921ccd" providerId="ADAL" clId="{7B5DD321-3071-4F2A-8A73-9368751313E8}" dt="2022-06-10T08:28:12.967" v="6" actId="478"/>
          <ac:picMkLst>
            <pc:docMk/>
            <pc:sldMk cId="88382097" sldId="287"/>
            <ac:picMk id="3" creationId="{2AFA9DAD-8DAC-4605-63D2-26239653AC84}"/>
          </ac:picMkLst>
        </pc:picChg>
        <pc:picChg chg="add mod">
          <ac:chgData name="Danielle@piximaths.onmicrosoft.com" userId="e2554c37-e717-43a0-ba79-1183ca921ccd" providerId="ADAL" clId="{7B5DD321-3071-4F2A-8A73-9368751313E8}" dt="2022-06-10T08:28:37.620" v="9" actId="1076"/>
          <ac:picMkLst>
            <pc:docMk/>
            <pc:sldMk cId="88382097" sldId="287"/>
            <ac:picMk id="4" creationId="{D28BABFE-40C0-F16F-3686-4B5935CB2482}"/>
          </ac:picMkLst>
        </pc:picChg>
      </pc:sldChg>
      <pc:sldChg chg="addSp modSp new mod">
        <pc:chgData name="Danielle@piximaths.onmicrosoft.com" userId="e2554c37-e717-43a0-ba79-1183ca921ccd" providerId="ADAL" clId="{7B5DD321-3071-4F2A-8A73-9368751313E8}" dt="2022-06-10T08:32:16.882" v="185" actId="20577"/>
        <pc:sldMkLst>
          <pc:docMk/>
          <pc:sldMk cId="3363823597" sldId="288"/>
        </pc:sldMkLst>
        <pc:spChg chg="add mod">
          <ac:chgData name="Danielle@piximaths.onmicrosoft.com" userId="e2554c37-e717-43a0-ba79-1183ca921ccd" providerId="ADAL" clId="{7B5DD321-3071-4F2A-8A73-9368751313E8}" dt="2022-06-10T08:32:16.882" v="185" actId="20577"/>
          <ac:spMkLst>
            <pc:docMk/>
            <pc:sldMk cId="3363823597" sldId="288"/>
            <ac:spMk id="2" creationId="{6CEC60ED-1981-C09D-D9D8-ABED9C5B88A6}"/>
          </ac:spMkLst>
        </pc:spChg>
      </pc:sldChg>
    </pc:docChg>
  </pc:docChgLst>
  <pc:docChgLst>
    <pc:chgData name="Danielle" userId="e2554c37-e717-43a0-ba79-1183ca921ccd" providerId="ADAL" clId="{88A632FB-18E1-4432-B2ED-0286030BC313}"/>
    <pc:docChg chg="undo custSel addSld delSld modSld modMainMaster">
      <pc:chgData name="Danielle" userId="e2554c37-e717-43a0-ba79-1183ca921ccd" providerId="ADAL" clId="{88A632FB-18E1-4432-B2ED-0286030BC313}" dt="2020-07-20T10:12:11.376" v="320" actId="47"/>
      <pc:docMkLst>
        <pc:docMk/>
      </pc:docMkLst>
      <pc:sldChg chg="addSp delSp modSp mod">
        <pc:chgData name="Danielle" userId="e2554c37-e717-43a0-ba79-1183ca921ccd" providerId="ADAL" clId="{88A632FB-18E1-4432-B2ED-0286030BC313}" dt="2020-07-20T10:01:06.288" v="44" actId="403"/>
        <pc:sldMkLst>
          <pc:docMk/>
          <pc:sldMk cId="3974841873" sldId="256"/>
        </pc:sldMkLst>
        <pc:spChg chg="mod">
          <ac:chgData name="Danielle" userId="e2554c37-e717-43a0-ba79-1183ca921ccd" providerId="ADAL" clId="{88A632FB-18E1-4432-B2ED-0286030BC313}" dt="2020-07-20T10:00:52.925" v="36" actId="115"/>
          <ac:spMkLst>
            <pc:docMk/>
            <pc:sldMk cId="3974841873" sldId="256"/>
            <ac:spMk id="2" creationId="{00000000-0000-0000-0000-000000000000}"/>
          </ac:spMkLst>
        </pc:spChg>
        <pc:spChg chg="del">
          <ac:chgData name="Danielle" userId="e2554c37-e717-43a0-ba79-1183ca921ccd" providerId="ADAL" clId="{88A632FB-18E1-4432-B2ED-0286030BC313}" dt="2020-07-20T10:00:41.266" v="32" actId="478"/>
          <ac:spMkLst>
            <pc:docMk/>
            <pc:sldMk cId="3974841873" sldId="256"/>
            <ac:spMk id="4" creationId="{00000000-0000-0000-0000-000000000000}"/>
          </ac:spMkLst>
        </pc:spChg>
        <pc:graphicFrameChg chg="add mod modGraphic">
          <ac:chgData name="Danielle" userId="e2554c37-e717-43a0-ba79-1183ca921ccd" providerId="ADAL" clId="{88A632FB-18E1-4432-B2ED-0286030BC313}" dt="2020-07-20T10:01:06.288" v="44" actId="403"/>
          <ac:graphicFrameMkLst>
            <pc:docMk/>
            <pc:sldMk cId="3974841873" sldId="256"/>
            <ac:graphicFrameMk id="3" creationId="{4C03C445-F41F-4091-B35F-AB3C37871BD9}"/>
          </ac:graphicFrameMkLst>
        </pc:graphicFrameChg>
        <pc:picChg chg="del">
          <ac:chgData name="Danielle" userId="e2554c37-e717-43a0-ba79-1183ca921ccd" providerId="ADAL" clId="{88A632FB-18E1-4432-B2ED-0286030BC313}" dt="2020-07-20T09:59:21.964" v="0" actId="478"/>
          <ac:picMkLst>
            <pc:docMk/>
            <pc:sldMk cId="3974841873" sldId="256"/>
            <ac:picMk id="2050" creationId="{00000000-0000-0000-0000-000000000000}"/>
          </ac:picMkLst>
        </pc:picChg>
      </pc:sldChg>
      <pc:sldChg chg="delSp modSp mod">
        <pc:chgData name="Danielle" userId="e2554c37-e717-43a0-ba79-1183ca921ccd" providerId="ADAL" clId="{88A632FB-18E1-4432-B2ED-0286030BC313}" dt="2020-07-20T10:12:05.775" v="319" actId="2710"/>
        <pc:sldMkLst>
          <pc:docMk/>
          <pc:sldMk cId="4054608891" sldId="260"/>
        </pc:sldMkLst>
        <pc:spChg chg="del">
          <ac:chgData name="Danielle" userId="e2554c37-e717-43a0-ba79-1183ca921ccd" providerId="ADAL" clId="{88A632FB-18E1-4432-B2ED-0286030BC313}" dt="2020-07-20T10:11:44.997" v="315" actId="478"/>
          <ac:spMkLst>
            <pc:docMk/>
            <pc:sldMk cId="4054608891" sldId="260"/>
            <ac:spMk id="2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2:05.775" v="319" actId="2710"/>
          <ac:spMkLst>
            <pc:docMk/>
            <pc:sldMk cId="4054608891" sldId="260"/>
            <ac:spMk id="5" creationId="{00000000-0000-0000-0000-000000000000}"/>
          </ac:spMkLst>
        </pc:spChg>
      </pc:sldChg>
      <pc:sldChg chg="modSp">
        <pc:chgData name="Danielle" userId="e2554c37-e717-43a0-ba79-1183ca921ccd" providerId="ADAL" clId="{88A632FB-18E1-4432-B2ED-0286030BC313}" dt="2020-07-20T10:11:20.939" v="301" actId="2711"/>
        <pc:sldMkLst>
          <pc:docMk/>
          <pc:sldMk cId="2746122726" sldId="265"/>
        </pc:sldMkLst>
        <pc:spChg chg="mod">
          <ac:chgData name="Danielle" userId="e2554c37-e717-43a0-ba79-1183ca921ccd" providerId="ADAL" clId="{88A632FB-18E1-4432-B2ED-0286030BC313}" dt="2020-07-20T10:11:20.939" v="301" actId="2711"/>
          <ac:spMkLst>
            <pc:docMk/>
            <pc:sldMk cId="2746122726" sldId="265"/>
            <ac:spMk id="18" creationId="{00000000-0000-0000-0000-000000000000}"/>
          </ac:spMkLst>
        </pc:spChg>
      </pc:sldChg>
      <pc:sldChg chg="addSp delSp modSp del mod">
        <pc:chgData name="Danielle" userId="e2554c37-e717-43a0-ba79-1183ca921ccd" providerId="ADAL" clId="{88A632FB-18E1-4432-B2ED-0286030BC313}" dt="2020-07-20T10:06:28.404" v="162" actId="47"/>
        <pc:sldMkLst>
          <pc:docMk/>
          <pc:sldMk cId="1083188164" sldId="273"/>
        </pc:sldMkLst>
        <pc:spChg chg="add mod">
          <ac:chgData name="Danielle" userId="e2554c37-e717-43a0-ba79-1183ca921ccd" providerId="ADAL" clId="{88A632FB-18E1-4432-B2ED-0286030BC313}" dt="2020-07-20T10:05:20.755" v="155" actId="122"/>
          <ac:spMkLst>
            <pc:docMk/>
            <pc:sldMk cId="1083188164" sldId="273"/>
            <ac:spMk id="4" creationId="{E1BCBCEA-41E3-46DC-80EE-964A3C89DD78}"/>
          </ac:spMkLst>
        </pc:spChg>
        <pc:spChg chg="del mod">
          <ac:chgData name="Danielle" userId="e2554c37-e717-43a0-ba79-1183ca921ccd" providerId="ADAL" clId="{88A632FB-18E1-4432-B2ED-0286030BC313}" dt="2020-07-20T10:03:01.699" v="107" actId="478"/>
          <ac:spMkLst>
            <pc:docMk/>
            <pc:sldMk cId="1083188164" sldId="273"/>
            <ac:spMk id="5" creationId="{00000000-0000-0000-0000-000000000000}"/>
          </ac:spMkLst>
        </pc:spChg>
        <pc:spChg chg="del mod">
          <ac:chgData name="Danielle" userId="e2554c37-e717-43a0-ba79-1183ca921ccd" providerId="ADAL" clId="{88A632FB-18E1-4432-B2ED-0286030BC313}" dt="2020-07-20T10:05:12.295" v="150" actId="478"/>
          <ac:spMkLst>
            <pc:docMk/>
            <pc:sldMk cId="1083188164" sldId="273"/>
            <ac:spMk id="6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5:25.240" v="156" actId="1076"/>
          <ac:spMkLst>
            <pc:docMk/>
            <pc:sldMk cId="1083188164" sldId="273"/>
            <ac:spMk id="7" creationId="{00000000-0000-0000-0000-000000000000}"/>
          </ac:spMkLst>
        </pc:spChg>
        <pc:spChg chg="del mod">
          <ac:chgData name="Danielle" userId="e2554c37-e717-43a0-ba79-1183ca921ccd" providerId="ADAL" clId="{88A632FB-18E1-4432-B2ED-0286030BC313}" dt="2020-07-20T10:03:01.699" v="107" actId="478"/>
          <ac:spMkLst>
            <pc:docMk/>
            <pc:sldMk cId="1083188164" sldId="273"/>
            <ac:spMk id="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5:25.240" v="156" actId="1076"/>
          <ac:spMkLst>
            <pc:docMk/>
            <pc:sldMk cId="1083188164" sldId="273"/>
            <ac:spMk id="10" creationId="{00000000-0000-0000-0000-000000000000}"/>
          </ac:spMkLst>
        </pc:spChg>
        <pc:picChg chg="add del mod modCrop">
          <ac:chgData name="Danielle" userId="e2554c37-e717-43a0-ba79-1183ca921ccd" providerId="ADAL" clId="{88A632FB-18E1-4432-B2ED-0286030BC313}" dt="2020-07-20T10:05:25.240" v="156" actId="1076"/>
          <ac:picMkLst>
            <pc:docMk/>
            <pc:sldMk cId="1083188164" sldId="273"/>
            <ac:picMk id="2" creationId="{9FF999F5-B9F6-4D89-A06A-360376F5D8D4}"/>
          </ac:picMkLst>
        </pc:picChg>
        <pc:picChg chg="add del mod modCrop">
          <ac:chgData name="Danielle" userId="e2554c37-e717-43a0-ba79-1183ca921ccd" providerId="ADAL" clId="{88A632FB-18E1-4432-B2ED-0286030BC313}" dt="2020-07-20T10:04:26.039" v="138" actId="22"/>
          <ac:picMkLst>
            <pc:docMk/>
            <pc:sldMk cId="1083188164" sldId="273"/>
            <ac:picMk id="3" creationId="{1A98BACE-5E1F-4C18-A95F-B6B90FB4DC43}"/>
          </ac:picMkLst>
        </pc:picChg>
        <pc:picChg chg="del">
          <ac:chgData name="Danielle" userId="e2554c37-e717-43a0-ba79-1183ca921ccd" providerId="ADAL" clId="{88A632FB-18E1-4432-B2ED-0286030BC313}" dt="2020-07-20T10:02:59.708" v="106" actId="478"/>
          <ac:picMkLst>
            <pc:docMk/>
            <pc:sldMk cId="1083188164" sldId="273"/>
            <ac:picMk id="1026" creationId="{00000000-0000-0000-0000-000000000000}"/>
          </ac:picMkLst>
        </pc:picChg>
      </pc:sldChg>
      <pc:sldChg chg="modSp mod">
        <pc:chgData name="Danielle" userId="e2554c37-e717-43a0-ba79-1183ca921ccd" providerId="ADAL" clId="{88A632FB-18E1-4432-B2ED-0286030BC313}" dt="2020-07-20T10:09:21.381" v="210" actId="1582"/>
        <pc:sldMkLst>
          <pc:docMk/>
          <pc:sldMk cId="3058399977" sldId="277"/>
        </pc:sldMkLst>
        <pc:spChg chg="mod">
          <ac:chgData name="Danielle" userId="e2554c37-e717-43a0-ba79-1183ca921ccd" providerId="ADAL" clId="{88A632FB-18E1-4432-B2ED-0286030BC313}" dt="2020-07-20T10:08:11.687" v="192" actId="20577"/>
          <ac:spMkLst>
            <pc:docMk/>
            <pc:sldMk cId="3058399977" sldId="277"/>
            <ac:spMk id="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07.562" v="190" actId="403"/>
          <ac:spMkLst>
            <pc:docMk/>
            <pc:sldMk cId="3058399977" sldId="277"/>
            <ac:spMk id="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07.562" v="190" actId="403"/>
          <ac:spMkLst>
            <pc:docMk/>
            <pc:sldMk cId="3058399977" sldId="277"/>
            <ac:spMk id="6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07.562" v="190" actId="403"/>
          <ac:spMkLst>
            <pc:docMk/>
            <pc:sldMk cId="3058399977" sldId="277"/>
            <ac:spMk id="7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07.562" v="190" actId="403"/>
          <ac:spMkLst>
            <pc:docMk/>
            <pc:sldMk cId="3058399977" sldId="277"/>
            <ac:spMk id="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1.381" v="210" actId="1582"/>
          <ac:spMkLst>
            <pc:docMk/>
            <pc:sldMk cId="3058399977" sldId="277"/>
            <ac:spMk id="9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1.381" v="210" actId="1582"/>
          <ac:spMkLst>
            <pc:docMk/>
            <pc:sldMk cId="3058399977" sldId="277"/>
            <ac:spMk id="1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1.381" v="210" actId="1582"/>
          <ac:spMkLst>
            <pc:docMk/>
            <pc:sldMk cId="3058399977" sldId="277"/>
            <ac:spMk id="1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1.381" v="210" actId="1582"/>
          <ac:spMkLst>
            <pc:docMk/>
            <pc:sldMk cId="3058399977" sldId="277"/>
            <ac:spMk id="16" creationId="{00000000-0000-0000-0000-000000000000}"/>
          </ac:spMkLst>
        </pc:spChg>
      </pc:sldChg>
      <pc:sldChg chg="del">
        <pc:chgData name="Danielle" userId="e2554c37-e717-43a0-ba79-1183ca921ccd" providerId="ADAL" clId="{88A632FB-18E1-4432-B2ED-0286030BC313}" dt="2020-07-20T10:12:11.376" v="320" actId="47"/>
        <pc:sldMkLst>
          <pc:docMk/>
          <pc:sldMk cId="2300543366" sldId="279"/>
        </pc:sldMkLst>
      </pc:sldChg>
      <pc:sldChg chg="addSp delSp modSp mod">
        <pc:chgData name="Danielle" userId="e2554c37-e717-43a0-ba79-1183ca921ccd" providerId="ADAL" clId="{88A632FB-18E1-4432-B2ED-0286030BC313}" dt="2020-07-20T10:11:07.546" v="300" actId="14100"/>
        <pc:sldMkLst>
          <pc:docMk/>
          <pc:sldMk cId="4154844734" sldId="280"/>
        </pc:sldMkLst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3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7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9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0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1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2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3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1:07.546" v="300" actId="14100"/>
          <ac:spMkLst>
            <pc:docMk/>
            <pc:sldMk cId="4154844734" sldId="280"/>
            <ac:spMk id="1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6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7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19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53.802" v="284" actId="1036"/>
          <ac:spMkLst>
            <pc:docMk/>
            <pc:sldMk cId="4154844734" sldId="280"/>
            <ac:spMk id="21" creationId="{00000000-0000-0000-0000-000000000000}"/>
          </ac:spMkLst>
        </pc:spChg>
        <pc:spChg chg="add mod">
          <ac:chgData name="Danielle" userId="e2554c37-e717-43a0-ba79-1183ca921ccd" providerId="ADAL" clId="{88A632FB-18E1-4432-B2ED-0286030BC313}" dt="2020-07-20T10:11:02.051" v="298" actId="20577"/>
          <ac:spMkLst>
            <pc:docMk/>
            <pc:sldMk cId="4154844734" sldId="280"/>
            <ac:spMk id="23" creationId="{BD7ED8B7-BC6B-4AFD-A476-9E54B0E82739}"/>
          </ac:spMkLst>
        </pc:spChg>
        <pc:picChg chg="mod">
          <ac:chgData name="Danielle" userId="e2554c37-e717-43a0-ba79-1183ca921ccd" providerId="ADAL" clId="{88A632FB-18E1-4432-B2ED-0286030BC313}" dt="2020-07-20T10:10:53.802" v="284" actId="1036"/>
          <ac:picMkLst>
            <pc:docMk/>
            <pc:sldMk cId="4154844734" sldId="280"/>
            <ac:picMk id="2" creationId="{00000000-0000-0000-0000-000000000000}"/>
          </ac:picMkLst>
        </pc:picChg>
        <pc:picChg chg="add del">
          <ac:chgData name="Danielle" userId="e2554c37-e717-43a0-ba79-1183ca921ccd" providerId="ADAL" clId="{88A632FB-18E1-4432-B2ED-0286030BC313}" dt="2020-07-20T10:04:20.410" v="125" actId="22"/>
          <ac:picMkLst>
            <pc:docMk/>
            <pc:sldMk cId="4154844734" sldId="280"/>
            <ac:picMk id="6" creationId="{7FD38478-9BDB-4E79-ACC6-3D8F28E90A16}"/>
          </ac:picMkLst>
        </pc:picChg>
      </pc:sldChg>
      <pc:sldChg chg="del">
        <pc:chgData name="Danielle" userId="e2554c37-e717-43a0-ba79-1183ca921ccd" providerId="ADAL" clId="{88A632FB-18E1-4432-B2ED-0286030BC313}" dt="2020-07-20T10:06:16.549" v="160" actId="47"/>
        <pc:sldMkLst>
          <pc:docMk/>
          <pc:sldMk cId="796678440" sldId="281"/>
        </pc:sldMkLst>
      </pc:sldChg>
      <pc:sldChg chg="addSp modSp mod">
        <pc:chgData name="Danielle" userId="e2554c37-e717-43a0-ba79-1183ca921ccd" providerId="ADAL" clId="{88A632FB-18E1-4432-B2ED-0286030BC313}" dt="2020-07-20T10:10:25.254" v="268" actId="403"/>
        <pc:sldMkLst>
          <pc:docMk/>
          <pc:sldMk cId="4132097717" sldId="282"/>
        </pc:sldMkLst>
        <pc:spChg chg="add mod">
          <ac:chgData name="Danielle" userId="e2554c37-e717-43a0-ba79-1183ca921ccd" providerId="ADAL" clId="{88A632FB-18E1-4432-B2ED-0286030BC313}" dt="2020-07-20T10:10:25.254" v="268" actId="403"/>
          <ac:spMkLst>
            <pc:docMk/>
            <pc:sldMk cId="4132097717" sldId="282"/>
            <ac:spMk id="2" creationId="{9F9ABB21-98C5-4452-A219-BD7595B87905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3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7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9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0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1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2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3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10:01.462" v="228" actId="1076"/>
          <ac:spMkLst>
            <pc:docMk/>
            <pc:sldMk cId="4132097717" sldId="282"/>
            <ac:spMk id="1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6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7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19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57.399" v="227" actId="1036"/>
          <ac:spMkLst>
            <pc:docMk/>
            <pc:sldMk cId="4132097717" sldId="282"/>
            <ac:spMk id="21" creationId="{00000000-0000-0000-0000-000000000000}"/>
          </ac:spMkLst>
        </pc:spChg>
        <pc:picChg chg="mod">
          <ac:chgData name="Danielle" userId="e2554c37-e717-43a0-ba79-1183ca921ccd" providerId="ADAL" clId="{88A632FB-18E1-4432-B2ED-0286030BC313}" dt="2020-07-20T10:09:57.399" v="227" actId="1036"/>
          <ac:picMkLst>
            <pc:docMk/>
            <pc:sldMk cId="4132097717" sldId="282"/>
            <ac:picMk id="20" creationId="{00000000-0000-0000-0000-000000000000}"/>
          </ac:picMkLst>
        </pc:picChg>
      </pc:sldChg>
      <pc:sldChg chg="modSp mod">
        <pc:chgData name="Danielle" userId="e2554c37-e717-43a0-ba79-1183ca921ccd" providerId="ADAL" clId="{88A632FB-18E1-4432-B2ED-0286030BC313}" dt="2020-07-20T10:09:28.736" v="212" actId="1582"/>
        <pc:sldMkLst>
          <pc:docMk/>
          <pc:sldMk cId="458779623" sldId="283"/>
        </pc:sldMkLst>
        <pc:spChg chg="mod">
          <ac:chgData name="Danielle" userId="e2554c37-e717-43a0-ba79-1183ca921ccd" providerId="ADAL" clId="{88A632FB-18E1-4432-B2ED-0286030BC313}" dt="2020-07-20T10:08:58.979" v="207" actId="20577"/>
          <ac:spMkLst>
            <pc:docMk/>
            <pc:sldMk cId="458779623" sldId="283"/>
            <ac:spMk id="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36.237" v="196" actId="255"/>
          <ac:spMkLst>
            <pc:docMk/>
            <pc:sldMk cId="458779623" sldId="283"/>
            <ac:spMk id="9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36.237" v="196" actId="255"/>
          <ac:spMkLst>
            <pc:docMk/>
            <pc:sldMk cId="458779623" sldId="283"/>
            <ac:spMk id="10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36.237" v="196" actId="255"/>
          <ac:spMkLst>
            <pc:docMk/>
            <pc:sldMk cId="458779623" sldId="283"/>
            <ac:spMk id="11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8:36.237" v="196" actId="255"/>
          <ac:spMkLst>
            <pc:docMk/>
            <pc:sldMk cId="458779623" sldId="283"/>
            <ac:spMk id="12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8.736" v="212" actId="1582"/>
          <ac:spMkLst>
            <pc:docMk/>
            <pc:sldMk cId="458779623" sldId="283"/>
            <ac:spMk id="13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8.736" v="212" actId="1582"/>
          <ac:spMkLst>
            <pc:docMk/>
            <pc:sldMk cId="458779623" sldId="283"/>
            <ac:spMk id="1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8.736" v="212" actId="1582"/>
          <ac:spMkLst>
            <pc:docMk/>
            <pc:sldMk cId="458779623" sldId="283"/>
            <ac:spMk id="1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9:28.736" v="212" actId="1582"/>
          <ac:spMkLst>
            <pc:docMk/>
            <pc:sldMk cId="458779623" sldId="283"/>
            <ac:spMk id="16" creationId="{00000000-0000-0000-0000-000000000000}"/>
          </ac:spMkLst>
        </pc:spChg>
      </pc:sldChg>
      <pc:sldChg chg="addSp delSp del mod">
        <pc:chgData name="Danielle" userId="e2554c37-e717-43a0-ba79-1183ca921ccd" providerId="ADAL" clId="{88A632FB-18E1-4432-B2ED-0286030BC313}" dt="2020-07-20T10:01:36.919" v="57" actId="47"/>
        <pc:sldMkLst>
          <pc:docMk/>
          <pc:sldMk cId="2424696445" sldId="284"/>
        </pc:sldMkLst>
        <pc:picChg chg="add del">
          <ac:chgData name="Danielle" userId="e2554c37-e717-43a0-ba79-1183ca921ccd" providerId="ADAL" clId="{88A632FB-18E1-4432-B2ED-0286030BC313}" dt="2020-07-20T10:01:33.944" v="56" actId="478"/>
          <ac:picMkLst>
            <pc:docMk/>
            <pc:sldMk cId="2424696445" sldId="284"/>
            <ac:picMk id="2" creationId="{9081DC3B-991A-4EE0-AE4C-3DE8D0A74B6E}"/>
          </ac:picMkLst>
        </pc:picChg>
      </pc:sldChg>
      <pc:sldChg chg="addSp delSp modSp add mod">
        <pc:chgData name="Danielle" userId="e2554c37-e717-43a0-ba79-1183ca921ccd" providerId="ADAL" clId="{88A632FB-18E1-4432-B2ED-0286030BC313}" dt="2020-07-20T10:02:10.107" v="82" actId="113"/>
        <pc:sldMkLst>
          <pc:docMk/>
          <pc:sldMk cId="282324947" sldId="285"/>
        </pc:sldMkLst>
        <pc:spChg chg="mod">
          <ac:chgData name="Danielle" userId="e2554c37-e717-43a0-ba79-1183ca921ccd" providerId="ADAL" clId="{88A632FB-18E1-4432-B2ED-0286030BC313}" dt="2020-07-20T10:01:24.510" v="53" actId="20577"/>
          <ac:spMkLst>
            <pc:docMk/>
            <pc:sldMk cId="282324947" sldId="285"/>
            <ac:spMk id="2" creationId="{00000000-0000-0000-0000-000000000000}"/>
          </ac:spMkLst>
        </pc:spChg>
        <pc:graphicFrameChg chg="modGraphic">
          <ac:chgData name="Danielle" userId="e2554c37-e717-43a0-ba79-1183ca921ccd" providerId="ADAL" clId="{88A632FB-18E1-4432-B2ED-0286030BC313}" dt="2020-07-20T10:02:10.107" v="82" actId="113"/>
          <ac:graphicFrameMkLst>
            <pc:docMk/>
            <pc:sldMk cId="282324947" sldId="285"/>
            <ac:graphicFrameMk id="3" creationId="{4C03C445-F41F-4091-B35F-AB3C37871BD9}"/>
          </ac:graphicFrameMkLst>
        </pc:graphicFrameChg>
        <pc:picChg chg="add del mod">
          <ac:chgData name="Danielle" userId="e2554c37-e717-43a0-ba79-1183ca921ccd" providerId="ADAL" clId="{88A632FB-18E1-4432-B2ED-0286030BC313}" dt="2020-07-20T10:01:59.696" v="79" actId="478"/>
          <ac:picMkLst>
            <pc:docMk/>
            <pc:sldMk cId="282324947" sldId="285"/>
            <ac:picMk id="5" creationId="{8DB2A2B4-24A8-4D5D-B5EC-BE0FF8AD294B}"/>
          </ac:picMkLst>
        </pc:picChg>
      </pc:sldChg>
      <pc:sldMasterChg chg="modSp modSldLayout">
        <pc:chgData name="Danielle" userId="e2554c37-e717-43a0-ba79-1183ca921ccd" providerId="ADAL" clId="{88A632FB-18E1-4432-B2ED-0286030BC313}" dt="2020-07-20T10:00:09.699" v="18" actId="478"/>
        <pc:sldMasterMkLst>
          <pc:docMk/>
          <pc:sldMasterMk cId="1623779151" sldId="2147483674"/>
        </pc:sldMasterMkLst>
        <pc:spChg chg="mod">
          <ac:chgData name="Danielle" userId="e2554c37-e717-43a0-ba79-1183ca921ccd" providerId="ADAL" clId="{88A632FB-18E1-4432-B2ED-0286030BC313}" dt="2020-07-20T09:59:36.077" v="2" actId="2711"/>
          <ac:spMkLst>
            <pc:docMk/>
            <pc:sldMasterMk cId="1623779151" sldId="2147483674"/>
            <ac:spMk id="14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09:59:36.077" v="2" actId="2711"/>
          <ac:spMkLst>
            <pc:docMk/>
            <pc:sldMasterMk cId="1623779151" sldId="2147483674"/>
            <ac:spMk id="15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09:59:36.077" v="2" actId="2711"/>
          <ac:spMkLst>
            <pc:docMk/>
            <pc:sldMasterMk cId="1623779151" sldId="2147483674"/>
            <ac:spMk id="16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09:59:36.077" v="2" actId="2711"/>
          <ac:spMkLst>
            <pc:docMk/>
            <pc:sldMasterMk cId="1623779151" sldId="2147483674"/>
            <ac:spMk id="17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09:59:36.077" v="2" actId="2711"/>
          <ac:spMkLst>
            <pc:docMk/>
            <pc:sldMasterMk cId="1623779151" sldId="2147483674"/>
            <ac:spMk id="18" creationId="{00000000-0000-0000-0000-000000000000}"/>
          </ac:spMkLst>
        </pc:sp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13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29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31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32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33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34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09:59:36.077" v="2" actId="2711"/>
          <ac:picMkLst>
            <pc:docMk/>
            <pc:sldMasterMk cId="1623779151" sldId="2147483674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88A632FB-18E1-4432-B2ED-0286030BC313}" dt="2020-07-20T09:59:42.118" v="3" actId="2711"/>
          <pc:sldLayoutMkLst>
            <pc:docMk/>
            <pc:sldMasterMk cId="1623779151" sldId="2147483674"/>
            <pc:sldLayoutMk cId="3611869809" sldId="2147483676"/>
          </pc:sldLayoutMkLst>
          <pc:spChg chg="mod">
            <ac:chgData name="Danielle" userId="e2554c37-e717-43a0-ba79-1183ca921ccd" providerId="ADAL" clId="{88A632FB-18E1-4432-B2ED-0286030BC313}" dt="2020-07-20T09:59:42.118" v="3" actId="2711"/>
            <ac:spMkLst>
              <pc:docMk/>
              <pc:sldMasterMk cId="1623779151" sldId="2147483674"/>
              <pc:sldLayoutMk cId="3611869809" sldId="2147483676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88A632FB-18E1-4432-B2ED-0286030BC313}" dt="2020-07-20T09:59:59.285" v="14" actId="1036"/>
          <pc:sldLayoutMkLst>
            <pc:docMk/>
            <pc:sldMasterMk cId="1623779151" sldId="2147483674"/>
            <pc:sldLayoutMk cId="4211279804" sldId="2147483677"/>
          </pc:sldLayoutMkLst>
          <pc:spChg chg="mod">
            <ac:chgData name="Danielle" userId="e2554c37-e717-43a0-ba79-1183ca921ccd" providerId="ADAL" clId="{88A632FB-18E1-4432-B2ED-0286030BC313}" dt="2020-07-20T09:59:51.114" v="5" actId="2711"/>
            <ac:spMkLst>
              <pc:docMk/>
              <pc:sldMasterMk cId="1623779151" sldId="2147483674"/>
              <pc:sldLayoutMk cId="4211279804" sldId="2147483677"/>
              <ac:spMk id="2" creationId="{00000000-0000-0000-0000-000000000000}"/>
            </ac:spMkLst>
          </pc:spChg>
          <pc:spChg chg="mod">
            <ac:chgData name="Danielle" userId="e2554c37-e717-43a0-ba79-1183ca921ccd" providerId="ADAL" clId="{88A632FB-18E1-4432-B2ED-0286030BC313}" dt="2020-07-20T09:59:51.114" v="5" actId="2711"/>
            <ac:spMkLst>
              <pc:docMk/>
              <pc:sldMasterMk cId="1623779151" sldId="2147483674"/>
              <pc:sldLayoutMk cId="4211279804" sldId="2147483677"/>
              <ac:spMk id="8" creationId="{00000000-0000-0000-0000-000000000000}"/>
            </ac:spMkLst>
          </pc:spChg>
          <pc:spChg chg="mod">
            <ac:chgData name="Danielle" userId="e2554c37-e717-43a0-ba79-1183ca921ccd" providerId="ADAL" clId="{88A632FB-18E1-4432-B2ED-0286030BC313}" dt="2020-07-20T09:59:54.602" v="7" actId="1035"/>
            <ac:spMkLst>
              <pc:docMk/>
              <pc:sldMasterMk cId="1623779151" sldId="2147483674"/>
              <pc:sldLayoutMk cId="4211279804" sldId="2147483677"/>
              <ac:spMk id="9" creationId="{00000000-0000-0000-0000-000000000000}"/>
            </ac:spMkLst>
          </pc:spChg>
          <pc:spChg chg="mod">
            <ac:chgData name="Danielle" userId="e2554c37-e717-43a0-ba79-1183ca921ccd" providerId="ADAL" clId="{88A632FB-18E1-4432-B2ED-0286030BC313}" dt="2020-07-20T09:59:59.285" v="14" actId="1036"/>
            <ac:spMkLst>
              <pc:docMk/>
              <pc:sldMasterMk cId="1623779151" sldId="2147483674"/>
              <pc:sldLayoutMk cId="4211279804" sldId="2147483677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88A632FB-18E1-4432-B2ED-0286030BC313}" dt="2020-07-20T09:59:47.270" v="4" actId="13822"/>
            <ac:cxnSpMkLst>
              <pc:docMk/>
              <pc:sldMasterMk cId="1623779151" sldId="2147483674"/>
              <pc:sldLayoutMk cId="4211279804" sldId="2147483677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88A632FB-18E1-4432-B2ED-0286030BC313}" dt="2020-07-20T09:59:47.270" v="4" actId="13822"/>
            <ac:cxnSpMkLst>
              <pc:docMk/>
              <pc:sldMasterMk cId="1623779151" sldId="2147483674"/>
              <pc:sldLayoutMk cId="4211279804" sldId="2147483677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88A632FB-18E1-4432-B2ED-0286030BC313}" dt="2020-07-20T09:59:47.270" v="4" actId="13822"/>
            <ac:cxnSpMkLst>
              <pc:docMk/>
              <pc:sldMasterMk cId="1623779151" sldId="2147483674"/>
              <pc:sldLayoutMk cId="4211279804" sldId="2147483677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88A632FB-18E1-4432-B2ED-0286030BC313}" dt="2020-07-20T09:59:47.270" v="4" actId="13822"/>
            <ac:cxnSpMkLst>
              <pc:docMk/>
              <pc:sldMasterMk cId="1623779151" sldId="2147483674"/>
              <pc:sldLayoutMk cId="4211279804" sldId="2147483677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88A632FB-18E1-4432-B2ED-0286030BC313}" dt="2020-07-20T09:59:47.270" v="4" actId="13822"/>
            <ac:cxnSpMkLst>
              <pc:docMk/>
              <pc:sldMasterMk cId="1623779151" sldId="2147483674"/>
              <pc:sldLayoutMk cId="4211279804" sldId="2147483677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88A632FB-18E1-4432-B2ED-0286030BC313}" dt="2020-07-20T10:00:06.022" v="17" actId="1036"/>
          <pc:sldLayoutMkLst>
            <pc:docMk/>
            <pc:sldMasterMk cId="1623779151" sldId="2147483674"/>
            <pc:sldLayoutMk cId="3332189592" sldId="2147483678"/>
          </pc:sldLayoutMkLst>
          <pc:spChg chg="mod">
            <ac:chgData name="Danielle" userId="e2554c37-e717-43a0-ba79-1183ca921ccd" providerId="ADAL" clId="{88A632FB-18E1-4432-B2ED-0286030BC313}" dt="2020-07-20T10:00:06.022" v="17" actId="1036"/>
            <ac:spMkLst>
              <pc:docMk/>
              <pc:sldMasterMk cId="1623779151" sldId="2147483674"/>
              <pc:sldLayoutMk cId="3332189592" sldId="2147483678"/>
              <ac:spMk id="2" creationId="{00000000-0000-0000-0000-000000000000}"/>
            </ac:spMkLst>
          </pc:spChg>
          <pc:spChg chg="mod">
            <ac:chgData name="Danielle" userId="e2554c37-e717-43a0-ba79-1183ca921ccd" providerId="ADAL" clId="{88A632FB-18E1-4432-B2ED-0286030BC313}" dt="2020-07-20T10:00:06.022" v="17" actId="1036"/>
            <ac:spMkLst>
              <pc:docMk/>
              <pc:sldMasterMk cId="1623779151" sldId="2147483674"/>
              <pc:sldLayoutMk cId="3332189592" sldId="2147483678"/>
              <ac:spMk id="3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88A632FB-18E1-4432-B2ED-0286030BC313}" dt="2020-07-20T10:00:09.699" v="18" actId="478"/>
          <pc:sldLayoutMkLst>
            <pc:docMk/>
            <pc:sldMasterMk cId="1623779151" sldId="2147483674"/>
            <pc:sldLayoutMk cId="754416565" sldId="2147483680"/>
          </pc:sldLayoutMkLst>
          <pc:spChg chg="del">
            <ac:chgData name="Danielle" userId="e2554c37-e717-43a0-ba79-1183ca921ccd" providerId="ADAL" clId="{88A632FB-18E1-4432-B2ED-0286030BC313}" dt="2020-07-20T10:00:09.699" v="18" actId="478"/>
            <ac:spMkLst>
              <pc:docMk/>
              <pc:sldMasterMk cId="1623779151" sldId="2147483674"/>
              <pc:sldLayoutMk cId="754416565" sldId="2147483680"/>
              <ac:spMk id="2" creationId="{00000000-0000-0000-0000-000000000000}"/>
            </ac:spMkLst>
          </pc:spChg>
          <pc:spChg chg="del">
            <ac:chgData name="Danielle" userId="e2554c37-e717-43a0-ba79-1183ca921ccd" providerId="ADAL" clId="{88A632FB-18E1-4432-B2ED-0286030BC313}" dt="2020-07-20T10:00:09.699" v="18" actId="478"/>
            <ac:spMkLst>
              <pc:docMk/>
              <pc:sldMasterMk cId="1623779151" sldId="2147483674"/>
              <pc:sldLayoutMk cId="754416565" sldId="2147483680"/>
              <ac:spMk id="3" creationId="{00000000-0000-0000-0000-000000000000}"/>
            </ac:spMkLst>
          </pc:spChg>
          <pc:spChg chg="del">
            <ac:chgData name="Danielle" userId="e2554c37-e717-43a0-ba79-1183ca921ccd" providerId="ADAL" clId="{88A632FB-18E1-4432-B2ED-0286030BC313}" dt="2020-07-20T10:00:09.699" v="18" actId="478"/>
            <ac:spMkLst>
              <pc:docMk/>
              <pc:sldMasterMk cId="1623779151" sldId="2147483674"/>
              <pc:sldLayoutMk cId="754416565" sldId="2147483680"/>
              <ac:spMk id="4" creationId="{00000000-0000-0000-0000-000000000000}"/>
            </ac:spMkLst>
          </pc:spChg>
          <pc:spChg chg="del">
            <ac:chgData name="Danielle" userId="e2554c37-e717-43a0-ba79-1183ca921ccd" providerId="ADAL" clId="{88A632FB-18E1-4432-B2ED-0286030BC313}" dt="2020-07-20T10:00:09.699" v="18" actId="478"/>
            <ac:spMkLst>
              <pc:docMk/>
              <pc:sldMasterMk cId="1623779151" sldId="2147483674"/>
              <pc:sldLayoutMk cId="754416565" sldId="2147483680"/>
              <ac:spMk id="5" creationId="{00000000-0000-0000-0000-000000000000}"/>
            </ac:spMkLst>
          </pc:spChg>
          <pc:spChg chg="del">
            <ac:chgData name="Danielle" userId="e2554c37-e717-43a0-ba79-1183ca921ccd" providerId="ADAL" clId="{88A632FB-18E1-4432-B2ED-0286030BC313}" dt="2020-07-20T10:00:09.699" v="18" actId="478"/>
            <ac:spMkLst>
              <pc:docMk/>
              <pc:sldMasterMk cId="1623779151" sldId="2147483674"/>
              <pc:sldLayoutMk cId="754416565" sldId="2147483680"/>
              <ac:spMk id="6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88A632FB-18E1-4432-B2ED-0286030BC313}" dt="2020-07-20T10:00:22.802" v="20" actId="2711"/>
        <pc:sldMasterMkLst>
          <pc:docMk/>
          <pc:sldMasterMk cId="3476662268" sldId="2147483681"/>
        </pc:sldMasterMkLst>
        <pc:spChg chg="mod">
          <ac:chgData name="Danielle" userId="e2554c37-e717-43a0-ba79-1183ca921ccd" providerId="ADAL" clId="{88A632FB-18E1-4432-B2ED-0286030BC313}" dt="2020-07-20T10:00:16.763" v="19" actId="2711"/>
          <ac:spMkLst>
            <pc:docMk/>
            <pc:sldMasterMk cId="3476662268" sldId="2147483681"/>
            <ac:spMk id="18" creationId="{00000000-0000-0000-0000-000000000000}"/>
          </ac:spMkLst>
        </pc:spChg>
        <pc:spChg chg="mod">
          <ac:chgData name="Danielle" userId="e2554c37-e717-43a0-ba79-1183ca921ccd" providerId="ADAL" clId="{88A632FB-18E1-4432-B2ED-0286030BC313}" dt="2020-07-20T10:00:16.763" v="19" actId="2711"/>
          <ac:spMkLst>
            <pc:docMk/>
            <pc:sldMasterMk cId="3476662268" sldId="2147483681"/>
            <ac:spMk id="19" creationId="{00000000-0000-0000-0000-000000000000}"/>
          </ac:spMkLst>
        </pc:spChg>
        <pc:picChg chg="mod">
          <ac:chgData name="Danielle" userId="e2554c37-e717-43a0-ba79-1183ca921ccd" providerId="ADAL" clId="{88A632FB-18E1-4432-B2ED-0286030BC313}" dt="2020-07-20T10:00:16.763" v="19" actId="2711"/>
          <ac:picMkLst>
            <pc:docMk/>
            <pc:sldMasterMk cId="3476662268" sldId="2147483681"/>
            <ac:picMk id="14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10:00:16.763" v="19" actId="2711"/>
          <ac:picMkLst>
            <pc:docMk/>
            <pc:sldMasterMk cId="3476662268" sldId="2147483681"/>
            <ac:picMk id="15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10:00:16.763" v="19" actId="2711"/>
          <ac:picMkLst>
            <pc:docMk/>
            <pc:sldMasterMk cId="3476662268" sldId="2147483681"/>
            <ac:picMk id="16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10:00:16.763" v="19" actId="2711"/>
          <ac:picMkLst>
            <pc:docMk/>
            <pc:sldMasterMk cId="3476662268" sldId="2147483681"/>
            <ac:picMk id="17" creationId="{00000000-0000-0000-0000-000000000000}"/>
          </ac:picMkLst>
        </pc:picChg>
        <pc:picChg chg="mod">
          <ac:chgData name="Danielle" userId="e2554c37-e717-43a0-ba79-1183ca921ccd" providerId="ADAL" clId="{88A632FB-18E1-4432-B2ED-0286030BC313}" dt="2020-07-20T10:00:16.763" v="19" actId="2711"/>
          <ac:picMkLst>
            <pc:docMk/>
            <pc:sldMasterMk cId="3476662268" sldId="2147483681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88A632FB-18E1-4432-B2ED-0286030BC313}" dt="2020-07-20T10:00:22.802" v="20" actId="2711"/>
          <pc:sldLayoutMkLst>
            <pc:docMk/>
            <pc:sldMasterMk cId="3476662268" sldId="2147483681"/>
            <pc:sldLayoutMk cId="2734308224" sldId="2147483683"/>
          </pc:sldLayoutMkLst>
          <pc:spChg chg="mod">
            <ac:chgData name="Danielle" userId="e2554c37-e717-43a0-ba79-1183ca921ccd" providerId="ADAL" clId="{88A632FB-18E1-4432-B2ED-0286030BC313}" dt="2020-07-20T10:00:22.802" v="20" actId="2711"/>
            <ac:spMkLst>
              <pc:docMk/>
              <pc:sldMasterMk cId="3476662268" sldId="2147483681"/>
              <pc:sldLayoutMk cId="2734308224" sldId="2147483683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3512-B96F-4560-B6D5-2AA2DAD5EE6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4259-736A-45E6-9E9E-F449630F7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8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18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2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8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03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41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48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0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10 June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Best Buys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6025715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Unitary, convert, ratio, value, best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buy, divide, units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use the unitary method.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convert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between metric units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identify the product that is the ‘best buy’.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10 June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Best Buys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24745"/>
            <a:ext cx="6783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Match the questions and answers.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03C445-F41F-4091-B35F-AB3C37871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1576"/>
              </p:ext>
            </p:extLst>
          </p:nvPr>
        </p:nvGraphicFramePr>
        <p:xfrm>
          <a:off x="2123727" y="2420888"/>
          <a:ext cx="6783070" cy="2929780"/>
        </p:xfrm>
        <a:graphic>
          <a:graphicData uri="http://schemas.openxmlformats.org/drawingml/2006/table">
            <a:tbl>
              <a:tblPr firstRow="1" firstCol="1" bandRow="1"/>
              <a:tblGrid>
                <a:gridCol w="5289550">
                  <a:extLst>
                    <a:ext uri="{9D8B030D-6E8A-4147-A177-3AD203B41FA5}">
                      <a16:colId xmlns:a16="http://schemas.microsoft.com/office/drawing/2014/main" val="422714827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828194584"/>
                    </a:ext>
                  </a:extLst>
                </a:gridCol>
              </a:tblGrid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cakes cost 36p. How much do two cakes cost?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05918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pencils cost £1.17. How much do 2 pencils cost?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£8.90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346688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sweets cost 25p. How much do 12 sweets cost?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85806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bananas cost £2.24. How much do 4 bananas cost?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989824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packs of candles cost £3.56. How much do 5 packs cost?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93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4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BABFE-40C0-F16F-3686-4B5935CB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340768"/>
            <a:ext cx="8676456" cy="34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9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24745"/>
            <a:ext cx="6783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03C445-F41F-4091-B35F-AB3C37871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99234"/>
              </p:ext>
            </p:extLst>
          </p:nvPr>
        </p:nvGraphicFramePr>
        <p:xfrm>
          <a:off x="2123727" y="2420888"/>
          <a:ext cx="6783070" cy="2929780"/>
        </p:xfrm>
        <a:graphic>
          <a:graphicData uri="http://schemas.openxmlformats.org/drawingml/2006/table">
            <a:tbl>
              <a:tblPr firstRow="1" firstCol="1" bandRow="1"/>
              <a:tblGrid>
                <a:gridCol w="5289550">
                  <a:extLst>
                    <a:ext uri="{9D8B030D-6E8A-4147-A177-3AD203B41FA5}">
                      <a16:colId xmlns:a16="http://schemas.microsoft.com/office/drawing/2014/main" val="422714827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828194584"/>
                    </a:ext>
                  </a:extLst>
                </a:gridCol>
              </a:tblGrid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cakes cost 36p. How much do two cakes cost?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05918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pencils cost £1.17. How much do 2 pencils cost?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346688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sweets cost 25p. How much do 12 sweets cost?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85806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bananas cost £2.24. How much do 4 bananas cost?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£1.28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989824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packs of candles cost £3.56. How much do 5 packs cost?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£8.90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93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2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EC60ED-1981-C09D-D9D8-ABED9C5B88A6}"/>
              </a:ext>
            </a:extLst>
          </p:cNvPr>
          <p:cNvSpPr txBox="1"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The Unitary Method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Finding the value of one unit to work out the base cost.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example:	1 can of coke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1 g of butter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1 ml of milk</a:t>
            </a:r>
          </a:p>
        </p:txBody>
      </p:sp>
    </p:spTree>
    <p:extLst>
      <p:ext uri="{BB962C8B-B14F-4D97-AF65-F5344CB8AC3E}">
        <p14:creationId xmlns:p14="http://schemas.microsoft.com/office/powerpoint/2010/main" val="336382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15815" y="3314895"/>
            <a:ext cx="5400600" cy="506083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price per gram?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05" y="2028991"/>
            <a:ext cx="2574020" cy="128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5496" y="2254889"/>
            <a:ext cx="11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1.2kg for £3.89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7" y="2210278"/>
            <a:ext cx="972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700g for £2.14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7803" y="372440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1200g = 389p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0602" y="3724401"/>
            <a:ext cx="243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700g = 214p</a:t>
            </a:r>
          </a:p>
        </p:txBody>
      </p:sp>
      <p:sp>
        <p:nvSpPr>
          <p:cNvPr id="3" name="Curved Right Arrow 2"/>
          <p:cNvSpPr/>
          <p:nvPr/>
        </p:nvSpPr>
        <p:spPr bwMode="auto">
          <a:xfrm>
            <a:off x="2807803" y="3909067"/>
            <a:ext cx="324036" cy="631991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>
            <a:off x="5710602" y="3909066"/>
            <a:ext cx="324036" cy="631991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932039" y="3909066"/>
            <a:ext cx="288032" cy="631991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3" name="Curved Left Arrow 12"/>
          <p:cNvSpPr/>
          <p:nvPr/>
        </p:nvSpPr>
        <p:spPr bwMode="auto">
          <a:xfrm>
            <a:off x="7823033" y="3909066"/>
            <a:ext cx="288032" cy="631991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5" y="4055784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1200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5025" y="4055784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1200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7803" y="439433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1g = 0.324p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4216" y="4055784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700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4762" y="4055784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700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3002" y="4394338"/>
            <a:ext cx="243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1g = 0.305p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328083" y="1628800"/>
            <a:ext cx="3244213" cy="35283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511712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less money per gram, so it is the best 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7ED8B7-BC6B-4AFD-A476-9E54B0E82739}"/>
              </a:ext>
            </a:extLst>
          </p:cNvPr>
          <p:cNvSpPr txBox="1"/>
          <p:nvPr/>
        </p:nvSpPr>
        <p:spPr>
          <a:xfrm>
            <a:off x="2123259" y="11247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bag of apples is the best value?</a:t>
            </a:r>
          </a:p>
        </p:txBody>
      </p:sp>
    </p:spTree>
    <p:extLst>
      <p:ext uri="{BB962C8B-B14F-4D97-AF65-F5344CB8AC3E}">
        <p14:creationId xmlns:p14="http://schemas.microsoft.com/office/powerpoint/2010/main" val="41548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  <p:bldP spid="5" grpId="0" animBg="1"/>
      <p:bldP spid="13" grpId="0" animBg="1"/>
      <p:bldP spid="12" grpId="0"/>
      <p:bldP spid="15" grpId="0"/>
      <p:bldP spid="16" grpId="0"/>
      <p:bldP spid="17" grpId="0"/>
      <p:bldP spid="18" grpId="0"/>
      <p:bldP spid="19" grpId="0"/>
      <p:bldP spid="14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43807" y="3314895"/>
            <a:ext cx="5400600" cy="506083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price per gram?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3488" y="2254889"/>
            <a:ext cx="11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£1.88 per 160g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279" y="221027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£13.55 per 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795" y="379640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160g = 188p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594" y="3796409"/>
            <a:ext cx="243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1000g = 1355p</a:t>
            </a:r>
          </a:p>
        </p:txBody>
      </p:sp>
      <p:sp>
        <p:nvSpPr>
          <p:cNvPr id="3" name="Curved Right Arrow 2"/>
          <p:cNvSpPr/>
          <p:nvPr/>
        </p:nvSpPr>
        <p:spPr bwMode="auto">
          <a:xfrm>
            <a:off x="2735795" y="3981075"/>
            <a:ext cx="324036" cy="631991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>
            <a:off x="5638594" y="3981074"/>
            <a:ext cx="324036" cy="631991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860031" y="3981074"/>
            <a:ext cx="288032" cy="631991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3" name="Curved Left Arrow 12"/>
          <p:cNvSpPr/>
          <p:nvPr/>
        </p:nvSpPr>
        <p:spPr bwMode="auto">
          <a:xfrm>
            <a:off x="7751025" y="3981074"/>
            <a:ext cx="288032" cy="631991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7" y="4127792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160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83017" y="4127792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160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5795" y="446634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1g = 1.175p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82208" y="4127792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1000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2754" y="4127792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÷ 1000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0994" y="4466346"/>
            <a:ext cx="243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1g = 1.355p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468023" y="1578978"/>
            <a:ext cx="3244213" cy="37000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518913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less money per gram, so it is the best value</a:t>
            </a:r>
          </a:p>
        </p:txBody>
      </p:sp>
      <p:pic>
        <p:nvPicPr>
          <p:cNvPr id="20" name="Picture 2" descr="C:\Users\STBNE\AppData\Local\Microsoft\Windows\Temporary Internet Files\Content.IE5\ZSAF4USK\MC90044177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924" y="1963386"/>
            <a:ext cx="1506336" cy="150633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ABB21-98C5-4452-A219-BD7595B87905}"/>
              </a:ext>
            </a:extLst>
          </p:cNvPr>
          <p:cNvSpPr txBox="1"/>
          <p:nvPr/>
        </p:nvSpPr>
        <p:spPr>
          <a:xfrm>
            <a:off x="2123259" y="11247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cheese is the best value?</a:t>
            </a:r>
          </a:p>
        </p:txBody>
      </p:sp>
    </p:spTree>
    <p:extLst>
      <p:ext uri="{BB962C8B-B14F-4D97-AF65-F5344CB8AC3E}">
        <p14:creationId xmlns:p14="http://schemas.microsoft.com/office/powerpoint/2010/main" val="41320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  <p:bldP spid="5" grpId="0" animBg="1"/>
      <p:bldP spid="13" grpId="0" animBg="1"/>
      <p:bldP spid="12" grpId="0"/>
      <p:bldP spid="15" grpId="0"/>
      <p:bldP spid="16" grpId="0"/>
      <p:bldP spid="17" grpId="0"/>
      <p:bldP spid="18" grpId="0"/>
      <p:bldP spid="19" grpId="0"/>
      <p:bldP spid="14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268760"/>
            <a:ext cx="7776864" cy="506083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Order these starting with the best value for money: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024608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can of coke that costs 60p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091408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one can for 70p, get one free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158208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Buy 2 can for 60p each, get one free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5225008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cans of coke for £1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7544" y="3121108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67544" y="4201972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2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67544" y="5288260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3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7544" y="2087860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4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268760"/>
            <a:ext cx="7776864" cy="506083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Order these starting with the best value for money: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984664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books for £10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051464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book for £3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118264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£4.80 book has 50% off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5185064"/>
            <a:ext cx="8534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one book for £5, get one free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7544" y="2047916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67544" y="4201972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2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67544" y="5248316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3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7544" y="3114716"/>
            <a:ext cx="864096" cy="86409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4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55776" y="4365104"/>
            <a:ext cx="6048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b="1" dirty="0">
                <a:cs typeface="Arial" panose="020B0604020202020204" pitchFamily="34" charset="0"/>
                <a:sym typeface="Wingdings" pitchFamily="2" charset="2"/>
              </a:rPr>
              <a:t>Extension: </a:t>
            </a:r>
            <a:r>
              <a:rPr lang="en-GB" dirty="0">
                <a:cs typeface="Arial" panose="020B0604020202020204" pitchFamily="34" charset="0"/>
                <a:sym typeface="Wingdings" pitchFamily="2" charset="2"/>
              </a:rPr>
              <a:t>Best buys investigation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61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A9DAD-8DAC-4605-63D2-26239653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268760"/>
            <a:ext cx="8676456" cy="52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088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TDS percentage change.pptx</Template>
  <TotalTime>1031</TotalTime>
  <Words>395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44</cp:revision>
  <dcterms:created xsi:type="dcterms:W3CDTF">2014-03-13T10:01:15Z</dcterms:created>
  <dcterms:modified xsi:type="dcterms:W3CDTF">2022-06-10T08:33:09Z</dcterms:modified>
</cp:coreProperties>
</file>