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8" r:id="rId2"/>
    <p:sldId id="257" r:id="rId3"/>
    <p:sldId id="259" r:id="rId4"/>
    <p:sldId id="261" r:id="rId5"/>
    <p:sldId id="260" r:id="rId6"/>
    <p:sldId id="263" r:id="rId7"/>
    <p:sldId id="264" r:id="rId8"/>
    <p:sldId id="256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11255-FF41-4B02-88E3-92819D20A85B}" v="9" dt="2020-05-08T19:48:23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9D11255-FF41-4B02-88E3-92819D20A85B}"/>
    <pc:docChg chg="addSld delSld modSld modMainMaster">
      <pc:chgData name="Danielle" userId="e2554c37-e717-43a0-ba79-1183ca921ccd" providerId="ADAL" clId="{F9D11255-FF41-4B02-88E3-92819D20A85B}" dt="2020-05-08T19:48:51.654" v="76" actId="20577"/>
      <pc:docMkLst>
        <pc:docMk/>
      </pc:docMkLst>
      <pc:sldChg chg="modSp mod">
        <pc:chgData name="Danielle" userId="e2554c37-e717-43a0-ba79-1183ca921ccd" providerId="ADAL" clId="{F9D11255-FF41-4B02-88E3-92819D20A85B}" dt="2020-05-08T19:44:57.605" v="42" actId="2711"/>
        <pc:sldMkLst>
          <pc:docMk/>
          <pc:sldMk cId="1373520525" sldId="256"/>
        </pc:sldMkLst>
        <pc:spChg chg="mod">
          <ac:chgData name="Danielle" userId="e2554c37-e717-43a0-ba79-1183ca921ccd" providerId="ADAL" clId="{F9D11255-FF41-4B02-88E3-92819D20A85B}" dt="2020-05-08T19:44:51.457" v="41" actId="2711"/>
          <ac:spMkLst>
            <pc:docMk/>
            <pc:sldMk cId="1373520525" sldId="256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F9D11255-FF41-4B02-88E3-92819D20A85B}" dt="2020-05-08T19:44:57.605" v="42" actId="2711"/>
          <ac:graphicFrameMkLst>
            <pc:docMk/>
            <pc:sldMk cId="1373520525" sldId="256"/>
            <ac:graphicFrameMk id="4" creationId="{00000000-0000-0000-0000-000000000000}"/>
          </ac:graphicFrameMkLst>
        </pc:graphicFrameChg>
      </pc:sldChg>
      <pc:sldChg chg="modSp">
        <pc:chgData name="Danielle" userId="e2554c37-e717-43a0-ba79-1183ca921ccd" providerId="ADAL" clId="{F9D11255-FF41-4B02-88E3-92819D20A85B}" dt="2020-05-08T19:44:09.986" v="36" actId="2711"/>
        <pc:sldMkLst>
          <pc:docMk/>
          <pc:sldMk cId="4249547070" sldId="257"/>
        </pc:sldMkLst>
        <pc:spChg chg="mod">
          <ac:chgData name="Danielle" userId="e2554c37-e717-43a0-ba79-1183ca921ccd" providerId="ADAL" clId="{F9D11255-FF41-4B02-88E3-92819D20A85B}" dt="2020-05-08T19:44:09.986" v="36" actId="2711"/>
          <ac:spMkLst>
            <pc:docMk/>
            <pc:sldMk cId="4249547070" sldId="257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F9D11255-FF41-4B02-88E3-92819D20A85B}" dt="2020-05-08T19:43:57.545" v="35" actId="1035"/>
        <pc:sldMkLst>
          <pc:docMk/>
          <pc:sldMk cId="2043841185" sldId="258"/>
        </pc:sldMkLst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57.545" v="35" actId="1035"/>
          <ac:spMkLst>
            <pc:docMk/>
            <pc:sldMk cId="2043841185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43.604" v="16" actId="1035"/>
          <ac:spMkLst>
            <pc:docMk/>
            <pc:sldMk cId="2043841185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52.725" v="26" actId="1037"/>
          <ac:spMkLst>
            <pc:docMk/>
            <pc:sldMk cId="2043841185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3:37.214" v="12" actId="2711"/>
          <ac:spMkLst>
            <pc:docMk/>
            <pc:sldMk cId="2043841185" sldId="258"/>
            <ac:spMk id="15" creationId="{00000000-0000-0000-0000-000000000000}"/>
          </ac:spMkLst>
        </pc:spChg>
      </pc:sldChg>
      <pc:sldChg chg="modSp">
        <pc:chgData name="Danielle" userId="e2554c37-e717-43a0-ba79-1183ca921ccd" providerId="ADAL" clId="{F9D11255-FF41-4B02-88E3-92819D20A85B}" dt="2020-05-08T19:44:17.675" v="37" actId="2711"/>
        <pc:sldMkLst>
          <pc:docMk/>
          <pc:sldMk cId="3201784965" sldId="259"/>
        </pc:sldMkLst>
        <pc:spChg chg="mod">
          <ac:chgData name="Danielle" userId="e2554c37-e717-43a0-ba79-1183ca921ccd" providerId="ADAL" clId="{F9D11255-FF41-4B02-88E3-92819D20A85B}" dt="2020-05-08T19:44:17.675" v="37" actId="2711"/>
          <ac:spMkLst>
            <pc:docMk/>
            <pc:sldMk cId="3201784965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17.675" v="37" actId="2711"/>
          <ac:spMkLst>
            <pc:docMk/>
            <pc:sldMk cId="3201784965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17.675" v="37" actId="2711"/>
          <ac:spMkLst>
            <pc:docMk/>
            <pc:sldMk cId="3201784965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17.675" v="37" actId="2711"/>
          <ac:spMkLst>
            <pc:docMk/>
            <pc:sldMk cId="3201784965" sldId="259"/>
            <ac:spMk id="13" creationId="{00000000-0000-0000-0000-000000000000}"/>
          </ac:spMkLst>
        </pc:spChg>
        <pc:picChg chg="mod">
          <ac:chgData name="Danielle" userId="e2554c37-e717-43a0-ba79-1183ca921ccd" providerId="ADAL" clId="{F9D11255-FF41-4B02-88E3-92819D20A85B}" dt="2020-05-08T19:44:17.675" v="37" actId="2711"/>
          <ac:picMkLst>
            <pc:docMk/>
            <pc:sldMk cId="3201784965" sldId="259"/>
            <ac:picMk id="7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17.675" v="37" actId="2711"/>
          <ac:picMkLst>
            <pc:docMk/>
            <pc:sldMk cId="3201784965" sldId="259"/>
            <ac:picMk id="14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17.675" v="37" actId="2711"/>
          <ac:picMkLst>
            <pc:docMk/>
            <pc:sldMk cId="3201784965" sldId="259"/>
            <ac:picMk id="15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17.675" v="37" actId="2711"/>
          <ac:picMkLst>
            <pc:docMk/>
            <pc:sldMk cId="3201784965" sldId="259"/>
            <ac:picMk id="16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17.675" v="37" actId="2711"/>
          <ac:picMkLst>
            <pc:docMk/>
            <pc:sldMk cId="3201784965" sldId="259"/>
            <ac:picMk id="17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17.675" v="37" actId="2711"/>
          <ac:picMkLst>
            <pc:docMk/>
            <pc:sldMk cId="3201784965" sldId="259"/>
            <ac:picMk id="1030" creationId="{00000000-0000-0000-0000-000000000000}"/>
          </ac:picMkLst>
        </pc:picChg>
      </pc:sldChg>
      <pc:sldChg chg="modSp">
        <pc:chgData name="Danielle" userId="e2554c37-e717-43a0-ba79-1183ca921ccd" providerId="ADAL" clId="{F9D11255-FF41-4B02-88E3-92819D20A85B}" dt="2020-05-08T19:44:34.754" v="39" actId="2711"/>
        <pc:sldMkLst>
          <pc:docMk/>
          <pc:sldMk cId="3764069534" sldId="260"/>
        </pc:sldMkLst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3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3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3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3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34.754" v="39" actId="2711"/>
          <ac:spMkLst>
            <pc:docMk/>
            <pc:sldMk cId="3764069534" sldId="260"/>
            <ac:spMk id="36" creationId="{00000000-0000-0000-0000-000000000000}"/>
          </ac:spMkLst>
        </pc:spChg>
        <pc:grpChg chg="mod">
          <ac:chgData name="Danielle" userId="e2554c37-e717-43a0-ba79-1183ca921ccd" providerId="ADAL" clId="{F9D11255-FF41-4B02-88E3-92819D20A85B}" dt="2020-05-08T19:44:34.754" v="39" actId="2711"/>
          <ac:grpSpMkLst>
            <pc:docMk/>
            <pc:sldMk cId="3764069534" sldId="260"/>
            <ac:grpSpMk id="22" creationId="{00000000-0000-0000-0000-000000000000}"/>
          </ac:grpSpMkLst>
        </pc:grpChg>
        <pc:grpChg chg="mod">
          <ac:chgData name="Danielle" userId="e2554c37-e717-43a0-ba79-1183ca921ccd" providerId="ADAL" clId="{F9D11255-FF41-4B02-88E3-92819D20A85B}" dt="2020-05-08T19:44:34.754" v="39" actId="2711"/>
          <ac:grpSpMkLst>
            <pc:docMk/>
            <pc:sldMk cId="3764069534" sldId="260"/>
            <ac:grpSpMk id="23" creationId="{00000000-0000-0000-0000-000000000000}"/>
          </ac:grpSpMkLst>
        </pc:grpChg>
        <pc:grpChg chg="mod">
          <ac:chgData name="Danielle" userId="e2554c37-e717-43a0-ba79-1183ca921ccd" providerId="ADAL" clId="{F9D11255-FF41-4B02-88E3-92819D20A85B}" dt="2020-05-08T19:44:34.754" v="39" actId="2711"/>
          <ac:grpSpMkLst>
            <pc:docMk/>
            <pc:sldMk cId="3764069534" sldId="260"/>
            <ac:grpSpMk id="24" creationId="{00000000-0000-0000-0000-000000000000}"/>
          </ac:grpSpMkLst>
        </pc:grpChg>
        <pc:grpChg chg="mod">
          <ac:chgData name="Danielle" userId="e2554c37-e717-43a0-ba79-1183ca921ccd" providerId="ADAL" clId="{F9D11255-FF41-4B02-88E3-92819D20A85B}" dt="2020-05-08T19:44:34.754" v="39" actId="2711"/>
          <ac:grpSpMkLst>
            <pc:docMk/>
            <pc:sldMk cId="3764069534" sldId="260"/>
            <ac:grpSpMk id="28" creationId="{00000000-0000-0000-0000-000000000000}"/>
          </ac:grpSpMkLst>
        </pc:grpChg>
      </pc:sldChg>
      <pc:sldChg chg="modSp">
        <pc:chgData name="Danielle" userId="e2554c37-e717-43a0-ba79-1183ca921ccd" providerId="ADAL" clId="{F9D11255-FF41-4B02-88E3-92819D20A85B}" dt="2020-05-08T19:44:27.375" v="38" actId="2711"/>
        <pc:sldMkLst>
          <pc:docMk/>
          <pc:sldMk cId="2350716817" sldId="261"/>
        </pc:sldMkLst>
        <pc:spChg chg="mod">
          <ac:chgData name="Danielle" userId="e2554c37-e717-43a0-ba79-1183ca921ccd" providerId="ADAL" clId="{F9D11255-FF41-4B02-88E3-92819D20A85B}" dt="2020-05-08T19:44:27.375" v="38" actId="2711"/>
          <ac:spMkLst>
            <pc:docMk/>
            <pc:sldMk cId="2350716817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27.375" v="38" actId="2711"/>
          <ac:spMkLst>
            <pc:docMk/>
            <pc:sldMk cId="2350716817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27.375" v="38" actId="2711"/>
          <ac:spMkLst>
            <pc:docMk/>
            <pc:sldMk cId="2350716817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27.375" v="38" actId="2711"/>
          <ac:spMkLst>
            <pc:docMk/>
            <pc:sldMk cId="2350716817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27.375" v="38" actId="2711"/>
          <ac:spMkLst>
            <pc:docMk/>
            <pc:sldMk cId="2350716817" sldId="261"/>
            <ac:spMk id="13" creationId="{00000000-0000-0000-0000-000000000000}"/>
          </ac:spMkLst>
        </pc:sp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7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12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14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15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16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17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4:27.375" v="38" actId="2711"/>
          <ac:picMkLst>
            <pc:docMk/>
            <pc:sldMk cId="2350716817" sldId="261"/>
            <ac:picMk id="1030" creationId="{00000000-0000-0000-0000-000000000000}"/>
          </ac:picMkLst>
        </pc:picChg>
      </pc:sldChg>
      <pc:sldChg chg="modSp del mod">
        <pc:chgData name="Danielle" userId="e2554c37-e717-43a0-ba79-1183ca921ccd" providerId="ADAL" clId="{F9D11255-FF41-4B02-88E3-92819D20A85B}" dt="2020-05-08T19:45:29.949" v="46" actId="47"/>
        <pc:sldMkLst>
          <pc:docMk/>
          <pc:sldMk cId="1088899092" sldId="262"/>
        </pc:sldMkLst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1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5:15.593" v="44" actId="2711"/>
          <ac:spMkLst>
            <pc:docMk/>
            <pc:sldMk cId="1088899092" sldId="262"/>
            <ac:spMk id="15" creationId="{00000000-0000-0000-0000-000000000000}"/>
          </ac:spMkLst>
        </pc:spChg>
      </pc:sldChg>
      <pc:sldChg chg="modSp mod">
        <pc:chgData name="Danielle" userId="e2554c37-e717-43a0-ba79-1183ca921ccd" providerId="ADAL" clId="{F9D11255-FF41-4B02-88E3-92819D20A85B}" dt="2020-05-08T19:44:43.436" v="40" actId="2711"/>
        <pc:sldMkLst>
          <pc:docMk/>
          <pc:sldMk cId="394872233" sldId="263"/>
        </pc:sldMkLst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1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1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0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1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8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2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0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1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2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3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8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39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4:43.436" v="40" actId="2711"/>
          <ac:spMkLst>
            <pc:docMk/>
            <pc:sldMk cId="394872233" sldId="263"/>
            <ac:spMk id="40" creationId="{00000000-0000-0000-0000-000000000000}"/>
          </ac:spMkLst>
        </pc:spChg>
      </pc:sldChg>
      <pc:sldChg chg="new">
        <pc:chgData name="Danielle" userId="e2554c37-e717-43a0-ba79-1183ca921ccd" providerId="ADAL" clId="{F9D11255-FF41-4B02-88E3-92819D20A85B}" dt="2020-05-08T19:45:33.199" v="47" actId="680"/>
        <pc:sldMkLst>
          <pc:docMk/>
          <pc:sldMk cId="1007925953" sldId="265"/>
        </pc:sldMkLst>
      </pc:sldChg>
      <pc:sldChg chg="modSp del mod">
        <pc:chgData name="Danielle" userId="e2554c37-e717-43a0-ba79-1183ca921ccd" providerId="ADAL" clId="{F9D11255-FF41-4B02-88E3-92819D20A85B}" dt="2020-05-08T19:45:28.409" v="45" actId="47"/>
        <pc:sldMkLst>
          <pc:docMk/>
          <pc:sldMk cId="2321103430" sldId="265"/>
        </pc:sldMkLst>
        <pc:spChg chg="mod">
          <ac:chgData name="Danielle" userId="e2554c37-e717-43a0-ba79-1183ca921ccd" providerId="ADAL" clId="{F9D11255-FF41-4B02-88E3-92819D20A85B}" dt="2020-05-08T19:45:04.386" v="43" actId="2711"/>
          <ac:spMkLst>
            <pc:docMk/>
            <pc:sldMk cId="2321103430" sldId="265"/>
            <ac:spMk id="2" creationId="{00000000-0000-0000-0000-000000000000}"/>
          </ac:spMkLst>
        </pc:spChg>
      </pc:sldChg>
      <pc:sldChg chg="addSp modSp new mod">
        <pc:chgData name="Danielle" userId="e2554c37-e717-43a0-ba79-1183ca921ccd" providerId="ADAL" clId="{F9D11255-FF41-4B02-88E3-92819D20A85B}" dt="2020-05-08T19:48:51.654" v="76" actId="20577"/>
        <pc:sldMkLst>
          <pc:docMk/>
          <pc:sldMk cId="3510026243" sldId="266"/>
        </pc:sldMkLst>
        <pc:spChg chg="add mod">
          <ac:chgData name="Danielle" userId="e2554c37-e717-43a0-ba79-1183ca921ccd" providerId="ADAL" clId="{F9D11255-FF41-4B02-88E3-92819D20A85B}" dt="2020-05-08T19:48:51.654" v="76" actId="20577"/>
          <ac:spMkLst>
            <pc:docMk/>
            <pc:sldMk cId="3510026243" sldId="266"/>
            <ac:spMk id="2" creationId="{F970794D-5D14-498C-B84F-0604763CC7DE}"/>
          </ac:spMkLst>
        </pc:spChg>
      </pc:sldChg>
      <pc:sldMasterChg chg="modSp modSldLayout">
        <pc:chgData name="Danielle" userId="e2554c37-e717-43a0-ba79-1183ca921ccd" providerId="ADAL" clId="{F9D11255-FF41-4B02-88E3-92819D20A85B}" dt="2020-05-08T19:43:19.102" v="1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F9D11255-FF41-4B02-88E3-92819D20A85B}" dt="2020-05-08T19:42:16.556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2:16.556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2:16.556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2:16.556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F9D11255-FF41-4B02-88E3-92819D20A85B}" dt="2020-05-08T19:42:16.556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F9D11255-FF41-4B02-88E3-92819D20A85B}" dt="2020-05-08T19:42:16.556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F9D11255-FF41-4B02-88E3-92819D20A85B}" dt="2020-05-08T19:42:52.700" v="8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F9D11255-FF41-4B02-88E3-92819D20A85B}" dt="2020-05-08T19:42:39.936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9D11255-FF41-4B02-88E3-92819D20A85B}" dt="2020-05-08T19:42:39.936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9D11255-FF41-4B02-88E3-92819D20A85B}" dt="2020-05-08T19:42:52.700" v="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9D11255-FF41-4B02-88E3-92819D20A85B}" dt="2020-05-08T19:42:45.454" v="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9D11255-FF41-4B02-88E3-92819D20A85B}" dt="2020-05-08T19:42:39.936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9D11255-FF41-4B02-88E3-92819D20A85B}" dt="2020-05-08T19:42:39.936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9D11255-FF41-4B02-88E3-92819D20A85B}" dt="2020-05-08T19:42:39.936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9D11255-FF41-4B02-88E3-92819D20A85B}" dt="2020-05-08T19:42:39.936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9D11255-FF41-4B02-88E3-92819D20A85B}" dt="2020-05-08T19:42:39.936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F9D11255-FF41-4B02-88E3-92819D20A85B}" dt="2020-05-08T19:43:04.154" v="9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F9D11255-FF41-4B02-88E3-92819D20A85B}" dt="2020-05-08T19:43:04.154" v="9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F9D11255-FF41-4B02-88E3-92819D20A85B}" dt="2020-05-08T19:43:04.154" v="9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F9D11255-FF41-4B02-88E3-92819D20A85B}" dt="2020-05-08T19:42:28.661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F9D11255-FF41-4B02-88E3-92819D20A85B}" dt="2020-05-08T19:42:28.661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F9D11255-FF41-4B02-88E3-92819D20A85B}" dt="2020-05-08T19:43:10.043" v="10" actId="2711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F9D11255-FF41-4B02-88E3-92819D20A85B}" dt="2020-05-08T19:43:10.043" v="10" actId="2711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F9D11255-FF41-4B02-88E3-92819D20A85B}" dt="2020-05-08T19:43:10.043" v="10" actId="2711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F9D11255-FF41-4B02-88E3-92819D20A85B}" dt="2020-05-08T19:43:19.102" v="11" actId="2711"/>
          <pc:sldLayoutMkLst>
            <pc:docMk/>
            <pc:sldMasterMk cId="2492940549" sldId="2147483650"/>
            <pc:sldLayoutMk cId="3123579352" sldId="2147483667"/>
          </pc:sldLayoutMkLst>
          <pc:spChg chg="mod">
            <ac:chgData name="Danielle" userId="e2554c37-e717-43a0-ba79-1183ca921ccd" providerId="ADAL" clId="{F9D11255-FF41-4B02-88E3-92819D20A85B}" dt="2020-05-08T19:43:19.102" v="11" actId="2711"/>
            <ac:spMkLst>
              <pc:docMk/>
              <pc:sldMasterMk cId="2492940549" sldId="2147483650"/>
              <pc:sldLayoutMk cId="3123579352" sldId="2147483667"/>
              <ac:spMk id="3" creationId="{00000000-0000-0000-0000-000000000000}"/>
            </ac:spMkLst>
          </pc:spChg>
          <pc:spChg chg="mod">
            <ac:chgData name="Danielle" userId="e2554c37-e717-43a0-ba79-1183ca921ccd" providerId="ADAL" clId="{F9D11255-FF41-4B02-88E3-92819D20A85B}" dt="2020-05-08T19:43:19.102" v="11" actId="2711"/>
            <ac:spMkLst>
              <pc:docMk/>
              <pc:sldMasterMk cId="2492940549" sldId="2147483650"/>
              <pc:sldLayoutMk cId="3123579352" sldId="2147483667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283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47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5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Odd and Even Numbers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Odd, even, double,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half, add, subtract, multiply, divide, units, tens, hundreds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odd and even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recognise patterns and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properties of odd and even numbers.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predict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whether answers to calculations will be odd or even.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of the following numbers are in the 2 times table?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do you know?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made any guesses?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spotted any patterns?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23284" y="3354596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15662" y="242546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5513" y="2812482"/>
            <a:ext cx="456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0816" y="38778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88" y="36766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1294" y="41490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4942" y="371703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4148" y="268707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68344" y="486916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2799" y="236485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15630" y="33960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2799" y="428638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7864" y="268707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9842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4384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792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67744" y="1340768"/>
            <a:ext cx="6534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If a number can be divided equally by two, then it is an </a:t>
            </a:r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number.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numbers end in 0, 2, 4, 6 or 8.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If a number can’t be divided equally by two, then it is an </a:t>
            </a:r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number.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numbers end in 1, 3, 5, 7 or 9.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1124744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9772" y="1524854"/>
            <a:ext cx="1039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Team 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6663" y="1524854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Team B</a:t>
            </a:r>
          </a:p>
        </p:txBody>
      </p:sp>
      <p:pic>
        <p:nvPicPr>
          <p:cNvPr id="14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134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234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>
            <a:off x="1583668" y="3356992"/>
            <a:ext cx="7776864" cy="2945111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numbers can be divided by 2</a:t>
            </a:r>
          </a:p>
        </p:txBody>
      </p:sp>
    </p:spTree>
    <p:extLst>
      <p:ext uri="{BB962C8B-B14F-4D97-AF65-F5344CB8AC3E}">
        <p14:creationId xmlns:p14="http://schemas.microsoft.com/office/powerpoint/2010/main" val="320178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6632 -0.34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23698 -0.3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-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15521 -0.34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16597 -0.34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24306 -0.340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0.07812 -0.330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819" y="4311657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19" y="4311657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1124744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9772" y="1524854"/>
            <a:ext cx="1039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Team 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6663" y="1524854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Team B</a:t>
            </a:r>
          </a:p>
        </p:txBody>
      </p:sp>
      <p:pic>
        <p:nvPicPr>
          <p:cNvPr id="14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019" y="4311657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19" y="4311657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181" y="4311657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281" y="4311657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mage result for stickman no backgroun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9" b="100000" l="0" r="100000">
                        <a14:foregroundMark x1="64667" y1="31013" x2="54000" y2="8228"/>
                        <a14:foregroundMark x1="59333" y1="18354" x2="30000" y2="2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343" y="4293096"/>
            <a:ext cx="14287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524328" y="4077072"/>
            <a:ext cx="1224136" cy="187220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1583668" y="3356992"/>
            <a:ext cx="8388932" cy="2945111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 numbers cannot be divided by 2</a:t>
            </a:r>
          </a:p>
        </p:txBody>
      </p:sp>
    </p:spTree>
    <p:extLst>
      <p:ext uri="{BB962C8B-B14F-4D97-AF65-F5344CB8AC3E}">
        <p14:creationId xmlns:p14="http://schemas.microsoft.com/office/powerpoint/2010/main" val="235071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00156 -0.35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9687 -0.353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-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9531 -0.343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-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22396 -0.343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-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19097 -0.353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-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0.13576 -0.343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Calculating with Odd and Even Numbers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9912" y="2132856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2200" y="2132856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4248" y="2132856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0710" y="3060248"/>
            <a:ext cx="71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6854" y="3059668"/>
            <a:ext cx="71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49022" y="3060248"/>
            <a:ext cx="71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54152" y="2241738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128" y="223995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771800" y="3789040"/>
            <a:ext cx="864096" cy="864096"/>
            <a:chOff x="2699792" y="3573016"/>
            <a:chExt cx="864096" cy="864096"/>
          </a:xfrm>
        </p:grpSpPr>
        <p:sp>
          <p:nvSpPr>
            <p:cNvPr id="16" name="Rectangle 15"/>
            <p:cNvSpPr/>
            <p:nvPr/>
          </p:nvSpPr>
          <p:spPr>
            <a:xfrm>
              <a:off x="2699792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99792" y="400506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31840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4771988" y="3789040"/>
            <a:ext cx="864096" cy="864096"/>
            <a:chOff x="4139952" y="3558787"/>
            <a:chExt cx="864096" cy="864096"/>
          </a:xfrm>
        </p:grpSpPr>
        <p:sp>
          <p:nvSpPr>
            <p:cNvPr id="19" name="Rectangle 18"/>
            <p:cNvSpPr/>
            <p:nvPr/>
          </p:nvSpPr>
          <p:spPr>
            <a:xfrm>
              <a:off x="4139952" y="3558787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39952" y="3990835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0" y="3558787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772175" y="3789040"/>
            <a:ext cx="864096" cy="864096"/>
            <a:chOff x="2699792" y="3573016"/>
            <a:chExt cx="864096" cy="864096"/>
          </a:xfrm>
        </p:grpSpPr>
        <p:sp>
          <p:nvSpPr>
            <p:cNvPr id="25" name="Rectangle 24"/>
            <p:cNvSpPr/>
            <p:nvPr/>
          </p:nvSpPr>
          <p:spPr>
            <a:xfrm>
              <a:off x="2699792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99792" y="400506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31840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10800000">
            <a:off x="7204223" y="3789040"/>
            <a:ext cx="864096" cy="864096"/>
            <a:chOff x="4139952" y="3558787"/>
            <a:chExt cx="864096" cy="864096"/>
          </a:xfrm>
        </p:grpSpPr>
        <p:sp>
          <p:nvSpPr>
            <p:cNvPr id="29" name="Rectangle 28"/>
            <p:cNvSpPr/>
            <p:nvPr/>
          </p:nvSpPr>
          <p:spPr>
            <a:xfrm>
              <a:off x="4139952" y="3558787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39952" y="3990835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0" y="3558787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862399" y="471585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27170" y="3884274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12928" y="3884274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39061" y="471585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65021" y="4715852"/>
            <a:ext cx="71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376406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Calculating with Odd and Even Numbers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99792" y="2276872"/>
            <a:ext cx="432048" cy="864096"/>
            <a:chOff x="3779912" y="2132856"/>
            <a:chExt cx="432048" cy="864096"/>
          </a:xfrm>
        </p:grpSpPr>
        <p:sp>
          <p:nvSpPr>
            <p:cNvPr id="3" name="Rectangle 2"/>
            <p:cNvSpPr/>
            <p:nvPr/>
          </p:nvSpPr>
          <p:spPr>
            <a:xfrm>
              <a:off x="3779912" y="213285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779912" y="256490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65167" y="2276872"/>
            <a:ext cx="864096" cy="864096"/>
            <a:chOff x="2699792" y="3573016"/>
            <a:chExt cx="864096" cy="864096"/>
          </a:xfrm>
        </p:grpSpPr>
        <p:sp>
          <p:nvSpPr>
            <p:cNvPr id="7" name="Rectangle 6"/>
            <p:cNvSpPr/>
            <p:nvPr/>
          </p:nvSpPr>
          <p:spPr>
            <a:xfrm>
              <a:off x="2699792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99792" y="400506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1840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60590" y="3135109"/>
            <a:ext cx="71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6454" y="313510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601" y="2377715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37024" y="2379895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5854" y="313510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865093" y="2271013"/>
            <a:ext cx="432048" cy="864096"/>
            <a:chOff x="3779912" y="2132856"/>
            <a:chExt cx="432048" cy="864096"/>
          </a:xfrm>
        </p:grpSpPr>
        <p:sp>
          <p:nvSpPr>
            <p:cNvPr id="16" name="Rectangle 15"/>
            <p:cNvSpPr/>
            <p:nvPr/>
          </p:nvSpPr>
          <p:spPr>
            <a:xfrm>
              <a:off x="3779912" y="213285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79912" y="256490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297141" y="2271013"/>
            <a:ext cx="864096" cy="864096"/>
            <a:chOff x="2699792" y="3573016"/>
            <a:chExt cx="864096" cy="864096"/>
          </a:xfrm>
        </p:grpSpPr>
        <p:sp>
          <p:nvSpPr>
            <p:cNvPr id="19" name="Rectangle 18"/>
            <p:cNvSpPr/>
            <p:nvPr/>
          </p:nvSpPr>
          <p:spPr>
            <a:xfrm>
              <a:off x="2699792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9792" y="400506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31840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44948" y="3924771"/>
            <a:ext cx="432048" cy="864096"/>
            <a:chOff x="3779912" y="2132856"/>
            <a:chExt cx="432048" cy="864096"/>
          </a:xfrm>
        </p:grpSpPr>
        <p:sp>
          <p:nvSpPr>
            <p:cNvPr id="23" name="Rectangle 22"/>
            <p:cNvSpPr/>
            <p:nvPr/>
          </p:nvSpPr>
          <p:spPr>
            <a:xfrm>
              <a:off x="3779912" y="213285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79912" y="256490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86148" y="3924771"/>
            <a:ext cx="864096" cy="864096"/>
            <a:chOff x="2699792" y="3573016"/>
            <a:chExt cx="864096" cy="864096"/>
          </a:xfrm>
        </p:grpSpPr>
        <p:sp>
          <p:nvSpPr>
            <p:cNvPr id="26" name="Rectangle 25"/>
            <p:cNvSpPr/>
            <p:nvPr/>
          </p:nvSpPr>
          <p:spPr>
            <a:xfrm>
              <a:off x="2699792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99792" y="400506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1840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05746" y="4783008"/>
            <a:ext cx="71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97435" y="478300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46282" y="403147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37024" y="403365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5854" y="478886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865093" y="3924771"/>
            <a:ext cx="432048" cy="864096"/>
            <a:chOff x="3779912" y="2132856"/>
            <a:chExt cx="432048" cy="864096"/>
          </a:xfrm>
        </p:grpSpPr>
        <p:sp>
          <p:nvSpPr>
            <p:cNvPr id="35" name="Rectangle 34"/>
            <p:cNvSpPr/>
            <p:nvPr/>
          </p:nvSpPr>
          <p:spPr>
            <a:xfrm>
              <a:off x="3779912" y="213285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79912" y="256490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97141" y="3924771"/>
            <a:ext cx="864096" cy="864096"/>
            <a:chOff x="2699792" y="3573016"/>
            <a:chExt cx="864096" cy="864096"/>
          </a:xfrm>
        </p:grpSpPr>
        <p:sp>
          <p:nvSpPr>
            <p:cNvPr id="38" name="Rectangle 37"/>
            <p:cNvSpPr/>
            <p:nvPr/>
          </p:nvSpPr>
          <p:spPr>
            <a:xfrm>
              <a:off x="2699792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99792" y="4005064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31840" y="3573016"/>
              <a:ext cx="43204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8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71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	17, 19, 21, 23, 25, 27, 29, 31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	22, 24, 26, 28, 30, 32, 34, 36, 38 (40)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	16, 20, 42, 64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4)	19, 37, 41, 47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5)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71103"/>
              </p:ext>
            </p:extLst>
          </p:nvPr>
        </p:nvGraphicFramePr>
        <p:xfrm>
          <a:off x="3059832" y="4236859"/>
          <a:ext cx="575945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val="4190584743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40551621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7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123, 89, 69, 691, 87, 245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54, 1000, 24, 86, 354, 0, 32, 74 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063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70794D-5D14-498C-B84F-0604763CC7DE}"/>
              </a:ext>
            </a:extLst>
          </p:cNvPr>
          <p:cNvSpPr txBox="1"/>
          <p:nvPr/>
        </p:nvSpPr>
        <p:spPr>
          <a:xfrm>
            <a:off x="2051720" y="1124744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what you have learnt today to make predictions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about multiplication,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experiment, then analyse and evaluate your predictions.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 write in full sentences.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 of the keywords below might be useful.</a:t>
            </a:r>
          </a:p>
        </p:txBody>
      </p:sp>
    </p:spTree>
    <p:extLst>
      <p:ext uri="{BB962C8B-B14F-4D97-AF65-F5344CB8AC3E}">
        <p14:creationId xmlns:p14="http://schemas.microsoft.com/office/powerpoint/2010/main" val="35100262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302</Words>
  <Application>Microsoft Office PowerPoint</Application>
  <PresentationFormat>On-screen Show (4:3)</PresentationFormat>
  <Paragraphs>90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26</cp:revision>
  <dcterms:created xsi:type="dcterms:W3CDTF">2015-07-01T12:05:39Z</dcterms:created>
  <dcterms:modified xsi:type="dcterms:W3CDTF">2020-05-08T19:49:14Z</dcterms:modified>
</cp:coreProperties>
</file>