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1" r:id="rId2"/>
  </p:sldMasterIdLst>
  <p:notesMasterIdLst>
    <p:notesMasterId r:id="rId33"/>
  </p:notesMasterIdLst>
  <p:sldIdLst>
    <p:sldId id="257" r:id="rId3"/>
    <p:sldId id="258" r:id="rId4"/>
    <p:sldId id="259" r:id="rId5"/>
    <p:sldId id="264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280" r:id="rId22"/>
    <p:sldId id="282" r:id="rId23"/>
    <p:sldId id="283" r:id="rId24"/>
    <p:sldId id="260" r:id="rId25"/>
    <p:sldId id="287" r:id="rId26"/>
    <p:sldId id="288" r:id="rId27"/>
    <p:sldId id="289" r:id="rId28"/>
    <p:sldId id="284" r:id="rId29"/>
    <p:sldId id="285" r:id="rId30"/>
    <p:sldId id="262" r:id="rId31"/>
    <p:sldId id="25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1FDB6AC-CAEE-48C3-9B0D-ED839EA67254}"/>
    <pc:docChg chg="modSld">
      <pc:chgData name="Danielle" userId="e2554c37-e717-43a0-ba79-1183ca921ccd" providerId="ADAL" clId="{41FDB6AC-CAEE-48C3-9B0D-ED839EA67254}" dt="2022-02-03T09:23:49.437" v="1" actId="20577"/>
      <pc:docMkLst>
        <pc:docMk/>
      </pc:docMkLst>
      <pc:sldChg chg="modSp mod">
        <pc:chgData name="Danielle" userId="e2554c37-e717-43a0-ba79-1183ca921ccd" providerId="ADAL" clId="{41FDB6AC-CAEE-48C3-9B0D-ED839EA67254}" dt="2022-02-03T09:23:49.437" v="1" actId="20577"/>
        <pc:sldMkLst>
          <pc:docMk/>
          <pc:sldMk cId="2887478283" sldId="283"/>
        </pc:sldMkLst>
        <pc:graphicFrameChg chg="modGraphic">
          <ac:chgData name="Danielle" userId="e2554c37-e717-43a0-ba79-1183ca921ccd" providerId="ADAL" clId="{41FDB6AC-CAEE-48C3-9B0D-ED839EA67254}" dt="2022-02-03T09:23:49.437" v="1" actId="20577"/>
          <ac:graphicFrameMkLst>
            <pc:docMk/>
            <pc:sldMk cId="2887478283" sldId="283"/>
            <ac:graphicFrameMk id="7" creationId="{00000000-0000-0000-0000-000000000000}"/>
          </ac:graphicFrameMkLst>
        </pc:graphicFrameChg>
      </pc:sldChg>
    </pc:docChg>
  </pc:docChgLst>
  <pc:docChgLst>
    <pc:chgData name="Danielle" userId="e2554c37-e717-43a0-ba79-1183ca921ccd" providerId="ADAL" clId="{43D8583A-9E6C-4AE3-98A9-01403B6333F6}"/>
    <pc:docChg chg="custSel modSld modMainMaster">
      <pc:chgData name="Danielle" userId="e2554c37-e717-43a0-ba79-1183ca921ccd" providerId="ADAL" clId="{43D8583A-9E6C-4AE3-98A9-01403B6333F6}" dt="2020-06-02T20:13:22.567" v="60" actId="2711"/>
      <pc:docMkLst>
        <pc:docMk/>
      </pc:docMkLst>
      <pc:sldChg chg="modSp mod">
        <pc:chgData name="Danielle" userId="e2554c37-e717-43a0-ba79-1183ca921ccd" providerId="ADAL" clId="{43D8583A-9E6C-4AE3-98A9-01403B6333F6}" dt="2020-06-02T20:13:22.567" v="60" actId="2711"/>
        <pc:sldMkLst>
          <pc:docMk/>
          <pc:sldMk cId="2480690221" sldId="256"/>
        </pc:sldMkLst>
        <pc:spChg chg="mod">
          <ac:chgData name="Danielle" userId="e2554c37-e717-43a0-ba79-1183ca921ccd" providerId="ADAL" clId="{43D8583A-9E6C-4AE3-98A9-01403B6333F6}" dt="2020-06-02T20:13:22.567" v="60" actId="2711"/>
          <ac:spMkLst>
            <pc:docMk/>
            <pc:sldMk cId="2480690221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22.567" v="60" actId="2711"/>
          <ac:spMkLst>
            <pc:docMk/>
            <pc:sldMk cId="2480690221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22.567" v="60" actId="2711"/>
          <ac:spMkLst>
            <pc:docMk/>
            <pc:sldMk cId="2480690221" sldId="256"/>
            <ac:spMk id="9" creationId="{00000000-0000-0000-0000-000000000000}"/>
          </ac:spMkLst>
        </pc:spChg>
      </pc:sldChg>
      <pc:sldChg chg="modSp">
        <pc:chgData name="Danielle" userId="e2554c37-e717-43a0-ba79-1183ca921ccd" providerId="ADAL" clId="{43D8583A-9E6C-4AE3-98A9-01403B6333F6}" dt="2020-06-02T20:03:18.270" v="17" actId="2711"/>
        <pc:sldMkLst>
          <pc:docMk/>
          <pc:sldMk cId="213561244" sldId="257"/>
        </pc:sldMkLst>
        <pc:spChg chg="mod">
          <ac:chgData name="Danielle" userId="e2554c37-e717-43a0-ba79-1183ca921ccd" providerId="ADAL" clId="{43D8583A-9E6C-4AE3-98A9-01403B6333F6}" dt="2020-06-02T20:03:18.270" v="17" actId="2711"/>
          <ac:spMkLst>
            <pc:docMk/>
            <pc:sldMk cId="213561244" sldId="257"/>
            <ac:spMk id="2" creationId="{00000000-0000-0000-0000-000000000000}"/>
          </ac:spMkLst>
        </pc:spChg>
        <pc:picChg chg="mod">
          <ac:chgData name="Danielle" userId="e2554c37-e717-43a0-ba79-1183ca921ccd" providerId="ADAL" clId="{43D8583A-9E6C-4AE3-98A9-01403B6333F6}" dt="2020-06-02T20:03:18.270" v="17" actId="2711"/>
          <ac:picMkLst>
            <pc:docMk/>
            <pc:sldMk cId="213561244" sldId="257"/>
            <ac:picMk id="4" creationId="{00000000-0000-0000-0000-000000000000}"/>
          </ac:picMkLst>
        </pc:picChg>
      </pc:sldChg>
      <pc:sldChg chg="modSp mod">
        <pc:chgData name="Danielle" userId="e2554c37-e717-43a0-ba79-1183ca921ccd" providerId="ADAL" clId="{43D8583A-9E6C-4AE3-98A9-01403B6333F6}" dt="2020-06-02T20:08:20.600" v="18" actId="2711"/>
        <pc:sldMkLst>
          <pc:docMk/>
          <pc:sldMk cId="3949275848" sldId="258"/>
        </pc:sldMkLst>
        <pc:spChg chg="mod">
          <ac:chgData name="Danielle" userId="e2554c37-e717-43a0-ba79-1183ca921ccd" providerId="ADAL" clId="{43D8583A-9E6C-4AE3-98A9-01403B6333F6}" dt="2020-06-02T20:08:20.600" v="18" actId="2711"/>
          <ac:spMkLst>
            <pc:docMk/>
            <pc:sldMk cId="3949275848" sldId="258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08:30.123" v="19" actId="2711"/>
        <pc:sldMkLst>
          <pc:docMk/>
          <pc:sldMk cId="2354049529" sldId="259"/>
        </pc:sldMkLst>
        <pc:spChg chg="mod">
          <ac:chgData name="Danielle" userId="e2554c37-e717-43a0-ba79-1183ca921ccd" providerId="ADAL" clId="{43D8583A-9E6C-4AE3-98A9-01403B6333F6}" dt="2020-06-02T20:08:30.123" v="19" actId="2711"/>
          <ac:spMkLst>
            <pc:docMk/>
            <pc:sldMk cId="2354049529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08:30.123" v="19" actId="2711"/>
          <ac:spMkLst>
            <pc:docMk/>
            <pc:sldMk cId="2354049529" sldId="259"/>
            <ac:spMk id="5" creationId="{00000000-0000-0000-0000-000000000000}"/>
          </ac:spMkLst>
        </pc:spChg>
      </pc:sldChg>
      <pc:sldChg chg="modSp">
        <pc:chgData name="Danielle" userId="e2554c37-e717-43a0-ba79-1183ca921ccd" providerId="ADAL" clId="{43D8583A-9E6C-4AE3-98A9-01403B6333F6}" dt="2020-06-02T20:12:19.661" v="51" actId="2711"/>
        <pc:sldMkLst>
          <pc:docMk/>
          <pc:sldMk cId="3092356400" sldId="260"/>
        </pc:sldMkLst>
        <pc:spChg chg="mod">
          <ac:chgData name="Danielle" userId="e2554c37-e717-43a0-ba79-1183ca921ccd" providerId="ADAL" clId="{43D8583A-9E6C-4AE3-98A9-01403B6333F6}" dt="2020-06-02T20:12:19.661" v="51" actId="2711"/>
          <ac:spMkLst>
            <pc:docMk/>
            <pc:sldMk cId="3092356400" sldId="260"/>
            <ac:spMk id="31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19.661" v="51" actId="2711"/>
          <ac:spMkLst>
            <pc:docMk/>
            <pc:sldMk cId="3092356400" sldId="260"/>
            <ac:spMk id="32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19.661" v="51" actId="2711"/>
          <ac:spMkLst>
            <pc:docMk/>
            <pc:sldMk cId="3092356400" sldId="260"/>
            <ac:spMk id="33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19.661" v="51" actId="2711"/>
          <ac:spMkLst>
            <pc:docMk/>
            <pc:sldMk cId="3092356400" sldId="260"/>
            <ac:spMk id="3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19.661" v="51" actId="2711"/>
          <ac:spMkLst>
            <pc:docMk/>
            <pc:sldMk cId="3092356400" sldId="260"/>
            <ac:spMk id="35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19.661" v="51" actId="2711"/>
          <ac:spMkLst>
            <pc:docMk/>
            <pc:sldMk cId="3092356400" sldId="260"/>
            <ac:spMk id="36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19.661" v="51" actId="2711"/>
          <ac:spMkLst>
            <pc:docMk/>
            <pc:sldMk cId="3092356400" sldId="260"/>
            <ac:spMk id="37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19.661" v="51" actId="2711"/>
          <ac:spMkLst>
            <pc:docMk/>
            <pc:sldMk cId="3092356400" sldId="260"/>
            <ac:spMk id="38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19.661" v="51" actId="2711"/>
          <ac:spMkLst>
            <pc:docMk/>
            <pc:sldMk cId="3092356400" sldId="260"/>
            <ac:spMk id="39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19.661" v="51" actId="2711"/>
          <ac:spMkLst>
            <pc:docMk/>
            <pc:sldMk cId="3092356400" sldId="260"/>
            <ac:spMk id="240" creationId="{00000000-0000-0000-0000-000000000000}"/>
          </ac:spMkLst>
        </pc:spChg>
        <pc:graphicFrameChg chg="mod">
          <ac:chgData name="Danielle" userId="e2554c37-e717-43a0-ba79-1183ca921ccd" providerId="ADAL" clId="{43D8583A-9E6C-4AE3-98A9-01403B6333F6}" dt="2020-06-02T20:12:19.661" v="51" actId="2711"/>
          <ac:graphicFrameMkLst>
            <pc:docMk/>
            <pc:sldMk cId="3092356400" sldId="260"/>
            <ac:graphicFrameMk id="28" creationId="{00000000-0000-0000-0000-000000000000}"/>
          </ac:graphicFrameMkLst>
        </pc:graphicFrameChg>
        <pc:graphicFrameChg chg="mod">
          <ac:chgData name="Danielle" userId="e2554c37-e717-43a0-ba79-1183ca921ccd" providerId="ADAL" clId="{43D8583A-9E6C-4AE3-98A9-01403B6333F6}" dt="2020-06-02T20:12:19.661" v="51" actId="2711"/>
          <ac:graphicFrameMkLst>
            <pc:docMk/>
            <pc:sldMk cId="3092356400" sldId="260"/>
            <ac:graphicFrameMk id="30" creationId="{00000000-0000-0000-0000-000000000000}"/>
          </ac:graphicFrameMkLst>
        </pc:graphicFrameChg>
      </pc:sldChg>
      <pc:sldChg chg="modSp">
        <pc:chgData name="Danielle" userId="e2554c37-e717-43a0-ba79-1183ca921ccd" providerId="ADAL" clId="{43D8583A-9E6C-4AE3-98A9-01403B6333F6}" dt="2020-06-02T20:13:13.534" v="59" actId="2711"/>
        <pc:sldMkLst>
          <pc:docMk/>
          <pc:sldMk cId="3092356400" sldId="262"/>
        </pc:sldMkLst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28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29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30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31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32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33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3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3:13.534" v="59" actId="2711"/>
          <ac:spMkLst>
            <pc:docMk/>
            <pc:sldMk cId="3092356400" sldId="262"/>
            <ac:spMk id="36" creationId="{00000000-0000-0000-0000-000000000000}"/>
          </ac:spMkLst>
        </pc:spChg>
        <pc:grpChg chg="mod">
          <ac:chgData name="Danielle" userId="e2554c37-e717-43a0-ba79-1183ca921ccd" providerId="ADAL" clId="{43D8583A-9E6C-4AE3-98A9-01403B6333F6}" dt="2020-06-02T20:13:13.534" v="59" actId="2711"/>
          <ac:grpSpMkLst>
            <pc:docMk/>
            <pc:sldMk cId="3092356400" sldId="262"/>
            <ac:grpSpMk id="7" creationId="{00000000-0000-0000-0000-000000000000}"/>
          </ac:grpSpMkLst>
        </pc:grpChg>
        <pc:grpChg chg="mod">
          <ac:chgData name="Danielle" userId="e2554c37-e717-43a0-ba79-1183ca921ccd" providerId="ADAL" clId="{43D8583A-9E6C-4AE3-98A9-01403B6333F6}" dt="2020-06-02T20:13:13.534" v="59" actId="2711"/>
          <ac:grpSpMkLst>
            <pc:docMk/>
            <pc:sldMk cId="3092356400" sldId="262"/>
            <ac:grpSpMk id="10" creationId="{00000000-0000-0000-0000-000000000000}"/>
          </ac:grpSpMkLst>
        </pc:grpChg>
        <pc:cxnChg chg="mod">
          <ac:chgData name="Danielle" userId="e2554c37-e717-43a0-ba79-1183ca921ccd" providerId="ADAL" clId="{43D8583A-9E6C-4AE3-98A9-01403B6333F6}" dt="2020-06-02T20:13:13.534" v="59" actId="2711"/>
          <ac:cxnSpMkLst>
            <pc:docMk/>
            <pc:sldMk cId="3092356400" sldId="262"/>
            <ac:cxnSpMk id="14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3:13.534" v="59" actId="2711"/>
          <ac:cxnSpMkLst>
            <pc:docMk/>
            <pc:sldMk cId="3092356400" sldId="262"/>
            <ac:cxnSpMk id="16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3:13.534" v="59" actId="2711"/>
          <ac:cxnSpMkLst>
            <pc:docMk/>
            <pc:sldMk cId="3092356400" sldId="262"/>
            <ac:cxnSpMk id="18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3:13.534" v="59" actId="2711"/>
          <ac:cxnSpMkLst>
            <pc:docMk/>
            <pc:sldMk cId="3092356400" sldId="262"/>
            <ac:cxnSpMk id="20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3:13.534" v="59" actId="2711"/>
          <ac:cxnSpMkLst>
            <pc:docMk/>
            <pc:sldMk cId="3092356400" sldId="262"/>
            <ac:cxnSpMk id="22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3:13.534" v="59" actId="2711"/>
          <ac:cxnSpMkLst>
            <pc:docMk/>
            <pc:sldMk cId="3092356400" sldId="262"/>
            <ac:cxnSpMk id="24" creationId="{00000000-0000-0000-0000-000000000000}"/>
          </ac:cxnSpMkLst>
        </pc:cxnChg>
      </pc:sldChg>
      <pc:sldChg chg="modSp mod">
        <pc:chgData name="Danielle" userId="e2554c37-e717-43a0-ba79-1183ca921ccd" providerId="ADAL" clId="{43D8583A-9E6C-4AE3-98A9-01403B6333F6}" dt="2020-06-02T20:09:00.685" v="20" actId="2711"/>
        <pc:sldMkLst>
          <pc:docMk/>
          <pc:sldMk cId="3005762574" sldId="264"/>
        </pc:sldMkLst>
        <pc:spChg chg="mod">
          <ac:chgData name="Danielle" userId="e2554c37-e717-43a0-ba79-1183ca921ccd" providerId="ADAL" clId="{43D8583A-9E6C-4AE3-98A9-01403B6333F6}" dt="2020-06-02T20:09:00.685" v="20" actId="2711"/>
          <ac:spMkLst>
            <pc:docMk/>
            <pc:sldMk cId="3005762574" sldId="264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09:00.685" v="20" actId="2711"/>
          <ac:spMkLst>
            <pc:docMk/>
            <pc:sldMk cId="3005762574" sldId="264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09:00.685" v="20" actId="2711"/>
          <ac:spMkLst>
            <pc:docMk/>
            <pc:sldMk cId="3005762574" sldId="264"/>
            <ac:spMk id="5" creationId="{FB61D071-525E-4234-8556-55B284D2E5F6}"/>
          </ac:spMkLst>
        </pc:spChg>
        <pc:spChg chg="mod">
          <ac:chgData name="Danielle" userId="e2554c37-e717-43a0-ba79-1183ca921ccd" providerId="ADAL" clId="{43D8583A-9E6C-4AE3-98A9-01403B6333F6}" dt="2020-06-02T20:09:00.685" v="20" actId="2711"/>
          <ac:spMkLst>
            <pc:docMk/>
            <pc:sldMk cId="3005762574" sldId="264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09:00.685" v="20" actId="2711"/>
          <ac:spMkLst>
            <pc:docMk/>
            <pc:sldMk cId="3005762574" sldId="264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11:21.455" v="41" actId="14100"/>
        <pc:sldMkLst>
          <pc:docMk/>
          <pc:sldMk cId="1883680519" sldId="280"/>
        </pc:sldMkLst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3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5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15.414" v="40" actId="1036"/>
          <ac:spMkLst>
            <pc:docMk/>
            <pc:sldMk cId="1883680519" sldId="280"/>
            <ac:spMk id="10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19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25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26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28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29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30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31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32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33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3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35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36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37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21.455" v="41" actId="14100"/>
          <ac:spMkLst>
            <pc:docMk/>
            <pc:sldMk cId="1883680519" sldId="280"/>
            <ac:spMk id="40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41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42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43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4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1:02.173" v="37" actId="2711"/>
          <ac:spMkLst>
            <pc:docMk/>
            <pc:sldMk cId="1883680519" sldId="280"/>
            <ac:spMk id="45" creationId="{00000000-0000-0000-0000-000000000000}"/>
          </ac:spMkLst>
        </pc:spChg>
        <pc:grpChg chg="mod">
          <ac:chgData name="Danielle" userId="e2554c37-e717-43a0-ba79-1183ca921ccd" providerId="ADAL" clId="{43D8583A-9E6C-4AE3-98A9-01403B6333F6}" dt="2020-06-02T20:11:02.173" v="37" actId="2711"/>
          <ac:grpSpMkLst>
            <pc:docMk/>
            <pc:sldMk cId="1883680519" sldId="280"/>
            <ac:grpSpMk id="27" creationId="{00000000-0000-0000-0000-000000000000}"/>
          </ac:grpSpMkLst>
        </pc:grpChg>
        <pc:graphicFrameChg chg="mod">
          <ac:chgData name="Danielle" userId="e2554c37-e717-43a0-ba79-1183ca921ccd" providerId="ADAL" clId="{43D8583A-9E6C-4AE3-98A9-01403B6333F6}" dt="2020-06-02T20:11:09.729" v="38" actId="2711"/>
          <ac:graphicFrameMkLst>
            <pc:docMk/>
            <pc:sldMk cId="1883680519" sldId="280"/>
            <ac:graphicFrameMk id="2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43D8583A-9E6C-4AE3-98A9-01403B6333F6}" dt="2020-06-02T20:11:51.451" v="47" actId="1038"/>
        <pc:sldMkLst>
          <pc:docMk/>
          <pc:sldMk cId="2887478283" sldId="283"/>
        </pc:sldMkLst>
        <pc:spChg chg="mod">
          <ac:chgData name="Danielle" userId="e2554c37-e717-43a0-ba79-1183ca921ccd" providerId="ADAL" clId="{43D8583A-9E6C-4AE3-98A9-01403B6333F6}" dt="2020-06-02T20:11:51.451" v="47" actId="1038"/>
          <ac:spMkLst>
            <pc:docMk/>
            <pc:sldMk cId="2887478283" sldId="283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43D8583A-9E6C-4AE3-98A9-01403B6333F6}" dt="2020-06-02T20:11:32.175" v="42" actId="2711"/>
          <ac:graphicFrameMkLst>
            <pc:docMk/>
            <pc:sldMk cId="2887478283" sldId="283"/>
            <ac:graphicFrameMk id="4" creationId="{00000000-0000-0000-0000-000000000000}"/>
          </ac:graphicFrameMkLst>
        </pc:graphicFrameChg>
        <pc:graphicFrameChg chg="modGraphic">
          <ac:chgData name="Danielle" userId="e2554c37-e717-43a0-ba79-1183ca921ccd" providerId="ADAL" clId="{43D8583A-9E6C-4AE3-98A9-01403B6333F6}" dt="2020-06-02T20:11:36.966" v="43" actId="2711"/>
          <ac:graphicFrameMkLst>
            <pc:docMk/>
            <pc:sldMk cId="2887478283" sldId="283"/>
            <ac:graphicFrameMk id="5" creationId="{00000000-0000-0000-0000-000000000000}"/>
          </ac:graphicFrameMkLst>
        </pc:graphicFrameChg>
        <pc:graphicFrameChg chg="modGraphic">
          <ac:chgData name="Danielle" userId="e2554c37-e717-43a0-ba79-1183ca921ccd" providerId="ADAL" clId="{43D8583A-9E6C-4AE3-98A9-01403B6333F6}" dt="2020-06-02T20:11:41.856" v="44" actId="2711"/>
          <ac:graphicFrameMkLst>
            <pc:docMk/>
            <pc:sldMk cId="2887478283" sldId="283"/>
            <ac:graphicFrameMk id="6" creationId="{00000000-0000-0000-0000-000000000000}"/>
          </ac:graphicFrameMkLst>
        </pc:graphicFrameChg>
        <pc:graphicFrameChg chg="modGraphic">
          <ac:chgData name="Danielle" userId="e2554c37-e717-43a0-ba79-1183ca921ccd" providerId="ADAL" clId="{43D8583A-9E6C-4AE3-98A9-01403B6333F6}" dt="2020-06-02T20:11:46.557" v="45" actId="2711"/>
          <ac:graphicFrameMkLst>
            <pc:docMk/>
            <pc:sldMk cId="2887478283" sldId="283"/>
            <ac:graphicFrameMk id="7" creationId="{00000000-0000-0000-0000-000000000000}"/>
          </ac:graphicFrameMkLst>
        </pc:graphicFrameChg>
      </pc:sldChg>
      <pc:sldChg chg="modSp">
        <pc:chgData name="Danielle" userId="e2554c37-e717-43a0-ba79-1183ca921ccd" providerId="ADAL" clId="{43D8583A-9E6C-4AE3-98A9-01403B6333F6}" dt="2020-06-02T20:13:07.298" v="58" actId="2711"/>
        <pc:sldMkLst>
          <pc:docMk/>
          <pc:sldMk cId="2860261459" sldId="285"/>
        </pc:sldMkLst>
        <pc:spChg chg="mod">
          <ac:chgData name="Danielle" userId="e2554c37-e717-43a0-ba79-1183ca921ccd" providerId="ADAL" clId="{43D8583A-9E6C-4AE3-98A9-01403B6333F6}" dt="2020-06-02T20:13:07.298" v="58" actId="2711"/>
          <ac:spMkLst>
            <pc:docMk/>
            <pc:sldMk cId="2860261459" sldId="285"/>
            <ac:spMk id="2" creationId="{00000000-0000-0000-0000-000000000000}"/>
          </ac:spMkLst>
        </pc:spChg>
        <pc:picChg chg="mod">
          <ac:chgData name="Danielle" userId="e2554c37-e717-43a0-ba79-1183ca921ccd" providerId="ADAL" clId="{43D8583A-9E6C-4AE3-98A9-01403B6333F6}" dt="2020-06-02T20:13:07.298" v="58" actId="2711"/>
          <ac:picMkLst>
            <pc:docMk/>
            <pc:sldMk cId="2860261459" sldId="285"/>
            <ac:picMk id="2050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13:07.298" v="58" actId="2711"/>
          <ac:picMkLst>
            <pc:docMk/>
            <pc:sldMk cId="2860261459" sldId="285"/>
            <ac:picMk id="2051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13:07.298" v="58" actId="2711"/>
          <ac:picMkLst>
            <pc:docMk/>
            <pc:sldMk cId="2860261459" sldId="285"/>
            <ac:picMk id="2052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13:07.298" v="58" actId="2711"/>
          <ac:picMkLst>
            <pc:docMk/>
            <pc:sldMk cId="2860261459" sldId="285"/>
            <ac:picMk id="2053" creationId="{00000000-0000-0000-0000-000000000000}"/>
          </ac:picMkLst>
        </pc:picChg>
      </pc:sldChg>
      <pc:sldChg chg="modSp">
        <pc:chgData name="Danielle" userId="e2554c37-e717-43a0-ba79-1183ca921ccd" providerId="ADAL" clId="{43D8583A-9E6C-4AE3-98A9-01403B6333F6}" dt="2020-06-02T20:12:37.091" v="53" actId="2711"/>
        <pc:sldMkLst>
          <pc:docMk/>
          <pc:sldMk cId="939586915" sldId="287"/>
        </pc:sldMkLst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19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22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31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32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33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3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35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36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37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38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31.897" v="52" actId="2711"/>
          <ac:spMkLst>
            <pc:docMk/>
            <pc:sldMk cId="939586915" sldId="287"/>
            <ac:spMk id="240" creationId="{00000000-0000-0000-0000-000000000000}"/>
          </ac:spMkLst>
        </pc:spChg>
        <pc:grpChg chg="mod">
          <ac:chgData name="Danielle" userId="e2554c37-e717-43a0-ba79-1183ca921ccd" providerId="ADAL" clId="{43D8583A-9E6C-4AE3-98A9-01403B6333F6}" dt="2020-06-02T20:12:31.897" v="52" actId="2711"/>
          <ac:grpSpMkLst>
            <pc:docMk/>
            <pc:sldMk cId="939586915" sldId="287"/>
            <ac:grpSpMk id="13" creationId="{00000000-0000-0000-0000-000000000000}"/>
          </ac:grpSpMkLst>
        </pc:grpChg>
        <pc:graphicFrameChg chg="mod">
          <ac:chgData name="Danielle" userId="e2554c37-e717-43a0-ba79-1183ca921ccd" providerId="ADAL" clId="{43D8583A-9E6C-4AE3-98A9-01403B6333F6}" dt="2020-06-02T20:12:37.091" v="53" actId="2711"/>
          <ac:graphicFrameMkLst>
            <pc:docMk/>
            <pc:sldMk cId="939586915" sldId="287"/>
            <ac:graphicFrameMk id="28" creationId="{00000000-0000-0000-0000-000000000000}"/>
          </ac:graphicFrameMkLst>
        </pc:graphicFrameChg>
        <pc:picChg chg="mod">
          <ac:chgData name="Danielle" userId="e2554c37-e717-43a0-ba79-1183ca921ccd" providerId="ADAL" clId="{43D8583A-9E6C-4AE3-98A9-01403B6333F6}" dt="2020-06-02T20:12:31.897" v="52" actId="2711"/>
          <ac:picMkLst>
            <pc:docMk/>
            <pc:sldMk cId="939586915" sldId="287"/>
            <ac:picMk id="1030" creationId="{00000000-0000-0000-0000-000000000000}"/>
          </ac:picMkLst>
        </pc:picChg>
        <pc:cxnChg chg="mod">
          <ac:chgData name="Danielle" userId="e2554c37-e717-43a0-ba79-1183ca921ccd" providerId="ADAL" clId="{43D8583A-9E6C-4AE3-98A9-01403B6333F6}" dt="2020-06-02T20:12:31.897" v="52" actId="2711"/>
          <ac:cxnSpMkLst>
            <pc:docMk/>
            <pc:sldMk cId="939586915" sldId="287"/>
            <ac:cxnSpMk id="15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2:31.897" v="52" actId="2711"/>
          <ac:cxnSpMkLst>
            <pc:docMk/>
            <pc:sldMk cId="939586915" sldId="287"/>
            <ac:cxnSpMk id="39" creationId="{00000000-0000-0000-0000-000000000000}"/>
          </ac:cxnSpMkLst>
        </pc:cxnChg>
      </pc:sldChg>
      <pc:sldChg chg="modSp">
        <pc:chgData name="Danielle" userId="e2554c37-e717-43a0-ba79-1183ca921ccd" providerId="ADAL" clId="{43D8583A-9E6C-4AE3-98A9-01403B6333F6}" dt="2020-06-02T20:12:47.398" v="55" actId="2711"/>
        <pc:sldMkLst>
          <pc:docMk/>
          <pc:sldMk cId="1874622929" sldId="288"/>
        </pc:sldMkLst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20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23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2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31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32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33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3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35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36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37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38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47.398" v="55" actId="2711"/>
          <ac:spMkLst>
            <pc:docMk/>
            <pc:sldMk cId="1874622929" sldId="288"/>
            <ac:spMk id="240" creationId="{00000000-0000-0000-0000-000000000000}"/>
          </ac:spMkLst>
        </pc:spChg>
        <pc:grpChg chg="mod">
          <ac:chgData name="Danielle" userId="e2554c37-e717-43a0-ba79-1183ca921ccd" providerId="ADAL" clId="{43D8583A-9E6C-4AE3-98A9-01403B6333F6}" dt="2020-06-02T20:12:47.398" v="55" actId="2711"/>
          <ac:grpSpMkLst>
            <pc:docMk/>
            <pc:sldMk cId="1874622929" sldId="288"/>
            <ac:grpSpMk id="13" creationId="{00000000-0000-0000-0000-000000000000}"/>
          </ac:grpSpMkLst>
        </pc:grpChg>
        <pc:graphicFrameChg chg="mod">
          <ac:chgData name="Danielle" userId="e2554c37-e717-43a0-ba79-1183ca921ccd" providerId="ADAL" clId="{43D8583A-9E6C-4AE3-98A9-01403B6333F6}" dt="2020-06-02T20:12:47.398" v="55" actId="2711"/>
          <ac:graphicFrameMkLst>
            <pc:docMk/>
            <pc:sldMk cId="1874622929" sldId="288"/>
            <ac:graphicFrameMk id="28" creationId="{00000000-0000-0000-0000-000000000000}"/>
          </ac:graphicFrameMkLst>
        </pc:graphicFrameChg>
        <pc:picChg chg="mod">
          <ac:chgData name="Danielle" userId="e2554c37-e717-43a0-ba79-1183ca921ccd" providerId="ADAL" clId="{43D8583A-9E6C-4AE3-98A9-01403B6333F6}" dt="2020-06-02T20:12:47.398" v="55" actId="2711"/>
          <ac:picMkLst>
            <pc:docMk/>
            <pc:sldMk cId="1874622929" sldId="288"/>
            <ac:picMk id="1030" creationId="{00000000-0000-0000-0000-000000000000}"/>
          </ac:picMkLst>
        </pc:picChg>
        <pc:cxnChg chg="mod">
          <ac:chgData name="Danielle" userId="e2554c37-e717-43a0-ba79-1183ca921ccd" providerId="ADAL" clId="{43D8583A-9E6C-4AE3-98A9-01403B6333F6}" dt="2020-06-02T20:12:47.398" v="55" actId="2711"/>
          <ac:cxnSpMkLst>
            <pc:docMk/>
            <pc:sldMk cId="1874622929" sldId="288"/>
            <ac:cxnSpMk id="15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2:47.398" v="55" actId="2711"/>
          <ac:cxnSpMkLst>
            <pc:docMk/>
            <pc:sldMk cId="1874622929" sldId="288"/>
            <ac:cxnSpMk id="21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2:47.398" v="55" actId="2711"/>
          <ac:cxnSpMkLst>
            <pc:docMk/>
            <pc:sldMk cId="1874622929" sldId="288"/>
            <ac:cxnSpMk id="39" creationId="{00000000-0000-0000-0000-000000000000}"/>
          </ac:cxnSpMkLst>
        </pc:cxnChg>
      </pc:sldChg>
      <pc:sldChg chg="modSp">
        <pc:chgData name="Danielle" userId="e2554c37-e717-43a0-ba79-1183ca921ccd" providerId="ADAL" clId="{43D8583A-9E6C-4AE3-98A9-01403B6333F6}" dt="2020-06-02T20:12:59.041" v="57" actId="2711"/>
        <pc:sldMkLst>
          <pc:docMk/>
          <pc:sldMk cId="3311268010" sldId="289"/>
        </pc:sldMkLst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23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2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25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29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30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31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32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33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3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35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36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37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38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12:53.192" v="56" actId="2711"/>
          <ac:spMkLst>
            <pc:docMk/>
            <pc:sldMk cId="3311268010" sldId="289"/>
            <ac:spMk id="240" creationId="{00000000-0000-0000-0000-000000000000}"/>
          </ac:spMkLst>
        </pc:spChg>
        <pc:grpChg chg="mod">
          <ac:chgData name="Danielle" userId="e2554c37-e717-43a0-ba79-1183ca921ccd" providerId="ADAL" clId="{43D8583A-9E6C-4AE3-98A9-01403B6333F6}" dt="2020-06-02T20:12:53.192" v="56" actId="2711"/>
          <ac:grpSpMkLst>
            <pc:docMk/>
            <pc:sldMk cId="3311268010" sldId="289"/>
            <ac:grpSpMk id="13" creationId="{00000000-0000-0000-0000-000000000000}"/>
          </ac:grpSpMkLst>
        </pc:grpChg>
        <pc:graphicFrameChg chg="mod">
          <ac:chgData name="Danielle" userId="e2554c37-e717-43a0-ba79-1183ca921ccd" providerId="ADAL" clId="{43D8583A-9E6C-4AE3-98A9-01403B6333F6}" dt="2020-06-02T20:12:59.041" v="57" actId="2711"/>
          <ac:graphicFrameMkLst>
            <pc:docMk/>
            <pc:sldMk cId="3311268010" sldId="289"/>
            <ac:graphicFrameMk id="28" creationId="{00000000-0000-0000-0000-000000000000}"/>
          </ac:graphicFrameMkLst>
        </pc:graphicFrameChg>
        <pc:cxnChg chg="mod">
          <ac:chgData name="Danielle" userId="e2554c37-e717-43a0-ba79-1183ca921ccd" providerId="ADAL" clId="{43D8583A-9E6C-4AE3-98A9-01403B6333F6}" dt="2020-06-02T20:12:53.192" v="56" actId="2711"/>
          <ac:cxnSpMkLst>
            <pc:docMk/>
            <pc:sldMk cId="3311268010" sldId="289"/>
            <ac:cxnSpMk id="15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2:53.192" v="56" actId="2711"/>
          <ac:cxnSpMkLst>
            <pc:docMk/>
            <pc:sldMk cId="3311268010" sldId="289"/>
            <ac:cxnSpMk id="21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2:53.192" v="56" actId="2711"/>
          <ac:cxnSpMkLst>
            <pc:docMk/>
            <pc:sldMk cId="3311268010" sldId="289"/>
            <ac:cxnSpMk id="22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2:53.192" v="56" actId="2711"/>
          <ac:cxnSpMkLst>
            <pc:docMk/>
            <pc:sldMk cId="3311268010" sldId="289"/>
            <ac:cxnSpMk id="26" creationId="{00000000-0000-0000-0000-000000000000}"/>
          </ac:cxnSpMkLst>
        </pc:cxnChg>
        <pc:cxnChg chg="mod">
          <ac:chgData name="Danielle" userId="e2554c37-e717-43a0-ba79-1183ca921ccd" providerId="ADAL" clId="{43D8583A-9E6C-4AE3-98A9-01403B6333F6}" dt="2020-06-02T20:12:53.192" v="56" actId="2711"/>
          <ac:cxnSpMkLst>
            <pc:docMk/>
            <pc:sldMk cId="3311268010" sldId="289"/>
            <ac:cxnSpMk id="39" creationId="{00000000-0000-0000-0000-000000000000}"/>
          </ac:cxnSpMkLst>
        </pc:cxnChg>
      </pc:sldChg>
      <pc:sldChg chg="modSp mod">
        <pc:chgData name="Danielle" userId="e2554c37-e717-43a0-ba79-1183ca921ccd" providerId="ADAL" clId="{43D8583A-9E6C-4AE3-98A9-01403B6333F6}" dt="2020-06-02T20:09:06.324" v="21" actId="2711"/>
        <pc:sldMkLst>
          <pc:docMk/>
          <pc:sldMk cId="592989489" sldId="290"/>
        </pc:sldMkLst>
        <pc:spChg chg="mod">
          <ac:chgData name="Danielle" userId="e2554c37-e717-43a0-ba79-1183ca921ccd" providerId="ADAL" clId="{43D8583A-9E6C-4AE3-98A9-01403B6333F6}" dt="2020-06-02T20:09:06.324" v="21" actId="2711"/>
          <ac:spMkLst>
            <pc:docMk/>
            <pc:sldMk cId="592989489" sldId="290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09:06.324" v="21" actId="2711"/>
          <ac:spMkLst>
            <pc:docMk/>
            <pc:sldMk cId="592989489" sldId="290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09:06.324" v="21" actId="2711"/>
          <ac:spMkLst>
            <pc:docMk/>
            <pc:sldMk cId="592989489" sldId="290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09:12.553" v="22" actId="2711"/>
        <pc:sldMkLst>
          <pc:docMk/>
          <pc:sldMk cId="2178483234" sldId="291"/>
        </pc:sldMkLst>
        <pc:spChg chg="mod">
          <ac:chgData name="Danielle" userId="e2554c37-e717-43a0-ba79-1183ca921ccd" providerId="ADAL" clId="{43D8583A-9E6C-4AE3-98A9-01403B6333F6}" dt="2020-06-02T20:09:12.553" v="22" actId="2711"/>
          <ac:spMkLst>
            <pc:docMk/>
            <pc:sldMk cId="2178483234" sldId="291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09:12.553" v="22" actId="2711"/>
          <ac:spMkLst>
            <pc:docMk/>
            <pc:sldMk cId="2178483234" sldId="291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09:12.553" v="22" actId="2711"/>
          <ac:spMkLst>
            <pc:docMk/>
            <pc:sldMk cId="2178483234" sldId="291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09:18.315" v="23" actId="2711"/>
        <pc:sldMkLst>
          <pc:docMk/>
          <pc:sldMk cId="2432736908" sldId="292"/>
        </pc:sldMkLst>
        <pc:spChg chg="mod">
          <ac:chgData name="Danielle" userId="e2554c37-e717-43a0-ba79-1183ca921ccd" providerId="ADAL" clId="{43D8583A-9E6C-4AE3-98A9-01403B6333F6}" dt="2020-06-02T20:09:18.315" v="23" actId="2711"/>
          <ac:spMkLst>
            <pc:docMk/>
            <pc:sldMk cId="2432736908" sldId="292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09:18.315" v="23" actId="2711"/>
          <ac:spMkLst>
            <pc:docMk/>
            <pc:sldMk cId="2432736908" sldId="292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09:18.315" v="23" actId="2711"/>
          <ac:spMkLst>
            <pc:docMk/>
            <pc:sldMk cId="2432736908" sldId="292"/>
            <ac:spMk id="5" creationId="{FB61D071-525E-4234-8556-55B284D2E5F6}"/>
          </ac:spMkLst>
        </pc:spChg>
        <pc:spChg chg="mod">
          <ac:chgData name="Danielle" userId="e2554c37-e717-43a0-ba79-1183ca921ccd" providerId="ADAL" clId="{43D8583A-9E6C-4AE3-98A9-01403B6333F6}" dt="2020-06-02T20:09:18.315" v="23" actId="2711"/>
          <ac:spMkLst>
            <pc:docMk/>
            <pc:sldMk cId="2432736908" sldId="292"/>
            <ac:spMk id="7" creationId="{2A7FCCEB-09E1-4097-8926-9C6100F10204}"/>
          </ac:spMkLst>
        </pc:spChg>
        <pc:spChg chg="mod">
          <ac:chgData name="Danielle" userId="e2554c37-e717-43a0-ba79-1183ca921ccd" providerId="ADAL" clId="{43D8583A-9E6C-4AE3-98A9-01403B6333F6}" dt="2020-06-02T20:09:18.315" v="23" actId="2711"/>
          <ac:spMkLst>
            <pc:docMk/>
            <pc:sldMk cId="2432736908" sldId="292"/>
            <ac:spMk id="8" creationId="{B1C04AC4-D419-493A-B481-919BB5FB4D38}"/>
          </ac:spMkLst>
        </pc:spChg>
        <pc:spChg chg="mod">
          <ac:chgData name="Danielle" userId="e2554c37-e717-43a0-ba79-1183ca921ccd" providerId="ADAL" clId="{43D8583A-9E6C-4AE3-98A9-01403B6333F6}" dt="2020-06-02T20:09:18.315" v="23" actId="2711"/>
          <ac:spMkLst>
            <pc:docMk/>
            <pc:sldMk cId="2432736908" sldId="292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09:18.315" v="23" actId="2711"/>
          <ac:spMkLst>
            <pc:docMk/>
            <pc:sldMk cId="2432736908" sldId="292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09:25.616" v="24" actId="2711"/>
        <pc:sldMkLst>
          <pc:docMk/>
          <pc:sldMk cId="12313637" sldId="293"/>
        </pc:sldMkLst>
        <pc:spChg chg="mod">
          <ac:chgData name="Danielle" userId="e2554c37-e717-43a0-ba79-1183ca921ccd" providerId="ADAL" clId="{43D8583A-9E6C-4AE3-98A9-01403B6333F6}" dt="2020-06-02T20:09:25.616" v="24" actId="2711"/>
          <ac:spMkLst>
            <pc:docMk/>
            <pc:sldMk cId="12313637" sldId="293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09:25.616" v="24" actId="2711"/>
          <ac:spMkLst>
            <pc:docMk/>
            <pc:sldMk cId="12313637" sldId="293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09:25.616" v="24" actId="2711"/>
          <ac:spMkLst>
            <pc:docMk/>
            <pc:sldMk cId="12313637" sldId="293"/>
            <ac:spMk id="5" creationId="{FB61D071-525E-4234-8556-55B284D2E5F6}"/>
          </ac:spMkLst>
        </pc:spChg>
        <pc:spChg chg="mod">
          <ac:chgData name="Danielle" userId="e2554c37-e717-43a0-ba79-1183ca921ccd" providerId="ADAL" clId="{43D8583A-9E6C-4AE3-98A9-01403B6333F6}" dt="2020-06-02T20:09:25.616" v="24" actId="2711"/>
          <ac:spMkLst>
            <pc:docMk/>
            <pc:sldMk cId="12313637" sldId="293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09:25.616" v="24" actId="2711"/>
          <ac:spMkLst>
            <pc:docMk/>
            <pc:sldMk cId="12313637" sldId="293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09:31.526" v="25" actId="2711"/>
        <pc:sldMkLst>
          <pc:docMk/>
          <pc:sldMk cId="2183472753" sldId="294"/>
        </pc:sldMkLst>
        <pc:spChg chg="mod">
          <ac:chgData name="Danielle" userId="e2554c37-e717-43a0-ba79-1183ca921ccd" providerId="ADAL" clId="{43D8583A-9E6C-4AE3-98A9-01403B6333F6}" dt="2020-06-02T20:09:31.526" v="25" actId="2711"/>
          <ac:spMkLst>
            <pc:docMk/>
            <pc:sldMk cId="2183472753" sldId="294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09:31.526" v="25" actId="2711"/>
          <ac:spMkLst>
            <pc:docMk/>
            <pc:sldMk cId="2183472753" sldId="294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09:31.526" v="25" actId="2711"/>
          <ac:spMkLst>
            <pc:docMk/>
            <pc:sldMk cId="2183472753" sldId="294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09:31.526" v="25" actId="2711"/>
          <ac:spMkLst>
            <pc:docMk/>
            <pc:sldMk cId="2183472753" sldId="294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09:40.964" v="27" actId="2711"/>
        <pc:sldMkLst>
          <pc:docMk/>
          <pc:sldMk cId="2920222433" sldId="295"/>
        </pc:sldMkLst>
        <pc:spChg chg="mod">
          <ac:chgData name="Danielle" userId="e2554c37-e717-43a0-ba79-1183ca921ccd" providerId="ADAL" clId="{43D8583A-9E6C-4AE3-98A9-01403B6333F6}" dt="2020-06-02T20:09:40.964" v="27" actId="2711"/>
          <ac:spMkLst>
            <pc:docMk/>
            <pc:sldMk cId="2920222433" sldId="295"/>
            <ac:spMk id="2" creationId="{F5C9FA44-3CB3-44BA-A445-58FAE52D5EB0}"/>
          </ac:spMkLst>
        </pc:spChg>
        <pc:spChg chg="mod">
          <ac:chgData name="Danielle" userId="e2554c37-e717-43a0-ba79-1183ca921ccd" providerId="ADAL" clId="{43D8583A-9E6C-4AE3-98A9-01403B6333F6}" dt="2020-06-02T20:09:40.964" v="27" actId="2711"/>
          <ac:spMkLst>
            <pc:docMk/>
            <pc:sldMk cId="2920222433" sldId="295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09:40.964" v="27" actId="2711"/>
          <ac:spMkLst>
            <pc:docMk/>
            <pc:sldMk cId="2920222433" sldId="295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09:40.964" v="27" actId="2711"/>
          <ac:spMkLst>
            <pc:docMk/>
            <pc:sldMk cId="2920222433" sldId="295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09:40.964" v="27" actId="2711"/>
          <ac:spMkLst>
            <pc:docMk/>
            <pc:sldMk cId="2920222433" sldId="295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09:49.795" v="28" actId="2711"/>
        <pc:sldMkLst>
          <pc:docMk/>
          <pc:sldMk cId="2521315011" sldId="296"/>
        </pc:sldMkLst>
        <pc:spChg chg="mod">
          <ac:chgData name="Danielle" userId="e2554c37-e717-43a0-ba79-1183ca921ccd" providerId="ADAL" clId="{43D8583A-9E6C-4AE3-98A9-01403B6333F6}" dt="2020-06-02T20:09:49.795" v="28" actId="2711"/>
          <ac:spMkLst>
            <pc:docMk/>
            <pc:sldMk cId="2521315011" sldId="296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09:49.795" v="28" actId="2711"/>
          <ac:spMkLst>
            <pc:docMk/>
            <pc:sldMk cId="2521315011" sldId="296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09:49.795" v="28" actId="2711"/>
          <ac:spMkLst>
            <pc:docMk/>
            <pc:sldMk cId="2521315011" sldId="296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09:49.795" v="28" actId="2711"/>
          <ac:spMkLst>
            <pc:docMk/>
            <pc:sldMk cId="2521315011" sldId="296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09:58.206" v="29" actId="2711"/>
        <pc:sldMkLst>
          <pc:docMk/>
          <pc:sldMk cId="2678231946" sldId="297"/>
        </pc:sldMkLst>
        <pc:spChg chg="mod">
          <ac:chgData name="Danielle" userId="e2554c37-e717-43a0-ba79-1183ca921ccd" providerId="ADAL" clId="{43D8583A-9E6C-4AE3-98A9-01403B6333F6}" dt="2020-06-02T20:09:58.206" v="29" actId="2711"/>
          <ac:spMkLst>
            <pc:docMk/>
            <pc:sldMk cId="2678231946" sldId="297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09:58.206" v="29" actId="2711"/>
          <ac:spMkLst>
            <pc:docMk/>
            <pc:sldMk cId="2678231946" sldId="297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09:58.206" v="29" actId="2711"/>
          <ac:spMkLst>
            <pc:docMk/>
            <pc:sldMk cId="2678231946" sldId="297"/>
            <ac:spMk id="5" creationId="{FB61D071-525E-4234-8556-55B284D2E5F6}"/>
          </ac:spMkLst>
        </pc:spChg>
        <pc:spChg chg="mod">
          <ac:chgData name="Danielle" userId="e2554c37-e717-43a0-ba79-1183ca921ccd" providerId="ADAL" clId="{43D8583A-9E6C-4AE3-98A9-01403B6333F6}" dt="2020-06-02T20:09:58.206" v="29" actId="2711"/>
          <ac:spMkLst>
            <pc:docMk/>
            <pc:sldMk cId="2678231946" sldId="297"/>
            <ac:spMk id="8" creationId="{B1C04AC4-D419-493A-B481-919BB5FB4D38}"/>
          </ac:spMkLst>
        </pc:spChg>
        <pc:spChg chg="mod">
          <ac:chgData name="Danielle" userId="e2554c37-e717-43a0-ba79-1183ca921ccd" providerId="ADAL" clId="{43D8583A-9E6C-4AE3-98A9-01403B6333F6}" dt="2020-06-02T20:09:58.206" v="29" actId="2711"/>
          <ac:spMkLst>
            <pc:docMk/>
            <pc:sldMk cId="2678231946" sldId="297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09:58.206" v="29" actId="2711"/>
          <ac:spMkLst>
            <pc:docMk/>
            <pc:sldMk cId="2678231946" sldId="297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10:06.946" v="30" actId="2711"/>
        <pc:sldMkLst>
          <pc:docMk/>
          <pc:sldMk cId="615371499" sldId="298"/>
        </pc:sldMkLst>
        <pc:spChg chg="mod">
          <ac:chgData name="Danielle" userId="e2554c37-e717-43a0-ba79-1183ca921ccd" providerId="ADAL" clId="{43D8583A-9E6C-4AE3-98A9-01403B6333F6}" dt="2020-06-02T20:10:06.946" v="30" actId="2711"/>
          <ac:spMkLst>
            <pc:docMk/>
            <pc:sldMk cId="615371499" sldId="298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10:06.946" v="30" actId="2711"/>
          <ac:spMkLst>
            <pc:docMk/>
            <pc:sldMk cId="615371499" sldId="298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10:06.946" v="30" actId="2711"/>
          <ac:spMkLst>
            <pc:docMk/>
            <pc:sldMk cId="615371499" sldId="298"/>
            <ac:spMk id="5" creationId="{FB61D071-525E-4234-8556-55B284D2E5F6}"/>
          </ac:spMkLst>
        </pc:spChg>
        <pc:spChg chg="mod">
          <ac:chgData name="Danielle" userId="e2554c37-e717-43a0-ba79-1183ca921ccd" providerId="ADAL" clId="{43D8583A-9E6C-4AE3-98A9-01403B6333F6}" dt="2020-06-02T20:10:06.946" v="30" actId="2711"/>
          <ac:spMkLst>
            <pc:docMk/>
            <pc:sldMk cId="615371499" sldId="298"/>
            <ac:spMk id="7" creationId="{2A7FCCEB-09E1-4097-8926-9C6100F10204}"/>
          </ac:spMkLst>
        </pc:spChg>
        <pc:spChg chg="mod">
          <ac:chgData name="Danielle" userId="e2554c37-e717-43a0-ba79-1183ca921ccd" providerId="ADAL" clId="{43D8583A-9E6C-4AE3-98A9-01403B6333F6}" dt="2020-06-02T20:10:06.946" v="30" actId="2711"/>
          <ac:spMkLst>
            <pc:docMk/>
            <pc:sldMk cId="615371499" sldId="298"/>
            <ac:spMk id="8" creationId="{B1C04AC4-D419-493A-B481-919BB5FB4D38}"/>
          </ac:spMkLst>
        </pc:spChg>
        <pc:spChg chg="mod">
          <ac:chgData name="Danielle" userId="e2554c37-e717-43a0-ba79-1183ca921ccd" providerId="ADAL" clId="{43D8583A-9E6C-4AE3-98A9-01403B6333F6}" dt="2020-06-02T20:10:06.946" v="30" actId="2711"/>
          <ac:spMkLst>
            <pc:docMk/>
            <pc:sldMk cId="615371499" sldId="298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10:06.946" v="30" actId="2711"/>
          <ac:spMkLst>
            <pc:docMk/>
            <pc:sldMk cId="615371499" sldId="298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10:14.285" v="31" actId="2711"/>
        <pc:sldMkLst>
          <pc:docMk/>
          <pc:sldMk cId="352209129" sldId="299"/>
        </pc:sldMkLst>
        <pc:spChg chg="mod">
          <ac:chgData name="Danielle" userId="e2554c37-e717-43a0-ba79-1183ca921ccd" providerId="ADAL" clId="{43D8583A-9E6C-4AE3-98A9-01403B6333F6}" dt="2020-06-02T20:10:14.285" v="31" actId="2711"/>
          <ac:spMkLst>
            <pc:docMk/>
            <pc:sldMk cId="352209129" sldId="299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10:14.285" v="31" actId="2711"/>
          <ac:spMkLst>
            <pc:docMk/>
            <pc:sldMk cId="352209129" sldId="299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10:14.285" v="31" actId="2711"/>
          <ac:spMkLst>
            <pc:docMk/>
            <pc:sldMk cId="352209129" sldId="299"/>
            <ac:spMk id="5" creationId="{FB61D071-525E-4234-8556-55B284D2E5F6}"/>
          </ac:spMkLst>
        </pc:spChg>
        <pc:spChg chg="mod">
          <ac:chgData name="Danielle" userId="e2554c37-e717-43a0-ba79-1183ca921ccd" providerId="ADAL" clId="{43D8583A-9E6C-4AE3-98A9-01403B6333F6}" dt="2020-06-02T20:10:14.285" v="31" actId="2711"/>
          <ac:spMkLst>
            <pc:docMk/>
            <pc:sldMk cId="352209129" sldId="299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10:14.285" v="31" actId="2711"/>
          <ac:spMkLst>
            <pc:docMk/>
            <pc:sldMk cId="352209129" sldId="299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10:20.176" v="32" actId="2711"/>
        <pc:sldMkLst>
          <pc:docMk/>
          <pc:sldMk cId="1958554944" sldId="300"/>
        </pc:sldMkLst>
        <pc:spChg chg="mod">
          <ac:chgData name="Danielle" userId="e2554c37-e717-43a0-ba79-1183ca921ccd" providerId="ADAL" clId="{43D8583A-9E6C-4AE3-98A9-01403B6333F6}" dt="2020-06-02T20:10:20.176" v="32" actId="2711"/>
          <ac:spMkLst>
            <pc:docMk/>
            <pc:sldMk cId="1958554944" sldId="300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10:20.176" v="32" actId="2711"/>
          <ac:spMkLst>
            <pc:docMk/>
            <pc:sldMk cId="1958554944" sldId="300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10:20.176" v="32" actId="2711"/>
          <ac:spMkLst>
            <pc:docMk/>
            <pc:sldMk cId="1958554944" sldId="300"/>
            <ac:spMk id="5" creationId="{FB61D071-525E-4234-8556-55B284D2E5F6}"/>
          </ac:spMkLst>
        </pc:spChg>
        <pc:spChg chg="mod">
          <ac:chgData name="Danielle" userId="e2554c37-e717-43a0-ba79-1183ca921ccd" providerId="ADAL" clId="{43D8583A-9E6C-4AE3-98A9-01403B6333F6}" dt="2020-06-02T20:10:20.176" v="32" actId="2711"/>
          <ac:spMkLst>
            <pc:docMk/>
            <pc:sldMk cId="1958554944" sldId="300"/>
            <ac:spMk id="8" creationId="{B1C04AC4-D419-493A-B481-919BB5FB4D38}"/>
          </ac:spMkLst>
        </pc:spChg>
        <pc:spChg chg="mod">
          <ac:chgData name="Danielle" userId="e2554c37-e717-43a0-ba79-1183ca921ccd" providerId="ADAL" clId="{43D8583A-9E6C-4AE3-98A9-01403B6333F6}" dt="2020-06-02T20:10:20.176" v="32" actId="2711"/>
          <ac:spMkLst>
            <pc:docMk/>
            <pc:sldMk cId="1958554944" sldId="300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10:20.176" v="32" actId="2711"/>
          <ac:spMkLst>
            <pc:docMk/>
            <pc:sldMk cId="1958554944" sldId="300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10:28.568" v="33" actId="2711"/>
        <pc:sldMkLst>
          <pc:docMk/>
          <pc:sldMk cId="3571708173" sldId="301"/>
        </pc:sldMkLst>
        <pc:spChg chg="mod">
          <ac:chgData name="Danielle" userId="e2554c37-e717-43a0-ba79-1183ca921ccd" providerId="ADAL" clId="{43D8583A-9E6C-4AE3-98A9-01403B6333F6}" dt="2020-06-02T20:10:28.568" v="33" actId="2711"/>
          <ac:spMkLst>
            <pc:docMk/>
            <pc:sldMk cId="3571708173" sldId="301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10:28.568" v="33" actId="2711"/>
          <ac:spMkLst>
            <pc:docMk/>
            <pc:sldMk cId="3571708173" sldId="301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10:28.568" v="33" actId="2711"/>
          <ac:spMkLst>
            <pc:docMk/>
            <pc:sldMk cId="3571708173" sldId="301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10:28.568" v="33" actId="2711"/>
          <ac:spMkLst>
            <pc:docMk/>
            <pc:sldMk cId="3571708173" sldId="301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10:42.218" v="34" actId="2711"/>
        <pc:sldMkLst>
          <pc:docMk/>
          <pc:sldMk cId="4006678643" sldId="302"/>
        </pc:sldMkLst>
        <pc:spChg chg="mod">
          <ac:chgData name="Danielle" userId="e2554c37-e717-43a0-ba79-1183ca921ccd" providerId="ADAL" clId="{43D8583A-9E6C-4AE3-98A9-01403B6333F6}" dt="2020-06-02T20:10:42.218" v="34" actId="2711"/>
          <ac:spMkLst>
            <pc:docMk/>
            <pc:sldMk cId="4006678643" sldId="302"/>
            <ac:spMk id="2" creationId="{4CDDDD8B-3161-4FB7-8D15-EA27BB309B32}"/>
          </ac:spMkLst>
        </pc:spChg>
        <pc:spChg chg="mod">
          <ac:chgData name="Danielle" userId="e2554c37-e717-43a0-ba79-1183ca921ccd" providerId="ADAL" clId="{43D8583A-9E6C-4AE3-98A9-01403B6333F6}" dt="2020-06-02T20:10:42.218" v="34" actId="2711"/>
          <ac:spMkLst>
            <pc:docMk/>
            <pc:sldMk cId="4006678643" sldId="302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10:42.218" v="34" actId="2711"/>
          <ac:spMkLst>
            <pc:docMk/>
            <pc:sldMk cId="4006678643" sldId="302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10:42.218" v="34" actId="2711"/>
          <ac:spMkLst>
            <pc:docMk/>
            <pc:sldMk cId="4006678643" sldId="302"/>
            <ac:spMk id="5" creationId="{FB61D071-525E-4234-8556-55B284D2E5F6}"/>
          </ac:spMkLst>
        </pc:spChg>
        <pc:spChg chg="mod">
          <ac:chgData name="Danielle" userId="e2554c37-e717-43a0-ba79-1183ca921ccd" providerId="ADAL" clId="{43D8583A-9E6C-4AE3-98A9-01403B6333F6}" dt="2020-06-02T20:10:42.218" v="34" actId="2711"/>
          <ac:spMkLst>
            <pc:docMk/>
            <pc:sldMk cId="4006678643" sldId="302"/>
            <ac:spMk id="8" creationId="{B1C04AC4-D419-493A-B481-919BB5FB4D38}"/>
          </ac:spMkLst>
        </pc:spChg>
        <pc:spChg chg="mod">
          <ac:chgData name="Danielle" userId="e2554c37-e717-43a0-ba79-1183ca921ccd" providerId="ADAL" clId="{43D8583A-9E6C-4AE3-98A9-01403B6333F6}" dt="2020-06-02T20:10:42.218" v="34" actId="2711"/>
          <ac:spMkLst>
            <pc:docMk/>
            <pc:sldMk cId="4006678643" sldId="302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10:42.218" v="34" actId="2711"/>
          <ac:spMkLst>
            <pc:docMk/>
            <pc:sldMk cId="4006678643" sldId="302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10:48.607" v="35" actId="2711"/>
        <pc:sldMkLst>
          <pc:docMk/>
          <pc:sldMk cId="2048193986" sldId="303"/>
        </pc:sldMkLst>
        <pc:spChg chg="mod">
          <ac:chgData name="Danielle" userId="e2554c37-e717-43a0-ba79-1183ca921ccd" providerId="ADAL" clId="{43D8583A-9E6C-4AE3-98A9-01403B6333F6}" dt="2020-06-02T20:10:48.607" v="35" actId="2711"/>
          <ac:spMkLst>
            <pc:docMk/>
            <pc:sldMk cId="2048193986" sldId="303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10:48.607" v="35" actId="2711"/>
          <ac:spMkLst>
            <pc:docMk/>
            <pc:sldMk cId="2048193986" sldId="303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10:48.607" v="35" actId="2711"/>
          <ac:spMkLst>
            <pc:docMk/>
            <pc:sldMk cId="2048193986" sldId="303"/>
            <ac:spMk id="5" creationId="{FB61D071-525E-4234-8556-55B284D2E5F6}"/>
          </ac:spMkLst>
        </pc:spChg>
        <pc:spChg chg="mod">
          <ac:chgData name="Danielle" userId="e2554c37-e717-43a0-ba79-1183ca921ccd" providerId="ADAL" clId="{43D8583A-9E6C-4AE3-98A9-01403B6333F6}" dt="2020-06-02T20:10:48.607" v="35" actId="2711"/>
          <ac:spMkLst>
            <pc:docMk/>
            <pc:sldMk cId="2048193986" sldId="303"/>
            <ac:spMk id="7" creationId="{1F8650AC-CE85-49E4-B95A-A85824C928E0}"/>
          </ac:spMkLst>
        </pc:spChg>
        <pc:spChg chg="mod">
          <ac:chgData name="Danielle" userId="e2554c37-e717-43a0-ba79-1183ca921ccd" providerId="ADAL" clId="{43D8583A-9E6C-4AE3-98A9-01403B6333F6}" dt="2020-06-02T20:10:48.607" v="35" actId="2711"/>
          <ac:spMkLst>
            <pc:docMk/>
            <pc:sldMk cId="2048193986" sldId="303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10:48.607" v="35" actId="2711"/>
          <ac:spMkLst>
            <pc:docMk/>
            <pc:sldMk cId="2048193986" sldId="303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43D8583A-9E6C-4AE3-98A9-01403B6333F6}" dt="2020-06-02T20:10:54.558" v="36" actId="2711"/>
        <pc:sldMkLst>
          <pc:docMk/>
          <pc:sldMk cId="825667441" sldId="304"/>
        </pc:sldMkLst>
        <pc:spChg chg="mod">
          <ac:chgData name="Danielle" userId="e2554c37-e717-43a0-ba79-1183ca921ccd" providerId="ADAL" clId="{43D8583A-9E6C-4AE3-98A9-01403B6333F6}" dt="2020-06-02T20:10:54.558" v="36" actId="2711"/>
          <ac:spMkLst>
            <pc:docMk/>
            <pc:sldMk cId="825667441" sldId="304"/>
            <ac:spMk id="3" creationId="{78614C4C-B970-42D2-AF97-F348D19DD836}"/>
          </ac:spMkLst>
        </pc:spChg>
        <pc:spChg chg="mod">
          <ac:chgData name="Danielle" userId="e2554c37-e717-43a0-ba79-1183ca921ccd" providerId="ADAL" clId="{43D8583A-9E6C-4AE3-98A9-01403B6333F6}" dt="2020-06-02T20:10:54.558" v="36" actId="2711"/>
          <ac:spMkLst>
            <pc:docMk/>
            <pc:sldMk cId="825667441" sldId="304"/>
            <ac:spMk id="4" creationId="{1CA512AA-06FC-4FB1-B1A9-2F3BB60CBCFA}"/>
          </ac:spMkLst>
        </pc:spChg>
        <pc:spChg chg="mod">
          <ac:chgData name="Danielle" userId="e2554c37-e717-43a0-ba79-1183ca921ccd" providerId="ADAL" clId="{43D8583A-9E6C-4AE3-98A9-01403B6333F6}" dt="2020-06-02T20:10:54.558" v="36" actId="2711"/>
          <ac:spMkLst>
            <pc:docMk/>
            <pc:sldMk cId="825667441" sldId="304"/>
            <ac:spMk id="5" creationId="{FB61D071-525E-4234-8556-55B284D2E5F6}"/>
          </ac:spMkLst>
        </pc:spChg>
        <pc:spChg chg="mod">
          <ac:chgData name="Danielle" userId="e2554c37-e717-43a0-ba79-1183ca921ccd" providerId="ADAL" clId="{43D8583A-9E6C-4AE3-98A9-01403B6333F6}" dt="2020-06-02T20:10:54.558" v="36" actId="2711"/>
          <ac:spMkLst>
            <pc:docMk/>
            <pc:sldMk cId="825667441" sldId="304"/>
            <ac:spMk id="7" creationId="{2A7FCCEB-09E1-4097-8926-9C6100F10204}"/>
          </ac:spMkLst>
        </pc:spChg>
        <pc:spChg chg="mod">
          <ac:chgData name="Danielle" userId="e2554c37-e717-43a0-ba79-1183ca921ccd" providerId="ADAL" clId="{43D8583A-9E6C-4AE3-98A9-01403B6333F6}" dt="2020-06-02T20:10:54.558" v="36" actId="2711"/>
          <ac:spMkLst>
            <pc:docMk/>
            <pc:sldMk cId="825667441" sldId="304"/>
            <ac:spMk id="8" creationId="{B1C04AC4-D419-493A-B481-919BB5FB4D38}"/>
          </ac:spMkLst>
        </pc:spChg>
        <pc:spChg chg="mod">
          <ac:chgData name="Danielle" userId="e2554c37-e717-43a0-ba79-1183ca921ccd" providerId="ADAL" clId="{43D8583A-9E6C-4AE3-98A9-01403B6333F6}" dt="2020-06-02T20:10:54.558" v="36" actId="2711"/>
          <ac:spMkLst>
            <pc:docMk/>
            <pc:sldMk cId="825667441" sldId="304"/>
            <ac:spMk id="9" creationId="{10DD6C9E-69C2-41AD-93C3-2F6257B1E74F}"/>
          </ac:spMkLst>
        </pc:spChg>
        <pc:spChg chg="mod">
          <ac:chgData name="Danielle" userId="e2554c37-e717-43a0-ba79-1183ca921ccd" providerId="ADAL" clId="{43D8583A-9E6C-4AE3-98A9-01403B6333F6}" dt="2020-06-02T20:10:54.558" v="36" actId="2711"/>
          <ac:spMkLst>
            <pc:docMk/>
            <pc:sldMk cId="825667441" sldId="304"/>
            <ac:spMk id="10" creationId="{7911A047-9BF3-4FE1-8951-DE9183DD8A1E}"/>
          </ac:spMkLst>
        </pc:spChg>
        <pc:spChg chg="mod">
          <ac:chgData name="Danielle" userId="e2554c37-e717-43a0-ba79-1183ca921ccd" providerId="ADAL" clId="{43D8583A-9E6C-4AE3-98A9-01403B6333F6}" dt="2020-06-02T20:10:54.558" v="36" actId="2711"/>
          <ac:spMkLst>
            <pc:docMk/>
            <pc:sldMk cId="825667441" sldId="304"/>
            <ac:spMk id="28" creationId="{00000000-0000-0000-0000-000000000000}"/>
          </ac:spMkLst>
        </pc:spChg>
      </pc:sldChg>
      <pc:sldMasterChg chg="modSp delSldLayout modSldLayout">
        <pc:chgData name="Danielle" userId="e2554c37-e717-43a0-ba79-1183ca921ccd" providerId="ADAL" clId="{43D8583A-9E6C-4AE3-98A9-01403B6333F6}" dt="2020-06-02T20:02:45.724" v="14" actId="2696"/>
        <pc:sldMasterMkLst>
          <pc:docMk/>
          <pc:sldMasterMk cId="2855658048" sldId="2147483674"/>
        </pc:sldMasterMkLst>
        <pc:spChg chg="mod">
          <ac:chgData name="Danielle" userId="e2554c37-e717-43a0-ba79-1183ca921ccd" providerId="ADAL" clId="{43D8583A-9E6C-4AE3-98A9-01403B6333F6}" dt="2020-06-02T20:02:01.703" v="1" actId="2711"/>
          <ac:spMkLst>
            <pc:docMk/>
            <pc:sldMasterMk cId="2855658048" sldId="2147483674"/>
            <ac:spMk id="14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02:01.703" v="1" actId="2711"/>
          <ac:spMkLst>
            <pc:docMk/>
            <pc:sldMasterMk cId="2855658048" sldId="2147483674"/>
            <ac:spMk id="15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02:01.703" v="1" actId="2711"/>
          <ac:spMkLst>
            <pc:docMk/>
            <pc:sldMasterMk cId="2855658048" sldId="2147483674"/>
            <ac:spMk id="16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02:01.703" v="1" actId="2711"/>
          <ac:spMkLst>
            <pc:docMk/>
            <pc:sldMasterMk cId="2855658048" sldId="2147483674"/>
            <ac:spMk id="17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02:01.703" v="1" actId="2711"/>
          <ac:spMkLst>
            <pc:docMk/>
            <pc:sldMasterMk cId="2855658048" sldId="2147483674"/>
            <ac:spMk id="18" creationId="{00000000-0000-0000-0000-000000000000}"/>
          </ac:spMkLst>
        </pc:spChg>
        <pc:picChg chg="mod">
          <ac:chgData name="Danielle" userId="e2554c37-e717-43a0-ba79-1183ca921ccd" providerId="ADAL" clId="{43D8583A-9E6C-4AE3-98A9-01403B6333F6}" dt="2020-06-02T20:02:01.703" v="1" actId="2711"/>
          <ac:picMkLst>
            <pc:docMk/>
            <pc:sldMasterMk cId="2855658048" sldId="2147483674"/>
            <ac:picMk id="13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02:01.703" v="1" actId="2711"/>
          <ac:picMkLst>
            <pc:docMk/>
            <pc:sldMasterMk cId="2855658048" sldId="2147483674"/>
            <ac:picMk id="29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02:01.703" v="1" actId="2711"/>
          <ac:picMkLst>
            <pc:docMk/>
            <pc:sldMasterMk cId="2855658048" sldId="2147483674"/>
            <ac:picMk id="31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02:01.703" v="1" actId="2711"/>
          <ac:picMkLst>
            <pc:docMk/>
            <pc:sldMasterMk cId="2855658048" sldId="2147483674"/>
            <ac:picMk id="32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02:01.703" v="1" actId="2711"/>
          <ac:picMkLst>
            <pc:docMk/>
            <pc:sldMasterMk cId="2855658048" sldId="2147483674"/>
            <ac:picMk id="33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02:01.703" v="1" actId="2711"/>
          <ac:picMkLst>
            <pc:docMk/>
            <pc:sldMasterMk cId="2855658048" sldId="2147483674"/>
            <ac:picMk id="34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02:01.703" v="1" actId="2711"/>
          <ac:picMkLst>
            <pc:docMk/>
            <pc:sldMasterMk cId="2855658048" sldId="2147483674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43D8583A-9E6C-4AE3-98A9-01403B6333F6}" dt="2020-06-02T20:02:11.527" v="2" actId="2711"/>
          <pc:sldLayoutMkLst>
            <pc:docMk/>
            <pc:sldMasterMk cId="2855658048" sldId="2147483674"/>
            <pc:sldLayoutMk cId="2269530922" sldId="2147483676"/>
          </pc:sldLayoutMkLst>
          <pc:spChg chg="mod">
            <ac:chgData name="Danielle" userId="e2554c37-e717-43a0-ba79-1183ca921ccd" providerId="ADAL" clId="{43D8583A-9E6C-4AE3-98A9-01403B6333F6}" dt="2020-06-02T20:02:11.527" v="2" actId="2711"/>
            <ac:spMkLst>
              <pc:docMk/>
              <pc:sldMasterMk cId="2855658048" sldId="2147483674"/>
              <pc:sldLayoutMk cId="2269530922" sldId="2147483676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43D8583A-9E6C-4AE3-98A9-01403B6333F6}" dt="2020-06-02T20:02:29.100" v="9" actId="1035"/>
          <pc:sldLayoutMkLst>
            <pc:docMk/>
            <pc:sldMasterMk cId="2855658048" sldId="2147483674"/>
            <pc:sldLayoutMk cId="774960336" sldId="2147483677"/>
          </pc:sldLayoutMkLst>
          <pc:spChg chg="mod">
            <ac:chgData name="Danielle" userId="e2554c37-e717-43a0-ba79-1183ca921ccd" providerId="ADAL" clId="{43D8583A-9E6C-4AE3-98A9-01403B6333F6}" dt="2020-06-02T20:02:22.559" v="4" actId="13822"/>
            <ac:spMkLst>
              <pc:docMk/>
              <pc:sldMasterMk cId="2855658048" sldId="2147483674"/>
              <pc:sldLayoutMk cId="774960336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43D8583A-9E6C-4AE3-98A9-01403B6333F6}" dt="2020-06-02T20:02:22.559" v="4" actId="13822"/>
            <ac:spMkLst>
              <pc:docMk/>
              <pc:sldMasterMk cId="2855658048" sldId="2147483674"/>
              <pc:sldLayoutMk cId="774960336" sldId="2147483677"/>
              <ac:spMk id="8" creationId="{00000000-0000-0000-0000-000000000000}"/>
            </ac:spMkLst>
          </pc:spChg>
          <pc:spChg chg="mod">
            <ac:chgData name="Danielle" userId="e2554c37-e717-43a0-ba79-1183ca921ccd" providerId="ADAL" clId="{43D8583A-9E6C-4AE3-98A9-01403B6333F6}" dt="2020-06-02T20:02:29.100" v="9" actId="1035"/>
            <ac:spMkLst>
              <pc:docMk/>
              <pc:sldMasterMk cId="2855658048" sldId="2147483674"/>
              <pc:sldLayoutMk cId="774960336" sldId="2147483677"/>
              <ac:spMk id="9" creationId="{00000000-0000-0000-0000-000000000000}"/>
            </ac:spMkLst>
          </pc:spChg>
          <pc:spChg chg="mod">
            <ac:chgData name="Danielle" userId="e2554c37-e717-43a0-ba79-1183ca921ccd" providerId="ADAL" clId="{43D8583A-9E6C-4AE3-98A9-01403B6333F6}" dt="2020-06-02T20:02:26.097" v="7" actId="1036"/>
            <ac:spMkLst>
              <pc:docMk/>
              <pc:sldMasterMk cId="2855658048" sldId="2147483674"/>
              <pc:sldLayoutMk cId="774960336" sldId="2147483677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43D8583A-9E6C-4AE3-98A9-01403B6333F6}" dt="2020-06-02T20:02:22.559" v="4" actId="13822"/>
            <ac:cxnSpMkLst>
              <pc:docMk/>
              <pc:sldMasterMk cId="2855658048" sldId="2147483674"/>
              <pc:sldLayoutMk cId="774960336" sldId="2147483677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43D8583A-9E6C-4AE3-98A9-01403B6333F6}" dt="2020-06-02T20:02:22.559" v="4" actId="13822"/>
            <ac:cxnSpMkLst>
              <pc:docMk/>
              <pc:sldMasterMk cId="2855658048" sldId="2147483674"/>
              <pc:sldLayoutMk cId="774960336" sldId="2147483677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43D8583A-9E6C-4AE3-98A9-01403B6333F6}" dt="2020-06-02T20:02:22.559" v="4" actId="13822"/>
            <ac:cxnSpMkLst>
              <pc:docMk/>
              <pc:sldMasterMk cId="2855658048" sldId="2147483674"/>
              <pc:sldLayoutMk cId="774960336" sldId="2147483677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43D8583A-9E6C-4AE3-98A9-01403B6333F6}" dt="2020-06-02T20:02:22.559" v="4" actId="13822"/>
            <ac:cxnSpMkLst>
              <pc:docMk/>
              <pc:sldMasterMk cId="2855658048" sldId="2147483674"/>
              <pc:sldLayoutMk cId="774960336" sldId="2147483677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43D8583A-9E6C-4AE3-98A9-01403B6333F6}" dt="2020-06-02T20:02:22.559" v="4" actId="13822"/>
            <ac:cxnSpMkLst>
              <pc:docMk/>
              <pc:sldMasterMk cId="2855658048" sldId="2147483674"/>
              <pc:sldLayoutMk cId="774960336" sldId="2147483677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43D8583A-9E6C-4AE3-98A9-01403B6333F6}" dt="2020-06-02T20:02:37.573" v="12" actId="1036"/>
          <pc:sldLayoutMkLst>
            <pc:docMk/>
            <pc:sldMasterMk cId="2855658048" sldId="2147483674"/>
            <pc:sldLayoutMk cId="914686693" sldId="2147483678"/>
          </pc:sldLayoutMkLst>
          <pc:spChg chg="mod">
            <ac:chgData name="Danielle" userId="e2554c37-e717-43a0-ba79-1183ca921ccd" providerId="ADAL" clId="{43D8583A-9E6C-4AE3-98A9-01403B6333F6}" dt="2020-06-02T20:02:37.573" v="12" actId="1036"/>
            <ac:spMkLst>
              <pc:docMk/>
              <pc:sldMasterMk cId="2855658048" sldId="2147483674"/>
              <pc:sldLayoutMk cId="914686693" sldId="2147483678"/>
              <ac:spMk id="2" creationId="{00000000-0000-0000-0000-000000000000}"/>
            </ac:spMkLst>
          </pc:spChg>
          <pc:spChg chg="mod">
            <ac:chgData name="Danielle" userId="e2554c37-e717-43a0-ba79-1183ca921ccd" providerId="ADAL" clId="{43D8583A-9E6C-4AE3-98A9-01403B6333F6}" dt="2020-06-02T20:02:37.573" v="12" actId="1036"/>
            <ac:spMkLst>
              <pc:docMk/>
              <pc:sldMasterMk cId="2855658048" sldId="2147483674"/>
              <pc:sldLayoutMk cId="914686693" sldId="2147483678"/>
              <ac:spMk id="3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43D8583A-9E6C-4AE3-98A9-01403B6333F6}" dt="2020-06-02T20:02:41.063" v="13" actId="478"/>
          <pc:sldLayoutMkLst>
            <pc:docMk/>
            <pc:sldMasterMk cId="2855658048" sldId="2147483674"/>
            <pc:sldLayoutMk cId="1605041191" sldId="2147483679"/>
          </pc:sldLayoutMkLst>
          <pc:spChg chg="del">
            <ac:chgData name="Danielle" userId="e2554c37-e717-43a0-ba79-1183ca921ccd" providerId="ADAL" clId="{43D8583A-9E6C-4AE3-98A9-01403B6333F6}" dt="2020-06-02T20:02:41.063" v="13" actId="478"/>
            <ac:spMkLst>
              <pc:docMk/>
              <pc:sldMasterMk cId="2855658048" sldId="2147483674"/>
              <pc:sldLayoutMk cId="1605041191" sldId="2147483679"/>
              <ac:spMk id="2" creationId="{00000000-0000-0000-0000-000000000000}"/>
            </ac:spMkLst>
          </pc:spChg>
          <pc:spChg chg="del">
            <ac:chgData name="Danielle" userId="e2554c37-e717-43a0-ba79-1183ca921ccd" providerId="ADAL" clId="{43D8583A-9E6C-4AE3-98A9-01403B6333F6}" dt="2020-06-02T20:02:41.063" v="13" actId="478"/>
            <ac:spMkLst>
              <pc:docMk/>
              <pc:sldMasterMk cId="2855658048" sldId="2147483674"/>
              <pc:sldLayoutMk cId="1605041191" sldId="2147483679"/>
              <ac:spMk id="3" creationId="{00000000-0000-0000-0000-000000000000}"/>
            </ac:spMkLst>
          </pc:spChg>
          <pc:spChg chg="del">
            <ac:chgData name="Danielle" userId="e2554c37-e717-43a0-ba79-1183ca921ccd" providerId="ADAL" clId="{43D8583A-9E6C-4AE3-98A9-01403B6333F6}" dt="2020-06-02T20:02:41.063" v="13" actId="478"/>
            <ac:spMkLst>
              <pc:docMk/>
              <pc:sldMasterMk cId="2855658048" sldId="2147483674"/>
              <pc:sldLayoutMk cId="1605041191" sldId="2147483679"/>
              <ac:spMk id="4" creationId="{00000000-0000-0000-0000-000000000000}"/>
            </ac:spMkLst>
          </pc:spChg>
          <pc:spChg chg="del">
            <ac:chgData name="Danielle" userId="e2554c37-e717-43a0-ba79-1183ca921ccd" providerId="ADAL" clId="{43D8583A-9E6C-4AE3-98A9-01403B6333F6}" dt="2020-06-02T20:02:41.063" v="13" actId="478"/>
            <ac:spMkLst>
              <pc:docMk/>
              <pc:sldMasterMk cId="2855658048" sldId="2147483674"/>
              <pc:sldLayoutMk cId="1605041191" sldId="2147483679"/>
              <ac:spMk id="5" creationId="{00000000-0000-0000-0000-000000000000}"/>
            </ac:spMkLst>
          </pc:spChg>
          <pc:spChg chg="del">
            <ac:chgData name="Danielle" userId="e2554c37-e717-43a0-ba79-1183ca921ccd" providerId="ADAL" clId="{43D8583A-9E6C-4AE3-98A9-01403B6333F6}" dt="2020-06-02T20:02:41.063" v="13" actId="478"/>
            <ac:spMkLst>
              <pc:docMk/>
              <pc:sldMasterMk cId="2855658048" sldId="2147483674"/>
              <pc:sldLayoutMk cId="1605041191" sldId="2147483679"/>
              <ac:spMk id="6" creationId="{00000000-0000-0000-0000-000000000000}"/>
            </ac:spMkLst>
          </pc:spChg>
        </pc:sldLayoutChg>
        <pc:sldLayoutChg chg="del">
          <pc:chgData name="Danielle" userId="e2554c37-e717-43a0-ba79-1183ca921ccd" providerId="ADAL" clId="{43D8583A-9E6C-4AE3-98A9-01403B6333F6}" dt="2020-06-02T20:02:45.724" v="14" actId="2696"/>
          <pc:sldLayoutMkLst>
            <pc:docMk/>
            <pc:sldMasterMk cId="2855658048" sldId="2147483674"/>
            <pc:sldLayoutMk cId="3195560427" sldId="2147483687"/>
          </pc:sldLayoutMkLst>
        </pc:sldLayoutChg>
      </pc:sldMasterChg>
      <pc:sldMasterChg chg="modSp modSldLayout">
        <pc:chgData name="Danielle" userId="e2554c37-e717-43a0-ba79-1183ca921ccd" providerId="ADAL" clId="{43D8583A-9E6C-4AE3-98A9-01403B6333F6}" dt="2020-06-02T20:03:06.304" v="16" actId="2711"/>
        <pc:sldMasterMkLst>
          <pc:docMk/>
          <pc:sldMasterMk cId="2837299643" sldId="2147483681"/>
        </pc:sldMasterMkLst>
        <pc:spChg chg="mod">
          <ac:chgData name="Danielle" userId="e2554c37-e717-43a0-ba79-1183ca921ccd" providerId="ADAL" clId="{43D8583A-9E6C-4AE3-98A9-01403B6333F6}" dt="2020-06-02T20:02:59.433" v="15" actId="2711"/>
          <ac:spMkLst>
            <pc:docMk/>
            <pc:sldMasterMk cId="2837299643" sldId="2147483681"/>
            <ac:spMk id="9" creationId="{00000000-0000-0000-0000-000000000000}"/>
          </ac:spMkLst>
        </pc:spChg>
        <pc:spChg chg="mod">
          <ac:chgData name="Danielle" userId="e2554c37-e717-43a0-ba79-1183ca921ccd" providerId="ADAL" clId="{43D8583A-9E6C-4AE3-98A9-01403B6333F6}" dt="2020-06-02T20:02:59.433" v="15" actId="2711"/>
          <ac:spMkLst>
            <pc:docMk/>
            <pc:sldMasterMk cId="2837299643" sldId="2147483681"/>
            <ac:spMk id="18" creationId="{00000000-0000-0000-0000-000000000000}"/>
          </ac:spMkLst>
        </pc:spChg>
        <pc:picChg chg="mod">
          <ac:chgData name="Danielle" userId="e2554c37-e717-43a0-ba79-1183ca921ccd" providerId="ADAL" clId="{43D8583A-9E6C-4AE3-98A9-01403B6333F6}" dt="2020-06-02T20:02:59.433" v="15" actId="2711"/>
          <ac:picMkLst>
            <pc:docMk/>
            <pc:sldMasterMk cId="2837299643" sldId="2147483681"/>
            <ac:picMk id="14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02:59.433" v="15" actId="2711"/>
          <ac:picMkLst>
            <pc:docMk/>
            <pc:sldMasterMk cId="2837299643" sldId="2147483681"/>
            <ac:picMk id="15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02:59.433" v="15" actId="2711"/>
          <ac:picMkLst>
            <pc:docMk/>
            <pc:sldMasterMk cId="2837299643" sldId="2147483681"/>
            <ac:picMk id="16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02:59.433" v="15" actId="2711"/>
          <ac:picMkLst>
            <pc:docMk/>
            <pc:sldMasterMk cId="2837299643" sldId="2147483681"/>
            <ac:picMk id="17" creationId="{00000000-0000-0000-0000-000000000000}"/>
          </ac:picMkLst>
        </pc:picChg>
        <pc:picChg chg="mod">
          <ac:chgData name="Danielle" userId="e2554c37-e717-43a0-ba79-1183ca921ccd" providerId="ADAL" clId="{43D8583A-9E6C-4AE3-98A9-01403B6333F6}" dt="2020-06-02T20:02:59.433" v="15" actId="2711"/>
          <ac:picMkLst>
            <pc:docMk/>
            <pc:sldMasterMk cId="2837299643" sldId="2147483681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43D8583A-9E6C-4AE3-98A9-01403B6333F6}" dt="2020-06-02T20:03:06.304" v="16" actId="2711"/>
          <pc:sldLayoutMkLst>
            <pc:docMk/>
            <pc:sldMasterMk cId="2837299643" sldId="2147483681"/>
            <pc:sldLayoutMk cId="2916293977" sldId="2147483683"/>
          </pc:sldLayoutMkLst>
          <pc:spChg chg="mod">
            <ac:chgData name="Danielle" userId="e2554c37-e717-43a0-ba79-1183ca921ccd" providerId="ADAL" clId="{43D8583A-9E6C-4AE3-98A9-01403B6333F6}" dt="2020-06-02T20:03:06.304" v="16" actId="2711"/>
            <ac:spMkLst>
              <pc:docMk/>
              <pc:sldMasterMk cId="2837299643" sldId="2147483681"/>
              <pc:sldLayoutMk cId="2916293977" sldId="2147483683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F8811-5EE4-4571-9522-393B9FE16982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E9916-295E-4694-BEF2-9E23439F5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09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39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01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697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130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16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17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070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18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248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19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1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617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05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853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736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767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48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935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EC71A7-9872-46A4-9459-C123A7E717F4}" type="slidenum">
              <a:rPr lang="en-US" sz="1200">
                <a:solidFill>
                  <a:srgbClr val="000000"/>
                </a:solidFill>
              </a:rPr>
              <a:pPr algn="r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34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31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953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496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8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04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45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97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29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03 February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0" y="2322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Drawing and Interpreting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Pie Charts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Pie chart, angle, sector, proportion, fraction, draw, interpret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draw and interpret pie charts with given angles.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 angles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to draw and interpret pie charts.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make comparisons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between pie charts.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565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03 February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0" y="2322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Drawing and Interpreting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Pie Charts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29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Measure these angles: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Draw these angles: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154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201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477875"/>
              </a:xfrm>
              <a:prstGeom prst="rect">
                <a:avLst/>
              </a:prstGeom>
              <a:blipFill>
                <a:blip r:embed="rId2"/>
                <a:stretch>
                  <a:fillRect t="-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72" b="35069"/>
          <a:stretch/>
        </p:blipFill>
        <p:spPr bwMode="auto">
          <a:xfrm>
            <a:off x="3167844" y="2204864"/>
            <a:ext cx="468052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61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221316"/>
              <a:gd name="adj2" fmla="val 18861138"/>
            </a:avLst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people are represented by the pie chart?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14F043-3AB6-488A-BB55-5761BCE7374B}"/>
              </a:ext>
            </a:extLst>
          </p:cNvPr>
          <p:cNvCxnSpPr>
            <a:stCxn id="4" idx="0"/>
            <a:endCxn id="4" idx="4"/>
          </p:cNvCxnSpPr>
          <p:nvPr/>
        </p:nvCxnSpPr>
        <p:spPr>
          <a:xfrm>
            <a:off x="4572000" y="2348880"/>
            <a:ext cx="0" cy="403244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4DA70B-194C-4789-B409-AAFAAA4AF7E0}"/>
              </a:ext>
            </a:extLst>
          </p:cNvPr>
          <p:cNvCxnSpPr>
            <a:stCxn id="4" idx="1"/>
            <a:endCxn id="4" idx="5"/>
          </p:cNvCxnSpPr>
          <p:nvPr/>
        </p:nvCxnSpPr>
        <p:spPr>
          <a:xfrm>
            <a:off x="3146314" y="2939418"/>
            <a:ext cx="2851372" cy="285137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16F1F4-983D-4A77-B823-62DF0841D6CF}"/>
              </a:ext>
            </a:extLst>
          </p:cNvPr>
          <p:cNvCxnSpPr>
            <a:stCxn id="4" idx="2"/>
            <a:endCxn id="4" idx="6"/>
          </p:cNvCxnSpPr>
          <p:nvPr/>
        </p:nvCxnSpPr>
        <p:spPr>
          <a:xfrm>
            <a:off x="2555776" y="4365104"/>
            <a:ext cx="403244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2F923A-E48C-4364-A6FD-F93853CE1A11}"/>
              </a:ext>
            </a:extLst>
          </p:cNvPr>
          <p:cNvCxnSpPr>
            <a:stCxn id="4" idx="3"/>
            <a:endCxn id="4" idx="7"/>
          </p:cNvCxnSpPr>
          <p:nvPr/>
        </p:nvCxnSpPr>
        <p:spPr>
          <a:xfrm flipV="1">
            <a:off x="3146314" y="2939418"/>
            <a:ext cx="2851372" cy="285137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5C9FA44-3CB3-44BA-A445-58FAE52D5EB0}"/>
              </a:ext>
            </a:extLst>
          </p:cNvPr>
          <p:cNvSpPr txBox="1"/>
          <p:nvPr/>
        </p:nvSpPr>
        <p:spPr>
          <a:xfrm rot="17573498">
            <a:off x="4176718" y="2632867"/>
            <a:ext cx="1989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people</a:t>
            </a:r>
          </a:p>
        </p:txBody>
      </p:sp>
    </p:spTree>
    <p:extLst>
      <p:ext uri="{BB962C8B-B14F-4D97-AF65-F5344CB8AC3E}">
        <p14:creationId xmlns:p14="http://schemas.microsoft.com/office/powerpoint/2010/main" val="292022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221316"/>
              <a:gd name="adj2" fmla="val 18882580"/>
            </a:avLst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48 people. How many chose black?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14F043-3AB6-488A-BB55-5761BCE7374B}"/>
              </a:ext>
            </a:extLst>
          </p:cNvPr>
          <p:cNvCxnSpPr>
            <a:stCxn id="4" idx="0"/>
            <a:endCxn id="4" idx="4"/>
          </p:cNvCxnSpPr>
          <p:nvPr/>
        </p:nvCxnSpPr>
        <p:spPr>
          <a:xfrm>
            <a:off x="4572000" y="2348880"/>
            <a:ext cx="0" cy="403244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4DA70B-194C-4789-B409-AAFAAA4AF7E0}"/>
              </a:ext>
            </a:extLst>
          </p:cNvPr>
          <p:cNvCxnSpPr>
            <a:stCxn id="4" idx="1"/>
            <a:endCxn id="4" idx="5"/>
          </p:cNvCxnSpPr>
          <p:nvPr/>
        </p:nvCxnSpPr>
        <p:spPr>
          <a:xfrm>
            <a:off x="3146314" y="2939418"/>
            <a:ext cx="2851372" cy="285137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16F1F4-983D-4A77-B823-62DF0841D6CF}"/>
              </a:ext>
            </a:extLst>
          </p:cNvPr>
          <p:cNvCxnSpPr>
            <a:stCxn id="4" idx="2"/>
            <a:endCxn id="4" idx="6"/>
          </p:cNvCxnSpPr>
          <p:nvPr/>
        </p:nvCxnSpPr>
        <p:spPr>
          <a:xfrm>
            <a:off x="2555776" y="4365104"/>
            <a:ext cx="403244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2F923A-E48C-4364-A6FD-F93853CE1A11}"/>
              </a:ext>
            </a:extLst>
          </p:cNvPr>
          <p:cNvCxnSpPr>
            <a:stCxn id="4" idx="3"/>
            <a:endCxn id="4" idx="7"/>
          </p:cNvCxnSpPr>
          <p:nvPr/>
        </p:nvCxnSpPr>
        <p:spPr>
          <a:xfrm flipV="1">
            <a:off x="3146314" y="2939418"/>
            <a:ext cx="2851372" cy="285137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52131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180713"/>
              <a:gd name="adj2" fmla="val 187893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FB61D071-525E-4234-8556-55B284D2E5F6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9279660"/>
              <a:gd name="adj2" fmla="val 1620000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39 people. How many chose red?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artial Circle 7">
            <a:extLst>
              <a:ext uri="{FF2B5EF4-FFF2-40B4-BE49-F238E27FC236}">
                <a16:creationId xmlns:a16="http://schemas.microsoft.com/office/drawing/2014/main" id="{B1C04AC4-D419-493A-B481-919BB5FB4D38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740236"/>
              <a:gd name="adj2" fmla="val 933417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3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180713"/>
              <a:gd name="adj2" fmla="val 2159847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FB61D071-525E-4234-8556-55B284D2E5F6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0801244"/>
              <a:gd name="adj2" fmla="val 1620000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28 people. How many chose yellow?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2A7FCCEB-09E1-4097-8926-9C6100F10204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21590970"/>
              <a:gd name="adj2" fmla="val 5397378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artial Circle 7">
            <a:extLst>
              <a:ext uri="{FF2B5EF4-FFF2-40B4-BE49-F238E27FC236}">
                <a16:creationId xmlns:a16="http://schemas.microsoft.com/office/drawing/2014/main" id="{B1C04AC4-D419-493A-B481-919BB5FB4D38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5390824"/>
              <a:gd name="adj2" fmla="val 1081545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7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180713"/>
              <a:gd name="adj2" fmla="val 538433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FB61D071-525E-4234-8556-55B284D2E5F6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5383683"/>
              <a:gd name="adj2" fmla="val 1620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22 people. How many chose grey?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180713"/>
              <a:gd name="adj2" fmla="val 187893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FB61D071-525E-4234-8556-55B284D2E5F6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9279660"/>
              <a:gd name="adj2" fmla="val 1620000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36 people. How many chose red?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artial Circle 7">
            <a:extLst>
              <a:ext uri="{FF2B5EF4-FFF2-40B4-BE49-F238E27FC236}">
                <a16:creationId xmlns:a16="http://schemas.microsoft.com/office/drawing/2014/main" id="{B1C04AC4-D419-493A-B481-919BB5FB4D38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740236"/>
              <a:gd name="adj2" fmla="val 933417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55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221316"/>
              <a:gd name="adj2" fmla="val 13475463"/>
            </a:avLst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72 people. How many chose black?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14F043-3AB6-488A-BB55-5761BCE7374B}"/>
              </a:ext>
            </a:extLst>
          </p:cNvPr>
          <p:cNvCxnSpPr>
            <a:stCxn id="4" idx="0"/>
            <a:endCxn id="4" idx="4"/>
          </p:cNvCxnSpPr>
          <p:nvPr/>
        </p:nvCxnSpPr>
        <p:spPr>
          <a:xfrm>
            <a:off x="4572000" y="2348880"/>
            <a:ext cx="0" cy="403244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4DA70B-194C-4789-B409-AAFAAA4AF7E0}"/>
              </a:ext>
            </a:extLst>
          </p:cNvPr>
          <p:cNvCxnSpPr>
            <a:stCxn id="4" idx="1"/>
            <a:endCxn id="4" idx="5"/>
          </p:cNvCxnSpPr>
          <p:nvPr/>
        </p:nvCxnSpPr>
        <p:spPr>
          <a:xfrm>
            <a:off x="3146314" y="2939418"/>
            <a:ext cx="2851372" cy="285137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16F1F4-983D-4A77-B823-62DF0841D6CF}"/>
              </a:ext>
            </a:extLst>
          </p:cNvPr>
          <p:cNvCxnSpPr>
            <a:stCxn id="4" idx="2"/>
            <a:endCxn id="4" idx="6"/>
          </p:cNvCxnSpPr>
          <p:nvPr/>
        </p:nvCxnSpPr>
        <p:spPr>
          <a:xfrm>
            <a:off x="2555776" y="4365104"/>
            <a:ext cx="403244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2F923A-E48C-4364-A6FD-F93853CE1A11}"/>
              </a:ext>
            </a:extLst>
          </p:cNvPr>
          <p:cNvCxnSpPr>
            <a:stCxn id="4" idx="3"/>
            <a:endCxn id="4" idx="7"/>
          </p:cNvCxnSpPr>
          <p:nvPr/>
        </p:nvCxnSpPr>
        <p:spPr>
          <a:xfrm flipV="1">
            <a:off x="3146314" y="2939418"/>
            <a:ext cx="2851372" cy="285137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57170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180713"/>
              <a:gd name="adj2" fmla="val 187893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FB61D071-525E-4234-8556-55B284D2E5F6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9279660"/>
              <a:gd name="adj2" fmla="val 1620000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people are represented by the pie chart?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artial Circle 7">
            <a:extLst>
              <a:ext uri="{FF2B5EF4-FFF2-40B4-BE49-F238E27FC236}">
                <a16:creationId xmlns:a16="http://schemas.microsoft.com/office/drawing/2014/main" id="{B1C04AC4-D419-493A-B481-919BB5FB4D38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740236"/>
              <a:gd name="adj2" fmla="val 933417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DDDD8B-3161-4FB7-8D15-EA27BB309B32}"/>
              </a:ext>
            </a:extLst>
          </p:cNvPr>
          <p:cNvSpPr txBox="1"/>
          <p:nvPr/>
        </p:nvSpPr>
        <p:spPr>
          <a:xfrm>
            <a:off x="3590177" y="5085184"/>
            <a:ext cx="191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9 people</a:t>
            </a:r>
          </a:p>
        </p:txBody>
      </p:sp>
    </p:spTree>
    <p:extLst>
      <p:ext uri="{BB962C8B-B14F-4D97-AF65-F5344CB8AC3E}">
        <p14:creationId xmlns:p14="http://schemas.microsoft.com/office/powerpoint/2010/main" val="400667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180713"/>
              <a:gd name="adj2" fmla="val 538433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FB61D071-525E-4234-8556-55B284D2E5F6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5383683"/>
              <a:gd name="adj2" fmla="val 1620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people are represented by the pie chart?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8650AC-CE85-49E4-B95A-A85824C928E0}"/>
              </a:ext>
            </a:extLst>
          </p:cNvPr>
          <p:cNvSpPr txBox="1"/>
          <p:nvPr/>
        </p:nvSpPr>
        <p:spPr>
          <a:xfrm>
            <a:off x="2654073" y="4134271"/>
            <a:ext cx="191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21 people</a:t>
            </a:r>
          </a:p>
        </p:txBody>
      </p:sp>
    </p:spTree>
    <p:extLst>
      <p:ext uri="{BB962C8B-B14F-4D97-AF65-F5344CB8AC3E}">
        <p14:creationId xmlns:p14="http://schemas.microsoft.com/office/powerpoint/2010/main" val="204819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180713"/>
              <a:gd name="adj2" fmla="val 2159847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FB61D071-525E-4234-8556-55B284D2E5F6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0801244"/>
              <a:gd name="adj2" fmla="val 1620000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endParaRPr lang="en-GB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people are represented by the pie chart?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2A7FCCEB-09E1-4097-8926-9C6100F10204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21590970"/>
              <a:gd name="adj2" fmla="val 5397378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artial Circle 7">
            <a:extLst>
              <a:ext uri="{FF2B5EF4-FFF2-40B4-BE49-F238E27FC236}">
                <a16:creationId xmlns:a16="http://schemas.microsoft.com/office/drawing/2014/main" id="{B1C04AC4-D419-493A-B481-919BB5FB4D38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5390824"/>
              <a:gd name="adj2" fmla="val 1081545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11A047-9BF3-4FE1-8951-DE9183DD8A1E}"/>
              </a:ext>
            </a:extLst>
          </p:cNvPr>
          <p:cNvSpPr txBox="1"/>
          <p:nvPr/>
        </p:nvSpPr>
        <p:spPr>
          <a:xfrm>
            <a:off x="2654073" y="3717032"/>
            <a:ext cx="191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11 people</a:t>
            </a:r>
          </a:p>
        </p:txBody>
      </p:sp>
    </p:spTree>
    <p:extLst>
      <p:ext uri="{BB962C8B-B14F-4D97-AF65-F5344CB8AC3E}">
        <p14:creationId xmlns:p14="http://schemas.microsoft.com/office/powerpoint/2010/main" val="82566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56682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95" t="22222" r="17451" b="22250"/>
          <a:stretch/>
        </p:blipFill>
        <p:spPr bwMode="auto">
          <a:xfrm>
            <a:off x="3526903" y="1628800"/>
            <a:ext cx="3962401" cy="406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275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376850" y="1268760"/>
            <a:ext cx="451614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information in the pie chart shows sales of 120 ice-creams sold from an ice-cream van one Saturday afternoon in the summer. Calculate the number of each type sold.</a:t>
            </a:r>
          </a:p>
        </p:txBody>
      </p:sp>
      <p:sp>
        <p:nvSpPr>
          <p:cNvPr id="25" name="Line 267"/>
          <p:cNvSpPr>
            <a:spLocks noChangeShapeType="1"/>
          </p:cNvSpPr>
          <p:nvPr/>
        </p:nvSpPr>
        <p:spPr bwMode="auto">
          <a:xfrm rot="15197422" flipV="1">
            <a:off x="6051662" y="2571290"/>
            <a:ext cx="158750" cy="164465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268"/>
          <p:cNvSpPr txBox="1">
            <a:spLocks noChangeArrowheads="1"/>
          </p:cNvSpPr>
          <p:nvPr/>
        </p:nvSpPr>
        <p:spPr bwMode="auto">
          <a:xfrm rot="553521">
            <a:off x="6686662" y="1836278"/>
            <a:ext cx="1352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Banana</a:t>
            </a:r>
          </a:p>
        </p:txBody>
      </p:sp>
      <p:grpSp>
        <p:nvGrpSpPr>
          <p:cNvPr id="27" name="Group 269"/>
          <p:cNvGrpSpPr>
            <a:grpSpLocks/>
          </p:cNvGrpSpPr>
          <p:nvPr/>
        </p:nvGrpSpPr>
        <p:grpSpPr bwMode="auto">
          <a:xfrm rot="21591648">
            <a:off x="5296012" y="1625140"/>
            <a:ext cx="3240088" cy="3240088"/>
            <a:chOff x="1980" y="1510"/>
            <a:chExt cx="1600" cy="1600"/>
          </a:xfrm>
        </p:grpSpPr>
        <p:sp>
          <p:nvSpPr>
            <p:cNvPr id="38" name="Oval 270"/>
            <p:cNvSpPr>
              <a:spLocks noChangeArrowheads="1"/>
            </p:cNvSpPr>
            <p:nvPr/>
          </p:nvSpPr>
          <p:spPr bwMode="auto">
            <a:xfrm>
              <a:off x="1980" y="1510"/>
              <a:ext cx="1600" cy="160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271"/>
            <p:cNvSpPr>
              <a:spLocks noChangeArrowheads="1"/>
            </p:cNvSpPr>
            <p:nvPr/>
          </p:nvSpPr>
          <p:spPr bwMode="auto">
            <a:xfrm>
              <a:off x="2772" y="2284"/>
              <a:ext cx="29" cy="29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Text Box 272"/>
          <p:cNvSpPr txBox="1">
            <a:spLocks noChangeArrowheads="1"/>
          </p:cNvSpPr>
          <p:nvPr/>
        </p:nvSpPr>
        <p:spPr bwMode="auto">
          <a:xfrm rot="4176978">
            <a:off x="7689962" y="2574465"/>
            <a:ext cx="1117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Vanilla</a:t>
            </a:r>
          </a:p>
        </p:txBody>
      </p:sp>
      <p:sp>
        <p:nvSpPr>
          <p:cNvPr id="29" name="Line 273"/>
          <p:cNvSpPr>
            <a:spLocks noChangeShapeType="1"/>
          </p:cNvSpPr>
          <p:nvPr/>
        </p:nvSpPr>
        <p:spPr bwMode="auto">
          <a:xfrm rot="19219320">
            <a:off x="6737462" y="2706228"/>
            <a:ext cx="1625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Line 274"/>
          <p:cNvSpPr>
            <a:spLocks noChangeShapeType="1"/>
          </p:cNvSpPr>
          <p:nvPr/>
        </p:nvSpPr>
        <p:spPr bwMode="auto">
          <a:xfrm rot="15197422">
            <a:off x="5892912" y="2461753"/>
            <a:ext cx="160655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275"/>
          <p:cNvSpPr txBox="1">
            <a:spLocks noChangeArrowheads="1"/>
          </p:cNvSpPr>
          <p:nvPr/>
        </p:nvSpPr>
        <p:spPr bwMode="auto">
          <a:xfrm rot="17797138">
            <a:off x="5142025" y="2382378"/>
            <a:ext cx="15430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Chocolate</a:t>
            </a:r>
          </a:p>
        </p:txBody>
      </p:sp>
      <p:sp>
        <p:nvSpPr>
          <p:cNvPr id="32" name="Text Box 276"/>
          <p:cNvSpPr txBox="1">
            <a:spLocks noChangeArrowheads="1"/>
          </p:cNvSpPr>
          <p:nvPr/>
        </p:nvSpPr>
        <p:spPr bwMode="auto">
          <a:xfrm rot="21503250">
            <a:off x="6132625" y="3928603"/>
            <a:ext cx="18097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Strawberry</a:t>
            </a:r>
          </a:p>
        </p:txBody>
      </p:sp>
      <p:sp>
        <p:nvSpPr>
          <p:cNvPr id="33" name="Line 277"/>
          <p:cNvSpPr>
            <a:spLocks noChangeShapeType="1"/>
          </p:cNvSpPr>
          <p:nvPr/>
        </p:nvSpPr>
        <p:spPr bwMode="auto">
          <a:xfrm>
            <a:off x="6923200" y="3225340"/>
            <a:ext cx="161925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278"/>
              <p:cNvSpPr txBox="1">
                <a:spLocks noChangeArrowheads="1"/>
              </p:cNvSpPr>
              <p:nvPr/>
            </p:nvSpPr>
            <p:spPr bwMode="auto">
              <a:xfrm>
                <a:off x="7151800" y="2939590"/>
                <a:ext cx="5143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</a:rPr>
                        <m:t>39</m:t>
                      </m:r>
                      <m:r>
                        <a:rPr lang="en-GB" sz="1600" i="1" baseline="30000" dirty="0"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 Box 2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1800" y="2939590"/>
                <a:ext cx="514350" cy="3365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279"/>
              <p:cNvSpPr txBox="1">
                <a:spLocks noChangeArrowheads="1"/>
              </p:cNvSpPr>
              <p:nvPr/>
            </p:nvSpPr>
            <p:spPr bwMode="auto">
              <a:xfrm>
                <a:off x="6808900" y="2723690"/>
                <a:ext cx="5143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</a:rPr>
                        <m:t>66</m:t>
                      </m:r>
                      <m:r>
                        <a:rPr lang="en-GB" sz="1600" i="1" baseline="30000" dirty="0"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 Box 2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08900" y="2723690"/>
                <a:ext cx="514350" cy="3365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280"/>
              <p:cNvSpPr txBox="1">
                <a:spLocks noChangeArrowheads="1"/>
              </p:cNvSpPr>
              <p:nvPr/>
            </p:nvSpPr>
            <p:spPr bwMode="auto">
              <a:xfrm>
                <a:off x="6377100" y="2952290"/>
                <a:ext cx="5143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</a:rPr>
                        <m:t>84</m:t>
                      </m:r>
                      <m:r>
                        <a:rPr lang="en-GB" sz="1600" i="1" baseline="30000" dirty="0"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 Box 2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7100" y="2952290"/>
                <a:ext cx="514350" cy="3365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281"/>
              <p:cNvSpPr txBox="1">
                <a:spLocks noChangeArrowheads="1"/>
              </p:cNvSpPr>
              <p:nvPr/>
            </p:nvSpPr>
            <p:spPr bwMode="auto">
              <a:xfrm>
                <a:off x="6720000" y="3295190"/>
                <a:ext cx="6540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latin typeface="Cambria Math" panose="02040503050406030204" pitchFamily="18" charset="0"/>
                        </a:rPr>
                        <m:t>171</m:t>
                      </m:r>
                      <m:r>
                        <a:rPr lang="en-GB" sz="1600" i="1" baseline="30000" dirty="0"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 Box 2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20000" y="3295190"/>
                <a:ext cx="654050" cy="3365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510143"/>
                  </p:ext>
                </p:extLst>
              </p:nvPr>
            </p:nvGraphicFramePr>
            <p:xfrm>
              <a:off x="372823" y="3067784"/>
              <a:ext cx="4572000" cy="2377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  <a:gridCol w="1164911">
                      <a:extLst>
                        <a:ext uri="{9D8B030D-6E8A-4147-A177-3AD203B41FA5}">
                          <a16:colId xmlns:a16="http://schemas.microsoft.com/office/drawing/2014/main" val="25369466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Ice cream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Banana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66</m:t>
                              </m:r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Vanilla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39</m:t>
                              </m:r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Strawberry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171</m:t>
                              </m:r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Chocolate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84</m:t>
                              </m:r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𝟏𝟐𝟎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  <m:r>
                                <a:rPr lang="en-GB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510143"/>
                  </p:ext>
                </p:extLst>
              </p:nvPr>
            </p:nvGraphicFramePr>
            <p:xfrm>
              <a:off x="372823" y="3067784"/>
              <a:ext cx="4572000" cy="2377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  <a:gridCol w="1164911">
                      <a:extLst>
                        <a:ext uri="{9D8B030D-6E8A-4147-A177-3AD203B41FA5}">
                          <a16:colId xmlns:a16="http://schemas.microsoft.com/office/drawing/2014/main" val="253694660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Ice cream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Banana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93717" t="-106154" r="-1047" b="-42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Vanilla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93717" t="-203030" r="-1047" b="-3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Strawberry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93717" t="-307692" r="-1047" b="-2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Chocolate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93717" t="-407692" r="-1047" b="-1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6250" t="-507692" r="-70956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93717" t="-507692" r="-1047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0" name="Text Box 272"/>
          <p:cNvSpPr txBox="1">
            <a:spLocks noChangeArrowheads="1"/>
          </p:cNvSpPr>
          <p:nvPr/>
        </p:nvSpPr>
        <p:spPr bwMode="auto">
          <a:xfrm rot="892095">
            <a:off x="6680861" y="1810110"/>
            <a:ext cx="119466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Banana</a:t>
            </a:r>
          </a:p>
        </p:txBody>
      </p:sp>
      <p:sp>
        <p:nvSpPr>
          <p:cNvPr id="41" name="Line 273"/>
          <p:cNvSpPr>
            <a:spLocks noChangeShapeType="1"/>
          </p:cNvSpPr>
          <p:nvPr/>
        </p:nvSpPr>
        <p:spPr bwMode="auto">
          <a:xfrm rot="19219320" flipH="1" flipV="1">
            <a:off x="5399492" y="3250755"/>
            <a:ext cx="1496755" cy="52499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rved Up Arrow 2"/>
          <p:cNvSpPr/>
          <p:nvPr/>
        </p:nvSpPr>
        <p:spPr>
          <a:xfrm flipH="1">
            <a:off x="2555776" y="5589240"/>
            <a:ext cx="1512168" cy="36004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4984" y="5979649"/>
            <a:ext cx="33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926579" y="5987779"/>
                <a:ext cx="770560" cy="461665"/>
              </a:xfrm>
              <a:prstGeom prst="rect">
                <a:avLst/>
              </a:prstGeom>
              <a:solidFill>
                <a:srgbClr val="ECDAF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579" y="5987779"/>
                <a:ext cx="77056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43952" y="3463465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952" y="3463465"/>
                <a:ext cx="82364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137857" y="3871705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857" y="3871705"/>
                <a:ext cx="82364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143952" y="4251354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57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952" y="4251354"/>
                <a:ext cx="823648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141325" y="4648234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28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325" y="4648234"/>
                <a:ext cx="823648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loud Callout 9"/>
          <p:cNvSpPr/>
          <p:nvPr/>
        </p:nvSpPr>
        <p:spPr>
          <a:xfrm>
            <a:off x="5508104" y="5192360"/>
            <a:ext cx="3384376" cy="1188968"/>
          </a:xfrm>
          <a:prstGeom prst="cloudCallout">
            <a:avLst>
              <a:gd name="adj1" fmla="val -109420"/>
              <a:gd name="adj2" fmla="val -26526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they add up to make the total!</a:t>
            </a:r>
          </a:p>
        </p:txBody>
      </p:sp>
    </p:spTree>
    <p:extLst>
      <p:ext uri="{BB962C8B-B14F-4D97-AF65-F5344CB8AC3E}">
        <p14:creationId xmlns:p14="http://schemas.microsoft.com/office/powerpoint/2010/main" val="188368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2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075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112474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169832"/>
              </p:ext>
            </p:extLst>
          </p:nvPr>
        </p:nvGraphicFramePr>
        <p:xfrm>
          <a:off x="3275856" y="1700808"/>
          <a:ext cx="1944216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166693"/>
              </p:ext>
            </p:extLst>
          </p:nvPr>
        </p:nvGraphicFramePr>
        <p:xfrm>
          <a:off x="5796136" y="1700808"/>
          <a:ext cx="1944216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C&amp;O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S&amp;V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740458"/>
              </p:ext>
            </p:extLst>
          </p:nvPr>
        </p:nvGraphicFramePr>
        <p:xfrm>
          <a:off x="3275856" y="3645024"/>
          <a:ext cx="1944216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85934"/>
              </p:ext>
            </p:extLst>
          </p:nvPr>
        </p:nvGraphicFramePr>
        <p:xfrm>
          <a:off x="5796136" y="3645024"/>
          <a:ext cx="1944216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9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478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 Box 18"/>
          <p:cNvSpPr txBox="1">
            <a:spLocks noChangeArrowheads="1"/>
          </p:cNvSpPr>
          <p:nvPr/>
        </p:nvSpPr>
        <p:spPr bwMode="auto">
          <a:xfrm>
            <a:off x="251520" y="1124744"/>
            <a:ext cx="51845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a survey, people were asked to indicate which one of five musical instruments they played. The information is given in the table. Display the information in a pie chart.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5128451"/>
                  </p:ext>
                </p:extLst>
              </p:nvPr>
            </p:nvGraphicFramePr>
            <p:xfrm>
              <a:off x="372823" y="2852936"/>
              <a:ext cx="4572000" cy="2773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  <a:gridCol w="1164911">
                      <a:extLst>
                        <a:ext uri="{9D8B030D-6E8A-4147-A177-3AD203B41FA5}">
                          <a16:colId xmlns:a16="http://schemas.microsoft.com/office/drawing/2014/main" val="25369466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Instrument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Guitar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Violin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Recorder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Drum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Keyboard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28929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𝟗𝟎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  <m:r>
                                <a:rPr lang="en-GB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5128451"/>
                  </p:ext>
                </p:extLst>
              </p:nvPr>
            </p:nvGraphicFramePr>
            <p:xfrm>
              <a:off x="372823" y="2852936"/>
              <a:ext cx="4572000" cy="2773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  <a:gridCol w="1164911">
                      <a:extLst>
                        <a:ext uri="{9D8B030D-6E8A-4147-A177-3AD203B41FA5}">
                          <a16:colId xmlns:a16="http://schemas.microsoft.com/office/drawing/2014/main" val="253694660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Instrument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Guitar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106154" r="-70956" b="-5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Violin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206154" r="-70956" b="-4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Recorder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301515" r="-70956" b="-3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Drum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407692" r="-70956" b="-2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Keyboard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507692" r="-70956" b="-1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289295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607692" r="-70956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3717" t="-607692" r="-1047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2939183"/>
                  </p:ext>
                </p:extLst>
              </p:nvPr>
            </p:nvGraphicFramePr>
            <p:xfrm>
              <a:off x="372823" y="2852936"/>
              <a:ext cx="3407089" cy="2773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Instrument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Guitar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Violin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Recorder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Drum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Keyboard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28929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𝟗𝟎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e 2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2939183"/>
                  </p:ext>
                </p:extLst>
              </p:nvPr>
            </p:nvGraphicFramePr>
            <p:xfrm>
              <a:off x="372823" y="2852936"/>
              <a:ext cx="3407089" cy="2773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Instrument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Guitar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6250" t="-106154" r="-735" b="-52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Violin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6250" t="-206154" r="-735" b="-42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Recorder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6250" t="-301515" r="-735" b="-3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Drum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6250" t="-407692" r="-735" b="-2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Keyboard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6250" t="-507692" r="-735" b="-1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8289295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6250" t="-607692" r="-735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1" name="Curved Up Arrow 30"/>
          <p:cNvSpPr/>
          <p:nvPr/>
        </p:nvSpPr>
        <p:spPr>
          <a:xfrm>
            <a:off x="2627784" y="5734432"/>
            <a:ext cx="1512168" cy="36004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6992" y="6124841"/>
            <a:ext cx="33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998587" y="6132971"/>
                <a:ext cx="770560" cy="461665"/>
              </a:xfrm>
              <a:prstGeom prst="rect">
                <a:avLst/>
              </a:prstGeom>
              <a:solidFill>
                <a:srgbClr val="ECDAF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587" y="6132971"/>
                <a:ext cx="77056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67973" y="3244914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140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73" y="3244914"/>
                <a:ext cx="82364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79912" y="3645024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645024"/>
                <a:ext cx="82364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79912" y="403700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037002"/>
                <a:ext cx="82364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87353" y="443711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353" y="4437112"/>
                <a:ext cx="82364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67973" y="484535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73" y="4845352"/>
                <a:ext cx="823648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loud Callout 38"/>
              <p:cNvSpPr/>
              <p:nvPr/>
            </p:nvSpPr>
            <p:spPr>
              <a:xfrm>
                <a:off x="5940152" y="5481620"/>
                <a:ext cx="3240360" cy="1188968"/>
              </a:xfrm>
              <a:prstGeom prst="cloudCallout">
                <a:avLst>
                  <a:gd name="adj1" fmla="val -86987"/>
                  <a:gd name="adj2" fmla="val -4750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Check they add up to make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!</a:t>
                </a:r>
              </a:p>
            </p:txBody>
          </p:sp>
        </mc:Choice>
        <mc:Fallback xmlns="">
          <p:sp>
            <p:nvSpPr>
              <p:cNvPr id="39" name="Cloud Callout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5481620"/>
                <a:ext cx="3240360" cy="1188968"/>
              </a:xfrm>
              <a:prstGeom prst="cloudCallout">
                <a:avLst>
                  <a:gd name="adj1" fmla="val -86987"/>
                  <a:gd name="adj2" fmla="val -47501"/>
                </a:avLst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235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 animBg="1"/>
      <p:bldP spid="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 Box 18"/>
          <p:cNvSpPr txBox="1">
            <a:spLocks noChangeArrowheads="1"/>
          </p:cNvSpPr>
          <p:nvPr/>
        </p:nvSpPr>
        <p:spPr bwMode="auto">
          <a:xfrm>
            <a:off x="251520" y="1124744"/>
            <a:ext cx="51845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a survey, people were asked to indicate which one of five musical instruments they played. The information is given in the table. Display the information in a pie chart.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4504502"/>
                  </p:ext>
                </p:extLst>
              </p:nvPr>
            </p:nvGraphicFramePr>
            <p:xfrm>
              <a:off x="372823" y="2852936"/>
              <a:ext cx="4572000" cy="2773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  <a:gridCol w="1164911">
                      <a:extLst>
                        <a:ext uri="{9D8B030D-6E8A-4147-A177-3AD203B41FA5}">
                          <a16:colId xmlns:a16="http://schemas.microsoft.com/office/drawing/2014/main" val="25369466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Instrument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Guitar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Violin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Recorder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Drum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Keyboard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28929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𝟗𝟎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  <m:r>
                                <a:rPr lang="en-GB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4504502"/>
                  </p:ext>
                </p:extLst>
              </p:nvPr>
            </p:nvGraphicFramePr>
            <p:xfrm>
              <a:off x="372823" y="2852936"/>
              <a:ext cx="4572000" cy="2773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  <a:gridCol w="1164911">
                      <a:extLst>
                        <a:ext uri="{9D8B030D-6E8A-4147-A177-3AD203B41FA5}">
                          <a16:colId xmlns:a16="http://schemas.microsoft.com/office/drawing/2014/main" val="253694660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Instrument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Guitar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106154" r="-70956" b="-5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Violin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206154" r="-70956" b="-4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Recorder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301515" r="-70956" b="-3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Drum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407692" r="-70956" b="-2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Keyboard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507692" r="-70956" b="-1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289295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607692" r="-70956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3717" t="-607692" r="-1047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1" name="Curved Up Arrow 30"/>
          <p:cNvSpPr/>
          <p:nvPr/>
        </p:nvSpPr>
        <p:spPr>
          <a:xfrm>
            <a:off x="2627784" y="5734432"/>
            <a:ext cx="1512168" cy="36004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6992" y="6124841"/>
            <a:ext cx="33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998587" y="6132971"/>
                <a:ext cx="770560" cy="461665"/>
              </a:xfrm>
              <a:prstGeom prst="rect">
                <a:avLst/>
              </a:prstGeom>
              <a:solidFill>
                <a:srgbClr val="ECDAF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587" y="6132971"/>
                <a:ext cx="77056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67973" y="3244914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140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73" y="3244914"/>
                <a:ext cx="82364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79912" y="3645024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645024"/>
                <a:ext cx="82364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79912" y="403700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037002"/>
                <a:ext cx="82364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87353" y="443711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353" y="4437112"/>
                <a:ext cx="82364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67973" y="484535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73" y="4845352"/>
                <a:ext cx="82364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5292080" y="1628800"/>
            <a:ext cx="3456384" cy="3456384"/>
            <a:chOff x="5652120" y="2420888"/>
            <a:chExt cx="3456384" cy="3456384"/>
          </a:xfrm>
        </p:grpSpPr>
        <p:sp>
          <p:nvSpPr>
            <p:cNvPr id="4" name="Oval 3"/>
            <p:cNvSpPr/>
            <p:nvPr/>
          </p:nvSpPr>
          <p:spPr>
            <a:xfrm>
              <a:off x="5652120" y="2420888"/>
              <a:ext cx="3456384" cy="345638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308304" y="4077072"/>
              <a:ext cx="117727" cy="1177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5" name="Straight Connector 14"/>
          <p:cNvCxnSpPr>
            <a:stCxn id="4" idx="0"/>
          </p:cNvCxnSpPr>
          <p:nvPr/>
        </p:nvCxnSpPr>
        <p:spPr>
          <a:xfrm>
            <a:off x="7020272" y="1628800"/>
            <a:ext cx="0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protract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02164" y="2225401"/>
            <a:ext cx="3348409" cy="223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8045151" y="4565159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7007127" y="3356992"/>
            <a:ext cx="1110033" cy="12961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159987" y="3060248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Guitar</a:t>
            </a:r>
          </a:p>
        </p:txBody>
      </p:sp>
    </p:spTree>
    <p:extLst>
      <p:ext uri="{BB962C8B-B14F-4D97-AF65-F5344CB8AC3E}">
        <p14:creationId xmlns:p14="http://schemas.microsoft.com/office/powerpoint/2010/main" val="93958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 Box 18"/>
          <p:cNvSpPr txBox="1">
            <a:spLocks noChangeArrowheads="1"/>
          </p:cNvSpPr>
          <p:nvPr/>
        </p:nvSpPr>
        <p:spPr bwMode="auto">
          <a:xfrm>
            <a:off x="251520" y="1124744"/>
            <a:ext cx="51845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a survey, people were asked to indicate which one of five musical instruments they played. The information is given in the table. Display the information in a pie chart.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2449721"/>
                  </p:ext>
                </p:extLst>
              </p:nvPr>
            </p:nvGraphicFramePr>
            <p:xfrm>
              <a:off x="372823" y="2852936"/>
              <a:ext cx="4572000" cy="2773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  <a:gridCol w="1164911">
                      <a:extLst>
                        <a:ext uri="{9D8B030D-6E8A-4147-A177-3AD203B41FA5}">
                          <a16:colId xmlns:a16="http://schemas.microsoft.com/office/drawing/2014/main" val="25369466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Instrument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Guitar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Violin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Recorder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Drum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Keyboard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28929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𝟗𝟎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  <m:r>
                                <a:rPr lang="en-GB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2449721"/>
                  </p:ext>
                </p:extLst>
              </p:nvPr>
            </p:nvGraphicFramePr>
            <p:xfrm>
              <a:off x="372823" y="2852936"/>
              <a:ext cx="4572000" cy="2773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  <a:gridCol w="1164911">
                      <a:extLst>
                        <a:ext uri="{9D8B030D-6E8A-4147-A177-3AD203B41FA5}">
                          <a16:colId xmlns:a16="http://schemas.microsoft.com/office/drawing/2014/main" val="253694660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Instrument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Guitar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106154" r="-70956" b="-5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Violin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206154" r="-70956" b="-4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Recorder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301515" r="-70956" b="-3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Drum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407692" r="-70956" b="-2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Keyboard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507692" r="-70956" b="-1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289295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607692" r="-70956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3717" t="-607692" r="-1047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1" name="Curved Up Arrow 30"/>
          <p:cNvSpPr/>
          <p:nvPr/>
        </p:nvSpPr>
        <p:spPr>
          <a:xfrm>
            <a:off x="2627784" y="5734432"/>
            <a:ext cx="1512168" cy="36004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6992" y="6124841"/>
            <a:ext cx="33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998587" y="6132971"/>
                <a:ext cx="770560" cy="461665"/>
              </a:xfrm>
              <a:prstGeom prst="rect">
                <a:avLst/>
              </a:prstGeom>
              <a:solidFill>
                <a:srgbClr val="ECDAF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587" y="6132971"/>
                <a:ext cx="77056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67973" y="3244914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140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73" y="3244914"/>
                <a:ext cx="82364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79912" y="3645024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645024"/>
                <a:ext cx="82364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79912" y="403700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037002"/>
                <a:ext cx="82364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87353" y="443711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353" y="4437112"/>
                <a:ext cx="82364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67973" y="484535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73" y="4845352"/>
                <a:ext cx="82364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5292080" y="1628800"/>
            <a:ext cx="3456384" cy="3456384"/>
            <a:chOff x="5652120" y="2420888"/>
            <a:chExt cx="3456384" cy="3456384"/>
          </a:xfrm>
        </p:grpSpPr>
        <p:sp>
          <p:nvSpPr>
            <p:cNvPr id="4" name="Oval 3"/>
            <p:cNvSpPr/>
            <p:nvPr/>
          </p:nvSpPr>
          <p:spPr>
            <a:xfrm>
              <a:off x="5652120" y="2420888"/>
              <a:ext cx="3456384" cy="345638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308304" y="4077072"/>
              <a:ext cx="117727" cy="1177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5" name="Straight Connector 14"/>
          <p:cNvCxnSpPr>
            <a:stCxn id="4" idx="0"/>
          </p:cNvCxnSpPr>
          <p:nvPr/>
        </p:nvCxnSpPr>
        <p:spPr>
          <a:xfrm>
            <a:off x="7020272" y="1628800"/>
            <a:ext cx="0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protract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10869">
            <a:off x="4755160" y="2688484"/>
            <a:ext cx="3348409" cy="223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/>
          <p:nvPr/>
        </p:nvCxnSpPr>
        <p:spPr>
          <a:xfrm flipH="1" flipV="1">
            <a:off x="7007127" y="3356992"/>
            <a:ext cx="1110033" cy="12961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948264" y="4941168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984268" y="3356993"/>
            <a:ext cx="36004" cy="1728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159987" y="3060248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Guitar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34044" y="4427820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Violin</a:t>
            </a:r>
          </a:p>
        </p:txBody>
      </p:sp>
    </p:spTree>
    <p:extLst>
      <p:ext uri="{BB962C8B-B14F-4D97-AF65-F5344CB8AC3E}">
        <p14:creationId xmlns:p14="http://schemas.microsoft.com/office/powerpoint/2010/main" val="187462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 Box 18"/>
          <p:cNvSpPr txBox="1">
            <a:spLocks noChangeArrowheads="1"/>
          </p:cNvSpPr>
          <p:nvPr/>
        </p:nvSpPr>
        <p:spPr bwMode="auto">
          <a:xfrm>
            <a:off x="251520" y="1124744"/>
            <a:ext cx="51845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a survey, people were asked to indicate which one of five musical instruments they played. The information is given in the table. Display the information in a pie chart.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5309413"/>
                  </p:ext>
                </p:extLst>
              </p:nvPr>
            </p:nvGraphicFramePr>
            <p:xfrm>
              <a:off x="372823" y="2852936"/>
              <a:ext cx="4572000" cy="2773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  <a:gridCol w="1164911">
                      <a:extLst>
                        <a:ext uri="{9D8B030D-6E8A-4147-A177-3AD203B41FA5}">
                          <a16:colId xmlns:a16="http://schemas.microsoft.com/office/drawing/2014/main" val="25369466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Instrument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Guitar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Violin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Recorder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Drum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Keyboard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28929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𝟗𝟎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  <m:r>
                                <a:rPr lang="en-GB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5309413"/>
                  </p:ext>
                </p:extLst>
              </p:nvPr>
            </p:nvGraphicFramePr>
            <p:xfrm>
              <a:off x="372823" y="2852936"/>
              <a:ext cx="4572000" cy="2773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0905">
                      <a:extLst>
                        <a:ext uri="{9D8B030D-6E8A-4147-A177-3AD203B41FA5}">
                          <a16:colId xmlns:a16="http://schemas.microsoft.com/office/drawing/2014/main" val="2217725239"/>
                        </a:ext>
                      </a:extLst>
                    </a:gridCol>
                    <a:gridCol w="1656184">
                      <a:extLst>
                        <a:ext uri="{9D8B030D-6E8A-4147-A177-3AD203B41FA5}">
                          <a16:colId xmlns:a16="http://schemas.microsoft.com/office/drawing/2014/main" val="2629005456"/>
                        </a:ext>
                      </a:extLst>
                    </a:gridCol>
                    <a:gridCol w="1164911">
                      <a:extLst>
                        <a:ext uri="{9D8B030D-6E8A-4147-A177-3AD203B41FA5}">
                          <a16:colId xmlns:a16="http://schemas.microsoft.com/office/drawing/2014/main" val="253694660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Instrument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5416900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Guitar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106154" r="-70956" b="-5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72076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Violin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206154" r="-70956" b="-4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673334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Recorder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301515" r="-70956" b="-32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938924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Drum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407692" r="-70956" b="-2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5676958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Keyboard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507692" r="-70956" b="-1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8289295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Total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6250" t="-607692" r="-70956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3717" t="-607692" r="-1047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39545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1" name="Curved Up Arrow 30"/>
          <p:cNvSpPr/>
          <p:nvPr/>
        </p:nvSpPr>
        <p:spPr>
          <a:xfrm>
            <a:off x="2627784" y="5734432"/>
            <a:ext cx="1512168" cy="36004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6992" y="6124841"/>
            <a:ext cx="33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998587" y="6132971"/>
                <a:ext cx="770560" cy="461665"/>
              </a:xfrm>
              <a:prstGeom prst="rect">
                <a:avLst/>
              </a:prstGeom>
              <a:solidFill>
                <a:srgbClr val="ECDAF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587" y="6132971"/>
                <a:ext cx="77056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67973" y="3244914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140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73" y="3244914"/>
                <a:ext cx="82364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79912" y="3645024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645024"/>
                <a:ext cx="82364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79912" y="403700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037002"/>
                <a:ext cx="82364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87353" y="443711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353" y="4437112"/>
                <a:ext cx="82364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67973" y="4845352"/>
                <a:ext cx="8236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973" y="4845352"/>
                <a:ext cx="823648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5292080" y="1628800"/>
            <a:ext cx="3456384" cy="3456384"/>
            <a:chOff x="5652120" y="2420888"/>
            <a:chExt cx="3456384" cy="3456384"/>
          </a:xfrm>
        </p:grpSpPr>
        <p:sp>
          <p:nvSpPr>
            <p:cNvPr id="4" name="Oval 3"/>
            <p:cNvSpPr/>
            <p:nvPr/>
          </p:nvSpPr>
          <p:spPr>
            <a:xfrm>
              <a:off x="5652120" y="2420888"/>
              <a:ext cx="3456384" cy="345638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308304" y="4077072"/>
              <a:ext cx="117727" cy="1177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5" name="Straight Connector 14"/>
          <p:cNvCxnSpPr>
            <a:stCxn id="4" idx="0"/>
          </p:cNvCxnSpPr>
          <p:nvPr/>
        </p:nvCxnSpPr>
        <p:spPr>
          <a:xfrm>
            <a:off x="7020272" y="1628800"/>
            <a:ext cx="0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7007127" y="3356992"/>
            <a:ext cx="1110033" cy="12961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984268" y="3356993"/>
            <a:ext cx="36004" cy="1728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159987" y="3060248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Guitar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34044" y="4427820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Violin</a:t>
            </a:r>
          </a:p>
        </p:txBody>
      </p:sp>
      <p:cxnSp>
        <p:nvCxnSpPr>
          <p:cNvPr id="22" name="Straight Connector 21"/>
          <p:cNvCxnSpPr>
            <a:endCxn id="10" idx="3"/>
          </p:cNvCxnSpPr>
          <p:nvPr/>
        </p:nvCxnSpPr>
        <p:spPr>
          <a:xfrm flipV="1">
            <a:off x="5508104" y="3385470"/>
            <a:ext cx="1457401" cy="835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96136" y="4149080"/>
            <a:ext cx="1133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Recorder</a:t>
            </a:r>
          </a:p>
        </p:txBody>
      </p:sp>
      <p:cxnSp>
        <p:nvCxnSpPr>
          <p:cNvPr id="26" name="Straight Connector 25"/>
          <p:cNvCxnSpPr>
            <a:endCxn id="10" idx="2"/>
          </p:cNvCxnSpPr>
          <p:nvPr/>
        </p:nvCxnSpPr>
        <p:spPr>
          <a:xfrm flipV="1">
            <a:off x="5292080" y="3343848"/>
            <a:ext cx="1656184" cy="3011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365082" y="3609021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Drum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52834" y="2690158"/>
            <a:ext cx="119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Keyboard</a:t>
            </a:r>
          </a:p>
        </p:txBody>
      </p:sp>
    </p:spTree>
    <p:extLst>
      <p:ext uri="{BB962C8B-B14F-4D97-AF65-F5344CB8AC3E}">
        <p14:creationId xmlns:p14="http://schemas.microsoft.com/office/powerpoint/2010/main" val="331126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9172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9782" y="1124743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4" t="26389" r="52033" b="18452"/>
          <a:stretch/>
        </p:blipFill>
        <p:spPr bwMode="auto">
          <a:xfrm>
            <a:off x="2856374" y="1511342"/>
            <a:ext cx="1908677" cy="190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97" t="26142" r="11180" b="18104"/>
          <a:stretch/>
        </p:blipFill>
        <p:spPr bwMode="auto">
          <a:xfrm>
            <a:off x="6083795" y="1490818"/>
            <a:ext cx="1908677" cy="1922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1" t="22002" r="52733" b="20685"/>
          <a:stretch/>
        </p:blipFill>
        <p:spPr bwMode="auto">
          <a:xfrm>
            <a:off x="2856374" y="3501008"/>
            <a:ext cx="1987350" cy="1976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97" t="22002" r="10287" b="20685"/>
          <a:stretch/>
        </p:blipFill>
        <p:spPr bwMode="auto">
          <a:xfrm>
            <a:off x="6084168" y="3501008"/>
            <a:ext cx="1963406" cy="1976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0261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180783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Comparing Pie Charts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0232" y="1957482"/>
            <a:ext cx="2071702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Answer the first five questions with:</a:t>
            </a: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False </a:t>
            </a:r>
          </a:p>
          <a:p>
            <a:pPr marL="342900" indent="-342900">
              <a:buAutoNum type="alphaL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Cannot tell.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Then have a go at the extension question.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811" y="1772816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6" name="Rectangle 5"/>
          <p:cNvSpPr/>
          <p:nvPr/>
        </p:nvSpPr>
        <p:spPr>
          <a:xfrm>
            <a:off x="5562357" y="1772816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03648" y="1795086"/>
            <a:ext cx="1620044" cy="1620044"/>
            <a:chOff x="882650" y="266700"/>
            <a:chExt cx="3240088" cy="3240088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 rot="26986">
              <a:off x="882650" y="266700"/>
              <a:ext cx="3240088" cy="32400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 rot="26986">
              <a:off x="2486025" y="1833563"/>
              <a:ext cx="58738" cy="587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10484" y="1795086"/>
            <a:ext cx="1620044" cy="1620044"/>
            <a:chOff x="882650" y="266700"/>
            <a:chExt cx="3240088" cy="3240088"/>
          </a:xfrm>
        </p:grpSpPr>
        <p:sp>
          <p:nvSpPr>
            <p:cNvPr id="11" name="Oval 4"/>
            <p:cNvSpPr>
              <a:spLocks noChangeArrowheads="1"/>
            </p:cNvSpPr>
            <p:nvPr/>
          </p:nvSpPr>
          <p:spPr bwMode="auto">
            <a:xfrm rot="26986">
              <a:off x="882650" y="266700"/>
              <a:ext cx="3240088" cy="32400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 rot="26986">
              <a:off x="2486025" y="1833563"/>
              <a:ext cx="58738" cy="587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4" name="Straight Connector 13"/>
          <p:cNvCxnSpPr>
            <a:stCxn id="9" idx="3"/>
            <a:endCxn id="8" idx="0"/>
          </p:cNvCxnSpPr>
          <p:nvPr/>
        </p:nvCxnSpPr>
        <p:spPr bwMode="auto">
          <a:xfrm flipV="1">
            <a:off x="2209556" y="1795111"/>
            <a:ext cx="10473" cy="8083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>
            <a:stCxn id="9" idx="3"/>
            <a:endCxn id="8" idx="6"/>
          </p:cNvCxnSpPr>
          <p:nvPr/>
        </p:nvCxnSpPr>
        <p:spPr bwMode="auto">
          <a:xfrm>
            <a:off x="2209556" y="2603504"/>
            <a:ext cx="814111" cy="79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stCxn id="9" idx="2"/>
            <a:endCxn id="8" idx="3"/>
          </p:cNvCxnSpPr>
          <p:nvPr/>
        </p:nvCxnSpPr>
        <p:spPr bwMode="auto">
          <a:xfrm flipH="1">
            <a:off x="1636419" y="2593088"/>
            <a:ext cx="568917" cy="5802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>
            <a:stCxn id="12" idx="2"/>
            <a:endCxn id="11" idx="6"/>
          </p:cNvCxnSpPr>
          <p:nvPr/>
        </p:nvCxnSpPr>
        <p:spPr bwMode="auto">
          <a:xfrm>
            <a:off x="4712172" y="2593088"/>
            <a:ext cx="818331" cy="183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stCxn id="12" idx="3"/>
          </p:cNvCxnSpPr>
          <p:nvPr/>
        </p:nvCxnSpPr>
        <p:spPr bwMode="auto">
          <a:xfrm flipH="1">
            <a:off x="3923928" y="2603504"/>
            <a:ext cx="792464" cy="2494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>
            <a:stCxn id="12" idx="0"/>
            <a:endCxn id="11" idx="1"/>
          </p:cNvCxnSpPr>
          <p:nvPr/>
        </p:nvCxnSpPr>
        <p:spPr bwMode="auto">
          <a:xfrm flipH="1" flipV="1">
            <a:off x="4152248" y="2027857"/>
            <a:ext cx="574724" cy="5506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1267214" y="2362317"/>
            <a:ext cx="73129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26794" y="2340321"/>
            <a:ext cx="73129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56174" y="2149721"/>
            <a:ext cx="50847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33703" y="2060807"/>
            <a:ext cx="50847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67473" y="2852936"/>
            <a:ext cx="5854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00201" y="2896367"/>
            <a:ext cx="58541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0083" y="3645024"/>
            <a:ext cx="63134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are 3 boys in the school.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were more girls than boys.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More girls chose red than boys.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Blue was the most commonly chosen colour.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Green was the least commonly chosen colour.</a:t>
            </a:r>
          </a:p>
          <a:p>
            <a:pPr marL="342900" indent="-342900">
              <a:buAutoNum type="alphaL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If the number of boys who chose green was the same as the number of boys who chose blue, what is the smallest number of boys that could have been asked?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220029" y="2478820"/>
            <a:ext cx="136145" cy="114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35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26876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>
                <a:latin typeface="Arial" panose="020B0604020202020204" pitchFamily="34" charset="0"/>
                <a:cs typeface="Arial" panose="020B0604020202020204" pitchFamily="34" charset="0"/>
              </a:rPr>
              <a:t>Pie chart proportion bingo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2510" y="1916832"/>
            <a:ext cx="6912768" cy="4042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0		5		6		7</a:t>
            </a:r>
          </a:p>
          <a:p>
            <a:pPr>
              <a:lnSpc>
                <a:spcPct val="150000"/>
              </a:lnSpc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9		11		12		13</a:t>
            </a:r>
          </a:p>
          <a:p>
            <a:pPr>
              <a:lnSpc>
                <a:spcPct val="150000"/>
              </a:lnSpc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16		21		23		27</a:t>
            </a:r>
          </a:p>
          <a:p>
            <a:pPr>
              <a:lnSpc>
                <a:spcPct val="150000"/>
              </a:lnSpc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42		44		50		63</a:t>
            </a:r>
          </a:p>
        </p:txBody>
      </p:sp>
    </p:spTree>
    <p:extLst>
      <p:ext uri="{BB962C8B-B14F-4D97-AF65-F5344CB8AC3E}">
        <p14:creationId xmlns:p14="http://schemas.microsoft.com/office/powerpoint/2010/main" val="2354049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38596" y="134076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8654" y="2132856"/>
            <a:ext cx="6040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Name one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ADVANTAGE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one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DISADVANTAGE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of pie charts.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3768" y="3284984"/>
            <a:ext cx="60404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Consider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Compare them to other types of graph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easy they are to draw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easy they are to interpret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Extra formulae needed</a:t>
            </a:r>
          </a:p>
        </p:txBody>
      </p:sp>
    </p:spTree>
    <p:extLst>
      <p:ext uri="{BB962C8B-B14F-4D97-AF65-F5344CB8AC3E}">
        <p14:creationId xmlns:p14="http://schemas.microsoft.com/office/powerpoint/2010/main" val="248069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180713"/>
              <a:gd name="adj2" fmla="val 538433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FB61D071-525E-4234-8556-55B284D2E5F6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5383683"/>
              <a:gd name="adj2" fmla="val 1620000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18 people. How many chose purple?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76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50 people. How many chose purple?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solidFill>
            <a:srgbClr val="9842B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42 people. How many chose pink?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8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180713"/>
              <a:gd name="adj2" fmla="val 2159847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FB61D071-525E-4234-8556-55B284D2E5F6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0801244"/>
              <a:gd name="adj2" fmla="val 1620000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20 people. How many chose green?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2A7FCCEB-09E1-4097-8926-9C6100F10204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21590970"/>
              <a:gd name="adj2" fmla="val 5397378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artial Circle 7">
            <a:extLst>
              <a:ext uri="{FF2B5EF4-FFF2-40B4-BE49-F238E27FC236}">
                <a16:creationId xmlns:a16="http://schemas.microsoft.com/office/drawing/2014/main" id="{B1C04AC4-D419-493A-B481-919BB5FB4D38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5390824"/>
              <a:gd name="adj2" fmla="val 1081545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3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180713"/>
              <a:gd name="adj2" fmla="val 538433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FB61D071-525E-4234-8556-55B284D2E5F6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5383683"/>
              <a:gd name="adj2" fmla="val 1620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46 people. How many chose yellow?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tial Circle 8">
            <a:extLst>
              <a:ext uri="{FF2B5EF4-FFF2-40B4-BE49-F238E27FC236}">
                <a16:creationId xmlns:a16="http://schemas.microsoft.com/office/drawing/2014/main" id="{10DD6C9E-69C2-41AD-93C3-2F6257B1E74F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pie">
            <a:avLst>
              <a:gd name="adj1" fmla="val 16221316"/>
              <a:gd name="adj2" fmla="val 2649434"/>
            </a:avLst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73888" y="3500438"/>
            <a:ext cx="1793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614C4C-B970-42D2-AF97-F348D19DD836}"/>
              </a:ext>
            </a:extLst>
          </p:cNvPr>
          <p:cNvSpPr/>
          <p:nvPr/>
        </p:nvSpPr>
        <p:spPr>
          <a:xfrm>
            <a:off x="251520" y="119675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pie chart represents 56 people. How many chose black?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CA512AA-06FC-4FB1-B1A9-2F3BB60CBCFA}"/>
              </a:ext>
            </a:extLst>
          </p:cNvPr>
          <p:cNvSpPr/>
          <p:nvPr/>
        </p:nvSpPr>
        <p:spPr>
          <a:xfrm>
            <a:off x="2555776" y="2348880"/>
            <a:ext cx="4032448" cy="4032448"/>
          </a:xfrm>
          <a:prstGeom prst="ellipse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14F043-3AB6-488A-BB55-5761BCE7374B}"/>
              </a:ext>
            </a:extLst>
          </p:cNvPr>
          <p:cNvCxnSpPr>
            <a:stCxn id="4" idx="0"/>
            <a:endCxn id="4" idx="4"/>
          </p:cNvCxnSpPr>
          <p:nvPr/>
        </p:nvCxnSpPr>
        <p:spPr>
          <a:xfrm>
            <a:off x="4572000" y="2348880"/>
            <a:ext cx="0" cy="403244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4DA70B-194C-4789-B409-AAFAAA4AF7E0}"/>
              </a:ext>
            </a:extLst>
          </p:cNvPr>
          <p:cNvCxnSpPr>
            <a:stCxn id="4" idx="1"/>
            <a:endCxn id="4" idx="5"/>
          </p:cNvCxnSpPr>
          <p:nvPr/>
        </p:nvCxnSpPr>
        <p:spPr>
          <a:xfrm>
            <a:off x="3146314" y="2939418"/>
            <a:ext cx="2851372" cy="285137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16F1F4-983D-4A77-B823-62DF0841D6CF}"/>
              </a:ext>
            </a:extLst>
          </p:cNvPr>
          <p:cNvCxnSpPr>
            <a:stCxn id="4" idx="2"/>
            <a:endCxn id="4" idx="6"/>
          </p:cNvCxnSpPr>
          <p:nvPr/>
        </p:nvCxnSpPr>
        <p:spPr>
          <a:xfrm>
            <a:off x="2555776" y="4365104"/>
            <a:ext cx="403244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2F923A-E48C-4364-A6FD-F93853CE1A11}"/>
              </a:ext>
            </a:extLst>
          </p:cNvPr>
          <p:cNvCxnSpPr>
            <a:stCxn id="4" idx="3"/>
            <a:endCxn id="4" idx="7"/>
          </p:cNvCxnSpPr>
          <p:nvPr/>
        </p:nvCxnSpPr>
        <p:spPr>
          <a:xfrm flipV="1">
            <a:off x="3146314" y="2939418"/>
            <a:ext cx="2851372" cy="2851372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18347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bearings TDS</Template>
  <TotalTime>459</TotalTime>
  <Words>840</Words>
  <Application>Microsoft Office PowerPoint</Application>
  <PresentationFormat>On-screen Show (4:3)</PresentationFormat>
  <Paragraphs>289</Paragraphs>
  <Slides>30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29</cp:revision>
  <dcterms:created xsi:type="dcterms:W3CDTF">2014-04-25T06:55:48Z</dcterms:created>
  <dcterms:modified xsi:type="dcterms:W3CDTF">2022-02-03T09:23:51Z</dcterms:modified>
</cp:coreProperties>
</file>