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9" r:id="rId2"/>
  </p:sldMasterIdLst>
  <p:notesMasterIdLst>
    <p:notesMasterId r:id="rId31"/>
  </p:notesMasterIdLst>
  <p:sldIdLst>
    <p:sldId id="267" r:id="rId3"/>
    <p:sldId id="268" r:id="rId4"/>
    <p:sldId id="269" r:id="rId5"/>
    <p:sldId id="270" r:id="rId6"/>
    <p:sldId id="271" r:id="rId7"/>
    <p:sldId id="272" r:id="rId8"/>
    <p:sldId id="275" r:id="rId9"/>
    <p:sldId id="273" r:id="rId10"/>
    <p:sldId id="274" r:id="rId11"/>
    <p:sldId id="276" r:id="rId12"/>
    <p:sldId id="277" r:id="rId13"/>
    <p:sldId id="284" r:id="rId14"/>
    <p:sldId id="278" r:id="rId15"/>
    <p:sldId id="279" r:id="rId16"/>
    <p:sldId id="280" r:id="rId17"/>
    <p:sldId id="281" r:id="rId18"/>
    <p:sldId id="282" r:id="rId19"/>
    <p:sldId id="283" r:id="rId20"/>
    <p:sldId id="285" r:id="rId21"/>
    <p:sldId id="286" r:id="rId22"/>
    <p:sldId id="287" r:id="rId23"/>
    <p:sldId id="288" r:id="rId24"/>
    <p:sldId id="290" r:id="rId25"/>
    <p:sldId id="289" r:id="rId26"/>
    <p:sldId id="291" r:id="rId27"/>
    <p:sldId id="293" r:id="rId28"/>
    <p:sldId id="294" r:id="rId29"/>
    <p:sldId id="29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85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6F7BB0D3-1752-4A4D-8D14-C404102363FF}"/>
    <pc:docChg chg="undo custSel delSld modSld modMainMaster">
      <pc:chgData name="Danielle" userId="e2554c37-e717-43a0-ba79-1183ca921ccd" providerId="ADAL" clId="{6F7BB0D3-1752-4A4D-8D14-C404102363FF}" dt="2020-09-23T10:24:56.166" v="196" actId="20577"/>
      <pc:docMkLst>
        <pc:docMk/>
      </pc:docMkLst>
      <pc:sldChg chg="modSp mod">
        <pc:chgData name="Danielle" userId="e2554c37-e717-43a0-ba79-1183ca921ccd" providerId="ADAL" clId="{6F7BB0D3-1752-4A4D-8D14-C404102363FF}" dt="2020-09-23T07:49:55.290" v="8" actId="2711"/>
        <pc:sldMkLst>
          <pc:docMk/>
          <pc:sldMk cId="580033198" sldId="267"/>
        </pc:sldMkLst>
        <pc:spChg chg="mod">
          <ac:chgData name="Danielle" userId="e2554c37-e717-43a0-ba79-1183ca921ccd" providerId="ADAL" clId="{6F7BB0D3-1752-4A4D-8D14-C404102363FF}" dt="2020-09-23T07:49:55.290" v="8" actId="2711"/>
          <ac:spMkLst>
            <pc:docMk/>
            <pc:sldMk cId="580033198" sldId="267"/>
            <ac:spMk id="2" creationId="{00000000-0000-0000-0000-000000000000}"/>
          </ac:spMkLst>
        </pc:spChg>
      </pc:sldChg>
      <pc:sldChg chg="modSp">
        <pc:chgData name="Danielle" userId="e2554c37-e717-43a0-ba79-1183ca921ccd" providerId="ADAL" clId="{6F7BB0D3-1752-4A4D-8D14-C404102363FF}" dt="2020-09-23T07:50:01.443" v="9" actId="2711"/>
        <pc:sldMkLst>
          <pc:docMk/>
          <pc:sldMk cId="3430637232" sldId="268"/>
        </pc:sldMkLst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2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4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5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6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7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8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9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10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11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12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13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14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15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16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18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19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20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21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22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23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24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25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26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27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28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29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31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32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33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34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35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36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37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38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39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40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01.443" v="9" actId="2711"/>
          <ac:spMkLst>
            <pc:docMk/>
            <pc:sldMk cId="3430637232" sldId="268"/>
            <ac:spMk id="41" creationId="{00000000-0000-0000-0000-000000000000}"/>
          </ac:spMkLst>
        </pc:spChg>
        <pc:grpChg chg="mod">
          <ac:chgData name="Danielle" userId="e2554c37-e717-43a0-ba79-1183ca921ccd" providerId="ADAL" clId="{6F7BB0D3-1752-4A4D-8D14-C404102363FF}" dt="2020-09-23T07:50:01.443" v="9" actId="2711"/>
          <ac:grpSpMkLst>
            <pc:docMk/>
            <pc:sldMk cId="3430637232" sldId="268"/>
            <ac:grpSpMk id="3" creationId="{00000000-0000-0000-0000-000000000000}"/>
          </ac:grpSpMkLst>
        </pc:grpChg>
        <pc:grpChg chg="mod">
          <ac:chgData name="Danielle" userId="e2554c37-e717-43a0-ba79-1183ca921ccd" providerId="ADAL" clId="{6F7BB0D3-1752-4A4D-8D14-C404102363FF}" dt="2020-09-23T07:50:01.443" v="9" actId="2711"/>
          <ac:grpSpMkLst>
            <pc:docMk/>
            <pc:sldMk cId="3430637232" sldId="268"/>
            <ac:grpSpMk id="17" creationId="{00000000-0000-0000-0000-000000000000}"/>
          </ac:grpSpMkLst>
        </pc:grpChg>
        <pc:picChg chg="mod">
          <ac:chgData name="Danielle" userId="e2554c37-e717-43a0-ba79-1183ca921ccd" providerId="ADAL" clId="{6F7BB0D3-1752-4A4D-8D14-C404102363FF}" dt="2020-09-23T07:50:01.443" v="9" actId="2711"/>
          <ac:picMkLst>
            <pc:docMk/>
            <pc:sldMk cId="3430637232" sldId="268"/>
            <ac:picMk id="1026" creationId="{00000000-0000-0000-0000-000000000000}"/>
          </ac:picMkLst>
        </pc:picChg>
      </pc:sldChg>
      <pc:sldChg chg="modSp mod">
        <pc:chgData name="Danielle" userId="e2554c37-e717-43a0-ba79-1183ca921ccd" providerId="ADAL" clId="{6F7BB0D3-1752-4A4D-8D14-C404102363FF}" dt="2020-09-23T07:50:15.584" v="11" actId="2711"/>
        <pc:sldMkLst>
          <pc:docMk/>
          <pc:sldMk cId="2157886243" sldId="269"/>
        </pc:sldMkLst>
        <pc:spChg chg="mod">
          <ac:chgData name="Danielle" userId="e2554c37-e717-43a0-ba79-1183ca921ccd" providerId="ADAL" clId="{6F7BB0D3-1752-4A4D-8D14-C404102363FF}" dt="2020-09-23T07:50:10.268" v="10" actId="2711"/>
          <ac:spMkLst>
            <pc:docMk/>
            <pc:sldMk cId="2157886243" sldId="269"/>
            <ac:spMk id="2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10.268" v="10" actId="2711"/>
          <ac:spMkLst>
            <pc:docMk/>
            <pc:sldMk cId="2157886243" sldId="269"/>
            <ac:spMk id="3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10.268" v="10" actId="2711"/>
          <ac:spMkLst>
            <pc:docMk/>
            <pc:sldMk cId="2157886243" sldId="269"/>
            <ac:spMk id="4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10.268" v="10" actId="2711"/>
          <ac:spMkLst>
            <pc:docMk/>
            <pc:sldMk cId="2157886243" sldId="269"/>
            <ac:spMk id="5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10.268" v="10" actId="2711"/>
          <ac:spMkLst>
            <pc:docMk/>
            <pc:sldMk cId="2157886243" sldId="269"/>
            <ac:spMk id="6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10.268" v="10" actId="2711"/>
          <ac:spMkLst>
            <pc:docMk/>
            <pc:sldMk cId="2157886243" sldId="269"/>
            <ac:spMk id="7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10.268" v="10" actId="2711"/>
          <ac:spMkLst>
            <pc:docMk/>
            <pc:sldMk cId="2157886243" sldId="269"/>
            <ac:spMk id="8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10.268" v="10" actId="2711"/>
          <ac:spMkLst>
            <pc:docMk/>
            <pc:sldMk cId="2157886243" sldId="269"/>
            <ac:spMk id="9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10.268" v="10" actId="2711"/>
          <ac:spMkLst>
            <pc:docMk/>
            <pc:sldMk cId="2157886243" sldId="269"/>
            <ac:spMk id="10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10.268" v="10" actId="2711"/>
          <ac:spMkLst>
            <pc:docMk/>
            <pc:sldMk cId="2157886243" sldId="269"/>
            <ac:spMk id="11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10.268" v="10" actId="2711"/>
          <ac:spMkLst>
            <pc:docMk/>
            <pc:sldMk cId="2157886243" sldId="269"/>
            <ac:spMk id="12" creationId="{00000000-0000-0000-0000-000000000000}"/>
          </ac:spMkLst>
        </pc:spChg>
        <pc:graphicFrameChg chg="modGraphic">
          <ac:chgData name="Danielle" userId="e2554c37-e717-43a0-ba79-1183ca921ccd" providerId="ADAL" clId="{6F7BB0D3-1752-4A4D-8D14-C404102363FF}" dt="2020-09-23T07:50:15.584" v="11" actId="2711"/>
          <ac:graphicFrameMkLst>
            <pc:docMk/>
            <pc:sldMk cId="2157886243" sldId="269"/>
            <ac:graphicFrameMk id="15" creationId="{00000000-0000-0000-0000-000000000000}"/>
          </ac:graphicFrameMkLst>
        </pc:graphicFrameChg>
      </pc:sldChg>
      <pc:sldChg chg="modSp">
        <pc:chgData name="Danielle" userId="e2554c37-e717-43a0-ba79-1183ca921ccd" providerId="ADAL" clId="{6F7BB0D3-1752-4A4D-8D14-C404102363FF}" dt="2020-09-23T07:50:44.196" v="14" actId="2711"/>
        <pc:sldMkLst>
          <pc:docMk/>
          <pc:sldMk cId="2658353212" sldId="286"/>
        </pc:sldMkLst>
        <pc:spChg chg="mod">
          <ac:chgData name="Danielle" userId="e2554c37-e717-43a0-ba79-1183ca921ccd" providerId="ADAL" clId="{6F7BB0D3-1752-4A4D-8D14-C404102363FF}" dt="2020-09-23T07:50:44.196" v="14" actId="2711"/>
          <ac:spMkLst>
            <pc:docMk/>
            <pc:sldMk cId="2658353212" sldId="286"/>
            <ac:spMk id="2" creationId="{00000000-0000-0000-0000-000000000000}"/>
          </ac:spMkLst>
        </pc:spChg>
      </pc:sldChg>
      <pc:sldChg chg="modSp mod">
        <pc:chgData name="Danielle" userId="e2554c37-e717-43a0-ba79-1183ca921ccd" providerId="ADAL" clId="{6F7BB0D3-1752-4A4D-8D14-C404102363FF}" dt="2020-09-23T07:50:32.206" v="13" actId="2711"/>
        <pc:sldMkLst>
          <pc:docMk/>
          <pc:sldMk cId="3269489575" sldId="287"/>
        </pc:sldMkLst>
        <pc:spChg chg="mod">
          <ac:chgData name="Danielle" userId="e2554c37-e717-43a0-ba79-1183ca921ccd" providerId="ADAL" clId="{6F7BB0D3-1752-4A4D-8D14-C404102363FF}" dt="2020-09-23T07:50:32.206" v="13" actId="2711"/>
          <ac:spMkLst>
            <pc:docMk/>
            <pc:sldMk cId="3269489575" sldId="287"/>
            <ac:spMk id="3" creationId="{00000000-0000-0000-0000-000000000000}"/>
          </ac:spMkLst>
        </pc:spChg>
      </pc:sldChg>
      <pc:sldChg chg="modSp mod">
        <pc:chgData name="Danielle" userId="e2554c37-e717-43a0-ba79-1183ca921ccd" providerId="ADAL" clId="{6F7BB0D3-1752-4A4D-8D14-C404102363FF}" dt="2020-09-23T07:50:26.371" v="12" actId="2711"/>
        <pc:sldMkLst>
          <pc:docMk/>
          <pc:sldMk cId="2500211895" sldId="288"/>
        </pc:sldMkLst>
        <pc:spChg chg="mod">
          <ac:chgData name="Danielle" userId="e2554c37-e717-43a0-ba79-1183ca921ccd" providerId="ADAL" clId="{6F7BB0D3-1752-4A4D-8D14-C404102363FF}" dt="2020-09-23T07:50:26.371" v="12" actId="2711"/>
          <ac:spMkLst>
            <pc:docMk/>
            <pc:sldMk cId="2500211895" sldId="288"/>
            <ac:spMk id="3" creationId="{00000000-0000-0000-0000-000000000000}"/>
          </ac:spMkLst>
        </pc:spChg>
      </pc:sldChg>
      <pc:sldChg chg="modSp mod">
        <pc:chgData name="Danielle" userId="e2554c37-e717-43a0-ba79-1183ca921ccd" providerId="ADAL" clId="{6F7BB0D3-1752-4A4D-8D14-C404102363FF}" dt="2020-09-23T07:51:04.083" v="18" actId="2711"/>
        <pc:sldMkLst>
          <pc:docMk/>
          <pc:sldMk cId="3297039421" sldId="289"/>
        </pc:sldMkLst>
        <pc:spChg chg="mod">
          <ac:chgData name="Danielle" userId="e2554c37-e717-43a0-ba79-1183ca921ccd" providerId="ADAL" clId="{6F7BB0D3-1752-4A4D-8D14-C404102363FF}" dt="2020-09-23T07:51:04.083" v="18" actId="2711"/>
          <ac:spMkLst>
            <pc:docMk/>
            <pc:sldMk cId="3297039421" sldId="289"/>
            <ac:spMk id="3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1:04.083" v="18" actId="2711"/>
          <ac:spMkLst>
            <pc:docMk/>
            <pc:sldMk cId="3297039421" sldId="289"/>
            <ac:spMk id="4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1:04.083" v="18" actId="2711"/>
          <ac:spMkLst>
            <pc:docMk/>
            <pc:sldMk cId="3297039421" sldId="289"/>
            <ac:spMk id="5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1:04.083" v="18" actId="2711"/>
          <ac:spMkLst>
            <pc:docMk/>
            <pc:sldMk cId="3297039421" sldId="289"/>
            <ac:spMk id="6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1:04.083" v="18" actId="2711"/>
          <ac:spMkLst>
            <pc:docMk/>
            <pc:sldMk cId="3297039421" sldId="289"/>
            <ac:spMk id="9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1:04.083" v="18" actId="2711"/>
          <ac:spMkLst>
            <pc:docMk/>
            <pc:sldMk cId="3297039421" sldId="289"/>
            <ac:spMk id="10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1:04.083" v="18" actId="2711"/>
          <ac:spMkLst>
            <pc:docMk/>
            <pc:sldMk cId="3297039421" sldId="289"/>
            <ac:spMk id="11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1:04.083" v="18" actId="2711"/>
          <ac:spMkLst>
            <pc:docMk/>
            <pc:sldMk cId="3297039421" sldId="289"/>
            <ac:spMk id="14" creationId="{00000000-0000-0000-0000-000000000000}"/>
          </ac:spMkLst>
        </pc:spChg>
        <pc:cxnChg chg="mod">
          <ac:chgData name="Danielle" userId="e2554c37-e717-43a0-ba79-1183ca921ccd" providerId="ADAL" clId="{6F7BB0D3-1752-4A4D-8D14-C404102363FF}" dt="2020-09-23T07:51:04.083" v="18" actId="2711"/>
          <ac:cxnSpMkLst>
            <pc:docMk/>
            <pc:sldMk cId="3297039421" sldId="289"/>
            <ac:cxnSpMk id="7" creationId="{00000000-0000-0000-0000-000000000000}"/>
          </ac:cxnSpMkLst>
        </pc:cxnChg>
        <pc:cxnChg chg="mod">
          <ac:chgData name="Danielle" userId="e2554c37-e717-43a0-ba79-1183ca921ccd" providerId="ADAL" clId="{6F7BB0D3-1752-4A4D-8D14-C404102363FF}" dt="2020-09-23T07:51:04.083" v="18" actId="2711"/>
          <ac:cxnSpMkLst>
            <pc:docMk/>
            <pc:sldMk cId="3297039421" sldId="289"/>
            <ac:cxnSpMk id="8" creationId="{00000000-0000-0000-0000-000000000000}"/>
          </ac:cxnSpMkLst>
        </pc:cxnChg>
      </pc:sldChg>
      <pc:sldChg chg="modSp mod">
        <pc:chgData name="Danielle" userId="e2554c37-e717-43a0-ba79-1183ca921ccd" providerId="ADAL" clId="{6F7BB0D3-1752-4A4D-8D14-C404102363FF}" dt="2020-09-23T07:50:55.616" v="16" actId="208"/>
        <pc:sldMkLst>
          <pc:docMk/>
          <pc:sldMk cId="3146867122" sldId="290"/>
        </pc:sldMkLst>
        <pc:spChg chg="mod">
          <ac:chgData name="Danielle" userId="e2554c37-e717-43a0-ba79-1183ca921ccd" providerId="ADAL" clId="{6F7BB0D3-1752-4A4D-8D14-C404102363FF}" dt="2020-09-23T07:50:49.529" v="15" actId="2711"/>
          <ac:spMkLst>
            <pc:docMk/>
            <pc:sldMk cId="3146867122" sldId="290"/>
            <ac:spMk id="2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49.529" v="15" actId="2711"/>
          <ac:spMkLst>
            <pc:docMk/>
            <pc:sldMk cId="3146867122" sldId="290"/>
            <ac:spMk id="3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55.616" v="16" actId="208"/>
          <ac:spMkLst>
            <pc:docMk/>
            <pc:sldMk cId="3146867122" sldId="290"/>
            <ac:spMk id="4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49.529" v="15" actId="2711"/>
          <ac:spMkLst>
            <pc:docMk/>
            <pc:sldMk cId="3146867122" sldId="290"/>
            <ac:spMk id="5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49.529" v="15" actId="2711"/>
          <ac:spMkLst>
            <pc:docMk/>
            <pc:sldMk cId="3146867122" sldId="290"/>
            <ac:spMk id="10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49.529" v="15" actId="2711"/>
          <ac:spMkLst>
            <pc:docMk/>
            <pc:sldMk cId="3146867122" sldId="290"/>
            <ac:spMk id="11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0:49.529" v="15" actId="2711"/>
          <ac:spMkLst>
            <pc:docMk/>
            <pc:sldMk cId="3146867122" sldId="290"/>
            <ac:spMk id="12" creationId="{00000000-0000-0000-0000-000000000000}"/>
          </ac:spMkLst>
        </pc:spChg>
        <pc:cxnChg chg="mod">
          <ac:chgData name="Danielle" userId="e2554c37-e717-43a0-ba79-1183ca921ccd" providerId="ADAL" clId="{6F7BB0D3-1752-4A4D-8D14-C404102363FF}" dt="2020-09-23T07:50:49.529" v="15" actId="2711"/>
          <ac:cxnSpMkLst>
            <pc:docMk/>
            <pc:sldMk cId="3146867122" sldId="290"/>
            <ac:cxnSpMk id="7" creationId="{00000000-0000-0000-0000-000000000000}"/>
          </ac:cxnSpMkLst>
        </pc:cxnChg>
        <pc:cxnChg chg="mod">
          <ac:chgData name="Danielle" userId="e2554c37-e717-43a0-ba79-1183ca921ccd" providerId="ADAL" clId="{6F7BB0D3-1752-4A4D-8D14-C404102363FF}" dt="2020-09-23T07:50:49.529" v="15" actId="2711"/>
          <ac:cxnSpMkLst>
            <pc:docMk/>
            <pc:sldMk cId="3146867122" sldId="290"/>
            <ac:cxnSpMk id="9" creationId="{00000000-0000-0000-0000-000000000000}"/>
          </ac:cxnSpMkLst>
        </pc:cxnChg>
      </pc:sldChg>
      <pc:sldChg chg="addSp modSp mod modClrScheme modAnim chgLayout">
        <pc:chgData name="Danielle" userId="e2554c37-e717-43a0-ba79-1183ca921ccd" providerId="ADAL" clId="{6F7BB0D3-1752-4A4D-8D14-C404102363FF}" dt="2020-09-23T07:53:41.091" v="108"/>
        <pc:sldMkLst>
          <pc:docMk/>
          <pc:sldMk cId="2462748408" sldId="291"/>
        </pc:sldMkLst>
        <pc:spChg chg="add mod">
          <ac:chgData name="Danielle" userId="e2554c37-e717-43a0-ba79-1183ca921ccd" providerId="ADAL" clId="{6F7BB0D3-1752-4A4D-8D14-C404102363FF}" dt="2020-09-23T07:53:21.511" v="104" actId="2710"/>
          <ac:spMkLst>
            <pc:docMk/>
            <pc:sldMk cId="2462748408" sldId="291"/>
            <ac:spMk id="3" creationId="{C8D83B30-7215-40FC-907E-9E133D632422}"/>
          </ac:spMkLst>
        </pc:spChg>
        <pc:spChg chg="add mod">
          <ac:chgData name="Danielle" userId="e2554c37-e717-43a0-ba79-1183ca921ccd" providerId="ADAL" clId="{6F7BB0D3-1752-4A4D-8D14-C404102363FF}" dt="2020-09-23T07:53:37.049" v="107" actId="1076"/>
          <ac:spMkLst>
            <pc:docMk/>
            <pc:sldMk cId="2462748408" sldId="291"/>
            <ac:spMk id="5" creationId="{0D47A72D-5013-419F-9414-0E6C66534E9F}"/>
          </ac:spMkLst>
        </pc:spChg>
      </pc:sldChg>
      <pc:sldChg chg="modSp del mod">
        <pc:chgData name="Danielle" userId="e2554c37-e717-43a0-ba79-1183ca921ccd" providerId="ADAL" clId="{6F7BB0D3-1752-4A4D-8D14-C404102363FF}" dt="2020-09-23T07:53:42.993" v="109" actId="47"/>
        <pc:sldMkLst>
          <pc:docMk/>
          <pc:sldMk cId="3912077758" sldId="292"/>
        </pc:sldMkLst>
        <pc:spChg chg="mod">
          <ac:chgData name="Danielle" userId="e2554c37-e717-43a0-ba79-1183ca921ccd" providerId="ADAL" clId="{6F7BB0D3-1752-4A4D-8D14-C404102363FF}" dt="2020-09-23T07:51:12.150" v="19" actId="2711"/>
          <ac:spMkLst>
            <pc:docMk/>
            <pc:sldMk cId="3912077758" sldId="292"/>
            <ac:spMk id="2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3:10.555" v="101" actId="113"/>
          <ac:spMkLst>
            <pc:docMk/>
            <pc:sldMk cId="3912077758" sldId="292"/>
            <ac:spMk id="3" creationId="{00000000-0000-0000-0000-000000000000}"/>
          </ac:spMkLst>
        </pc:spChg>
      </pc:sldChg>
      <pc:sldChg chg="addSp modSp mod modClrScheme chgLayout">
        <pc:chgData name="Danielle" userId="e2554c37-e717-43a0-ba79-1183ca921ccd" providerId="ADAL" clId="{6F7BB0D3-1752-4A4D-8D14-C404102363FF}" dt="2020-09-23T10:24:56.166" v="196" actId="20577"/>
        <pc:sldMkLst>
          <pc:docMk/>
          <pc:sldMk cId="3187585442" sldId="293"/>
        </pc:sldMkLst>
        <pc:spChg chg="add mod">
          <ac:chgData name="Danielle" userId="e2554c37-e717-43a0-ba79-1183ca921ccd" providerId="ADAL" clId="{6F7BB0D3-1752-4A4D-8D14-C404102363FF}" dt="2020-09-23T10:24:56.166" v="196" actId="20577"/>
          <ac:spMkLst>
            <pc:docMk/>
            <pc:sldMk cId="3187585442" sldId="293"/>
            <ac:spMk id="3" creationId="{03024C93-7DDE-445C-BECC-800DABDFDE18}"/>
          </ac:spMkLst>
        </pc:spChg>
      </pc:sldChg>
      <pc:sldChg chg="modSp mod">
        <pc:chgData name="Danielle" userId="e2554c37-e717-43a0-ba79-1183ca921ccd" providerId="ADAL" clId="{6F7BB0D3-1752-4A4D-8D14-C404102363FF}" dt="2020-09-23T07:51:19.103" v="20" actId="2711"/>
        <pc:sldMkLst>
          <pc:docMk/>
          <pc:sldMk cId="2923304890" sldId="294"/>
        </pc:sldMkLst>
        <pc:spChg chg="mod">
          <ac:chgData name="Danielle" userId="e2554c37-e717-43a0-ba79-1183ca921ccd" providerId="ADAL" clId="{6F7BB0D3-1752-4A4D-8D14-C404102363FF}" dt="2020-09-23T07:51:19.103" v="20" actId="2711"/>
          <ac:spMkLst>
            <pc:docMk/>
            <pc:sldMk cId="2923304890" sldId="294"/>
            <ac:spMk id="2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1:19.103" v="20" actId="2711"/>
          <ac:spMkLst>
            <pc:docMk/>
            <pc:sldMk cId="2923304890" sldId="294"/>
            <ac:spMk id="3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51:19.103" v="20" actId="2711"/>
          <ac:spMkLst>
            <pc:docMk/>
            <pc:sldMk cId="2923304890" sldId="294"/>
            <ac:spMk id="4" creationId="{00000000-0000-0000-0000-000000000000}"/>
          </ac:spMkLst>
        </pc:spChg>
      </pc:sldChg>
      <pc:sldMasterChg chg="modSp modSldLayout">
        <pc:chgData name="Danielle" userId="e2554c37-e717-43a0-ba79-1183ca921ccd" providerId="ADAL" clId="{6F7BB0D3-1752-4A4D-8D14-C404102363FF}" dt="2020-09-23T07:49:37.299" v="6" actId="1036"/>
        <pc:sldMasterMkLst>
          <pc:docMk/>
          <pc:sldMasterMk cId="2492940549" sldId="2147483650"/>
        </pc:sldMasterMkLst>
        <pc:spChg chg="mod">
          <ac:chgData name="Danielle" userId="e2554c37-e717-43a0-ba79-1183ca921ccd" providerId="ADAL" clId="{6F7BB0D3-1752-4A4D-8D14-C404102363FF}" dt="2020-09-23T07:49:04.034" v="0" actId="2711"/>
          <ac:spMkLst>
            <pc:docMk/>
            <pc:sldMasterMk cId="2492940549" sldId="2147483650"/>
            <ac:spMk id="14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49:04.034" v="0" actId="2711"/>
          <ac:spMkLst>
            <pc:docMk/>
            <pc:sldMasterMk cId="2492940549" sldId="2147483650"/>
            <ac:spMk id="16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49:04.034" v="0" actId="2711"/>
          <ac:spMkLst>
            <pc:docMk/>
            <pc:sldMasterMk cId="2492940549" sldId="2147483650"/>
            <ac:spMk id="17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49:04.034" v="0" actId="2711"/>
          <ac:spMkLst>
            <pc:docMk/>
            <pc:sldMasterMk cId="2492940549" sldId="2147483650"/>
            <ac:spMk id="18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49:04.034" v="0" actId="2711"/>
          <ac:spMkLst>
            <pc:docMk/>
            <pc:sldMasterMk cId="2492940549" sldId="2147483650"/>
            <ac:spMk id="19" creationId="{00000000-0000-0000-0000-000000000000}"/>
          </ac:spMkLst>
        </pc:spChg>
        <pc:picChg chg="mod">
          <ac:chgData name="Danielle" userId="e2554c37-e717-43a0-ba79-1183ca921ccd" providerId="ADAL" clId="{6F7BB0D3-1752-4A4D-8D14-C404102363FF}" dt="2020-09-23T07:49:04.034" v="0" actId="2711"/>
          <ac:picMkLst>
            <pc:docMk/>
            <pc:sldMasterMk cId="2492940549" sldId="2147483650"/>
            <ac:picMk id="13" creationId="{00000000-0000-0000-0000-000000000000}"/>
          </ac:picMkLst>
        </pc:picChg>
        <pc:picChg chg="mod">
          <ac:chgData name="Danielle" userId="e2554c37-e717-43a0-ba79-1183ca921ccd" providerId="ADAL" clId="{6F7BB0D3-1752-4A4D-8D14-C404102363FF}" dt="2020-09-23T07:49:04.034" v="0" actId="2711"/>
          <ac:picMkLst>
            <pc:docMk/>
            <pc:sldMasterMk cId="2492940549" sldId="2147483650"/>
            <ac:picMk id="29" creationId="{00000000-0000-0000-0000-000000000000}"/>
          </ac:picMkLst>
        </pc:picChg>
        <pc:picChg chg="mod">
          <ac:chgData name="Danielle" userId="e2554c37-e717-43a0-ba79-1183ca921ccd" providerId="ADAL" clId="{6F7BB0D3-1752-4A4D-8D14-C404102363FF}" dt="2020-09-23T07:49:04.034" v="0" actId="2711"/>
          <ac:picMkLst>
            <pc:docMk/>
            <pc:sldMasterMk cId="2492940549" sldId="2147483650"/>
            <ac:picMk id="31" creationId="{00000000-0000-0000-0000-000000000000}"/>
          </ac:picMkLst>
        </pc:picChg>
        <pc:picChg chg="mod">
          <ac:chgData name="Danielle" userId="e2554c37-e717-43a0-ba79-1183ca921ccd" providerId="ADAL" clId="{6F7BB0D3-1752-4A4D-8D14-C404102363FF}" dt="2020-09-23T07:49:04.034" v="0" actId="2711"/>
          <ac:picMkLst>
            <pc:docMk/>
            <pc:sldMasterMk cId="2492940549" sldId="2147483650"/>
            <ac:picMk id="32" creationId="{00000000-0000-0000-0000-000000000000}"/>
          </ac:picMkLst>
        </pc:picChg>
        <pc:picChg chg="mod">
          <ac:chgData name="Danielle" userId="e2554c37-e717-43a0-ba79-1183ca921ccd" providerId="ADAL" clId="{6F7BB0D3-1752-4A4D-8D14-C404102363FF}" dt="2020-09-23T07:49:04.034" v="0" actId="2711"/>
          <ac:picMkLst>
            <pc:docMk/>
            <pc:sldMasterMk cId="2492940549" sldId="2147483650"/>
            <ac:picMk id="33" creationId="{00000000-0000-0000-0000-000000000000}"/>
          </ac:picMkLst>
        </pc:picChg>
        <pc:picChg chg="mod">
          <ac:chgData name="Danielle" userId="e2554c37-e717-43a0-ba79-1183ca921ccd" providerId="ADAL" clId="{6F7BB0D3-1752-4A4D-8D14-C404102363FF}" dt="2020-09-23T07:49:04.034" v="0" actId="2711"/>
          <ac:picMkLst>
            <pc:docMk/>
            <pc:sldMasterMk cId="2492940549" sldId="2147483650"/>
            <ac:picMk id="34" creationId="{00000000-0000-0000-0000-000000000000}"/>
          </ac:picMkLst>
        </pc:picChg>
        <pc:picChg chg="mod">
          <ac:chgData name="Danielle" userId="e2554c37-e717-43a0-ba79-1183ca921ccd" providerId="ADAL" clId="{6F7BB0D3-1752-4A4D-8D14-C404102363FF}" dt="2020-09-23T07:49:04.034" v="0" actId="2711"/>
          <ac:picMkLst>
            <pc:docMk/>
            <pc:sldMasterMk cId="2492940549" sldId="2147483650"/>
            <ac:picMk id="35" creationId="{00000000-0000-0000-0000-000000000000}"/>
          </ac:picMkLst>
        </pc:picChg>
        <pc:sldLayoutChg chg="modSp mod">
          <pc:chgData name="Danielle" userId="e2554c37-e717-43a0-ba79-1183ca921ccd" providerId="ADAL" clId="{6F7BB0D3-1752-4A4D-8D14-C404102363FF}" dt="2020-09-23T07:49:29.664" v="3" actId="13822"/>
          <pc:sldLayoutMkLst>
            <pc:docMk/>
            <pc:sldMasterMk cId="2492940549" sldId="2147483650"/>
            <pc:sldLayoutMk cId="1144820073" sldId="2147483663"/>
          </pc:sldLayoutMkLst>
          <pc:spChg chg="mod">
            <ac:chgData name="Danielle" userId="e2554c37-e717-43a0-ba79-1183ca921ccd" providerId="ADAL" clId="{6F7BB0D3-1752-4A4D-8D14-C404102363FF}" dt="2020-09-23T07:49:29.664" v="3" actId="13822"/>
            <ac:spMkLst>
              <pc:docMk/>
              <pc:sldMasterMk cId="2492940549" sldId="2147483650"/>
              <pc:sldLayoutMk cId="1144820073" sldId="2147483663"/>
              <ac:spMk id="2" creationId="{00000000-0000-0000-0000-000000000000}"/>
            </ac:spMkLst>
          </pc:spChg>
          <pc:spChg chg="mod">
            <ac:chgData name="Danielle" userId="e2554c37-e717-43a0-ba79-1183ca921ccd" providerId="ADAL" clId="{6F7BB0D3-1752-4A4D-8D14-C404102363FF}" dt="2020-09-23T07:49:29.664" v="3" actId="13822"/>
            <ac:spMkLst>
              <pc:docMk/>
              <pc:sldMasterMk cId="2492940549" sldId="2147483650"/>
              <pc:sldLayoutMk cId="1144820073" sldId="2147483663"/>
              <ac:spMk id="8" creationId="{00000000-0000-0000-0000-000000000000}"/>
            </ac:spMkLst>
          </pc:spChg>
          <pc:spChg chg="mod">
            <ac:chgData name="Danielle" userId="e2554c37-e717-43a0-ba79-1183ca921ccd" providerId="ADAL" clId="{6F7BB0D3-1752-4A4D-8D14-C404102363FF}" dt="2020-09-23T07:49:29.664" v="3" actId="13822"/>
            <ac:spMkLst>
              <pc:docMk/>
              <pc:sldMasterMk cId="2492940549" sldId="2147483650"/>
              <pc:sldLayoutMk cId="1144820073" sldId="2147483663"/>
              <ac:spMk id="9" creationId="{00000000-0000-0000-0000-000000000000}"/>
            </ac:spMkLst>
          </pc:spChg>
          <pc:spChg chg="mod">
            <ac:chgData name="Danielle" userId="e2554c37-e717-43a0-ba79-1183ca921ccd" providerId="ADAL" clId="{6F7BB0D3-1752-4A4D-8D14-C404102363FF}" dt="2020-09-23T07:49:29.664" v="3" actId="13822"/>
            <ac:spMkLst>
              <pc:docMk/>
              <pc:sldMasterMk cId="2492940549" sldId="2147483650"/>
              <pc:sldLayoutMk cId="1144820073" sldId="2147483663"/>
              <ac:spMk id="10" creationId="{00000000-0000-0000-0000-000000000000}"/>
            </ac:spMkLst>
          </pc:spChg>
          <pc:cxnChg chg="mod">
            <ac:chgData name="Danielle" userId="e2554c37-e717-43a0-ba79-1183ca921ccd" providerId="ADAL" clId="{6F7BB0D3-1752-4A4D-8D14-C404102363FF}" dt="2020-09-23T07:49:29.664" v="3" actId="13822"/>
            <ac:cxnSpMkLst>
              <pc:docMk/>
              <pc:sldMasterMk cId="2492940549" sldId="2147483650"/>
              <pc:sldLayoutMk cId="1144820073" sldId="2147483663"/>
              <ac:cxnSpMk id="3" creationId="{00000000-0000-0000-0000-000000000000}"/>
            </ac:cxnSpMkLst>
          </pc:cxnChg>
          <pc:cxnChg chg="mod">
            <ac:chgData name="Danielle" userId="e2554c37-e717-43a0-ba79-1183ca921ccd" providerId="ADAL" clId="{6F7BB0D3-1752-4A4D-8D14-C404102363FF}" dt="2020-09-23T07:49:29.664" v="3" actId="13822"/>
            <ac:cxnSpMkLst>
              <pc:docMk/>
              <pc:sldMasterMk cId="2492940549" sldId="2147483650"/>
              <pc:sldLayoutMk cId="1144820073" sldId="2147483663"/>
              <ac:cxnSpMk id="4" creationId="{00000000-0000-0000-0000-000000000000}"/>
            </ac:cxnSpMkLst>
          </pc:cxnChg>
          <pc:cxnChg chg="mod">
            <ac:chgData name="Danielle" userId="e2554c37-e717-43a0-ba79-1183ca921ccd" providerId="ADAL" clId="{6F7BB0D3-1752-4A4D-8D14-C404102363FF}" dt="2020-09-23T07:49:29.664" v="3" actId="13822"/>
            <ac:cxnSpMkLst>
              <pc:docMk/>
              <pc:sldMasterMk cId="2492940549" sldId="2147483650"/>
              <pc:sldLayoutMk cId="1144820073" sldId="2147483663"/>
              <ac:cxnSpMk id="5" creationId="{00000000-0000-0000-0000-000000000000}"/>
            </ac:cxnSpMkLst>
          </pc:cxnChg>
          <pc:cxnChg chg="mod">
            <ac:chgData name="Danielle" userId="e2554c37-e717-43a0-ba79-1183ca921ccd" providerId="ADAL" clId="{6F7BB0D3-1752-4A4D-8D14-C404102363FF}" dt="2020-09-23T07:49:29.664" v="3" actId="13822"/>
            <ac:cxnSpMkLst>
              <pc:docMk/>
              <pc:sldMasterMk cId="2492940549" sldId="2147483650"/>
              <pc:sldLayoutMk cId="1144820073" sldId="2147483663"/>
              <ac:cxnSpMk id="6" creationId="{00000000-0000-0000-0000-000000000000}"/>
            </ac:cxnSpMkLst>
          </pc:cxnChg>
          <pc:cxnChg chg="mod">
            <ac:chgData name="Danielle" userId="e2554c37-e717-43a0-ba79-1183ca921ccd" providerId="ADAL" clId="{6F7BB0D3-1752-4A4D-8D14-C404102363FF}" dt="2020-09-23T07:49:29.664" v="3" actId="13822"/>
            <ac:cxnSpMkLst>
              <pc:docMk/>
              <pc:sldMasterMk cId="2492940549" sldId="2147483650"/>
              <pc:sldLayoutMk cId="1144820073" sldId="2147483663"/>
              <ac:cxnSpMk id="7" creationId="{00000000-0000-0000-0000-000000000000}"/>
            </ac:cxnSpMkLst>
          </pc:cxnChg>
        </pc:sldLayoutChg>
        <pc:sldLayoutChg chg="modSp mod">
          <pc:chgData name="Danielle" userId="e2554c37-e717-43a0-ba79-1183ca921ccd" providerId="ADAL" clId="{6F7BB0D3-1752-4A4D-8D14-C404102363FF}" dt="2020-09-23T07:49:37.299" v="6" actId="1036"/>
          <pc:sldLayoutMkLst>
            <pc:docMk/>
            <pc:sldMasterMk cId="2492940549" sldId="2147483650"/>
            <pc:sldLayoutMk cId="1144820073" sldId="2147483664"/>
          </pc:sldLayoutMkLst>
          <pc:spChg chg="mod">
            <ac:chgData name="Danielle" userId="e2554c37-e717-43a0-ba79-1183ca921ccd" providerId="ADAL" clId="{6F7BB0D3-1752-4A4D-8D14-C404102363FF}" dt="2020-09-23T07:49:37.299" v="6" actId="1036"/>
            <ac:spMkLst>
              <pc:docMk/>
              <pc:sldMasterMk cId="2492940549" sldId="2147483650"/>
              <pc:sldLayoutMk cId="1144820073" sldId="2147483664"/>
              <ac:spMk id="2" creationId="{00000000-0000-0000-0000-000000000000}"/>
            </ac:spMkLst>
          </pc:spChg>
          <pc:spChg chg="mod">
            <ac:chgData name="Danielle" userId="e2554c37-e717-43a0-ba79-1183ca921ccd" providerId="ADAL" clId="{6F7BB0D3-1752-4A4D-8D14-C404102363FF}" dt="2020-09-23T07:49:37.299" v="6" actId="1036"/>
            <ac:spMkLst>
              <pc:docMk/>
              <pc:sldMasterMk cId="2492940549" sldId="2147483650"/>
              <pc:sldLayoutMk cId="1144820073" sldId="2147483664"/>
              <ac:spMk id="3" creationId="{00000000-0000-0000-0000-000000000000}"/>
            </ac:spMkLst>
          </pc:spChg>
        </pc:sldLayoutChg>
        <pc:sldLayoutChg chg="modSp">
          <pc:chgData name="Danielle" userId="e2554c37-e717-43a0-ba79-1183ca921ccd" providerId="ADAL" clId="{6F7BB0D3-1752-4A4D-8D14-C404102363FF}" dt="2020-09-23T07:49:20.176" v="1" actId="2711"/>
          <pc:sldLayoutMkLst>
            <pc:docMk/>
            <pc:sldMasterMk cId="2492940549" sldId="2147483650"/>
            <pc:sldLayoutMk cId="1633643332" sldId="2147483665"/>
          </pc:sldLayoutMkLst>
          <pc:spChg chg="mod">
            <ac:chgData name="Danielle" userId="e2554c37-e717-43a0-ba79-1183ca921ccd" providerId="ADAL" clId="{6F7BB0D3-1752-4A4D-8D14-C404102363FF}" dt="2020-09-23T07:49:20.176" v="1" actId="2711"/>
            <ac:spMkLst>
              <pc:docMk/>
              <pc:sldMasterMk cId="2492940549" sldId="2147483650"/>
              <pc:sldLayoutMk cId="1633643332" sldId="2147483665"/>
              <ac:spMk id="7" creationId="{00000000-0000-0000-0000-000000000000}"/>
            </ac:spMkLst>
          </pc:spChg>
        </pc:sldLayoutChg>
      </pc:sldMasterChg>
      <pc:sldMasterChg chg="modSp">
        <pc:chgData name="Danielle" userId="e2554c37-e717-43a0-ba79-1183ca921ccd" providerId="ADAL" clId="{6F7BB0D3-1752-4A4D-8D14-C404102363FF}" dt="2020-09-23T07:49:42.535" v="7" actId="2711"/>
        <pc:sldMasterMkLst>
          <pc:docMk/>
          <pc:sldMasterMk cId="2788121754" sldId="2147483669"/>
        </pc:sldMasterMkLst>
        <pc:spChg chg="mod">
          <ac:chgData name="Danielle" userId="e2554c37-e717-43a0-ba79-1183ca921ccd" providerId="ADAL" clId="{6F7BB0D3-1752-4A4D-8D14-C404102363FF}" dt="2020-09-23T07:49:42.535" v="7" actId="2711"/>
          <ac:spMkLst>
            <pc:docMk/>
            <pc:sldMasterMk cId="2788121754" sldId="2147483669"/>
            <ac:spMk id="14" creationId="{00000000-0000-0000-0000-000000000000}"/>
          </ac:spMkLst>
        </pc:spChg>
        <pc:spChg chg="mod">
          <ac:chgData name="Danielle" userId="e2554c37-e717-43a0-ba79-1183ca921ccd" providerId="ADAL" clId="{6F7BB0D3-1752-4A4D-8D14-C404102363FF}" dt="2020-09-23T07:49:42.535" v="7" actId="2711"/>
          <ac:spMkLst>
            <pc:docMk/>
            <pc:sldMasterMk cId="2788121754" sldId="2147483669"/>
            <ac:spMk id="15" creationId="{00000000-0000-0000-0000-000000000000}"/>
          </ac:spMkLst>
        </pc:spChg>
        <pc:picChg chg="mod">
          <ac:chgData name="Danielle" userId="e2554c37-e717-43a0-ba79-1183ca921ccd" providerId="ADAL" clId="{6F7BB0D3-1752-4A4D-8D14-C404102363FF}" dt="2020-09-23T07:49:42.535" v="7" actId="2711"/>
          <ac:picMkLst>
            <pc:docMk/>
            <pc:sldMasterMk cId="2788121754" sldId="2147483669"/>
            <ac:picMk id="13" creationId="{00000000-0000-0000-0000-000000000000}"/>
          </ac:picMkLst>
        </pc:picChg>
        <pc:picChg chg="mod">
          <ac:chgData name="Danielle" userId="e2554c37-e717-43a0-ba79-1183ca921ccd" providerId="ADAL" clId="{6F7BB0D3-1752-4A4D-8D14-C404102363FF}" dt="2020-09-23T07:49:42.535" v="7" actId="2711"/>
          <ac:picMkLst>
            <pc:docMk/>
            <pc:sldMasterMk cId="2788121754" sldId="2147483669"/>
            <ac:picMk id="31" creationId="{00000000-0000-0000-0000-000000000000}"/>
          </ac:picMkLst>
        </pc:picChg>
        <pc:picChg chg="mod">
          <ac:chgData name="Danielle" userId="e2554c37-e717-43a0-ba79-1183ca921ccd" providerId="ADAL" clId="{6F7BB0D3-1752-4A4D-8D14-C404102363FF}" dt="2020-09-23T07:49:42.535" v="7" actId="2711"/>
          <ac:picMkLst>
            <pc:docMk/>
            <pc:sldMasterMk cId="2788121754" sldId="2147483669"/>
            <ac:picMk id="32" creationId="{00000000-0000-0000-0000-000000000000}"/>
          </ac:picMkLst>
        </pc:picChg>
        <pc:picChg chg="mod">
          <ac:chgData name="Danielle" userId="e2554c37-e717-43a0-ba79-1183ca921ccd" providerId="ADAL" clId="{6F7BB0D3-1752-4A4D-8D14-C404102363FF}" dt="2020-09-23T07:49:42.535" v="7" actId="2711"/>
          <ac:picMkLst>
            <pc:docMk/>
            <pc:sldMasterMk cId="2788121754" sldId="2147483669"/>
            <ac:picMk id="34" creationId="{00000000-0000-0000-0000-000000000000}"/>
          </ac:picMkLst>
        </pc:picChg>
        <pc:picChg chg="mod">
          <ac:chgData name="Danielle" userId="e2554c37-e717-43a0-ba79-1183ca921ccd" providerId="ADAL" clId="{6F7BB0D3-1752-4A4D-8D14-C404102363FF}" dt="2020-09-23T07:49:42.535" v="7" actId="2711"/>
          <ac:picMkLst>
            <pc:docMk/>
            <pc:sldMasterMk cId="2788121754" sldId="2147483669"/>
            <ac:picMk id="35" creationId="{00000000-0000-0000-0000-000000000000}"/>
          </ac:picMkLst>
        </pc:picChg>
      </pc:sldMasterChg>
    </pc:docChg>
  </pc:docChgLst>
  <pc:docChgLst>
    <pc:chgData name="Danielle" userId="e2554c37-e717-43a0-ba79-1183ca921ccd" providerId="ADAL" clId="{CE9089E5-92D6-4655-9E77-CA9AD9C3CD6A}"/>
    <pc:docChg chg="modSld">
      <pc:chgData name="Danielle" userId="e2554c37-e717-43a0-ba79-1183ca921ccd" providerId="ADAL" clId="{CE9089E5-92D6-4655-9E77-CA9AD9C3CD6A}" dt="2020-11-07T09:17:49.017" v="2" actId="404"/>
      <pc:docMkLst>
        <pc:docMk/>
      </pc:docMkLst>
      <pc:sldChg chg="modSp mod">
        <pc:chgData name="Danielle" userId="e2554c37-e717-43a0-ba79-1183ca921ccd" providerId="ADAL" clId="{CE9089E5-92D6-4655-9E77-CA9AD9C3CD6A}" dt="2020-11-07T09:17:49.017" v="2" actId="404"/>
        <pc:sldMkLst>
          <pc:docMk/>
          <pc:sldMk cId="580033198" sldId="267"/>
        </pc:sldMkLst>
        <pc:spChg chg="mod">
          <ac:chgData name="Danielle" userId="e2554c37-e717-43a0-ba79-1183ca921ccd" providerId="ADAL" clId="{CE9089E5-92D6-4655-9E77-CA9AD9C3CD6A}" dt="2020-11-07T09:17:49.017" v="2" actId="404"/>
          <ac:spMkLst>
            <pc:docMk/>
            <pc:sldMk cId="580033198" sldId="267"/>
            <ac:spMk id="2" creationId="{00000000-0000-0000-0000-000000000000}"/>
          </ac:spMkLst>
        </pc:spChg>
      </pc:sldChg>
      <pc:sldChg chg="modSp mod">
        <pc:chgData name="Danielle" userId="e2554c37-e717-43a0-ba79-1183ca921ccd" providerId="ADAL" clId="{CE9089E5-92D6-4655-9E77-CA9AD9C3CD6A}" dt="2020-11-03T12:05:48.930" v="0" actId="122"/>
        <pc:sldMkLst>
          <pc:docMk/>
          <pc:sldMk cId="3187585442" sldId="293"/>
        </pc:sldMkLst>
        <pc:spChg chg="mod">
          <ac:chgData name="Danielle" userId="e2554c37-e717-43a0-ba79-1183ca921ccd" providerId="ADAL" clId="{CE9089E5-92D6-4655-9E77-CA9AD9C3CD6A}" dt="2020-11-03T12:05:48.930" v="0" actId="122"/>
          <ac:spMkLst>
            <pc:docMk/>
            <pc:sldMk cId="3187585442" sldId="293"/>
            <ac:spMk id="3" creationId="{03024C93-7DDE-445C-BECC-800DABDFDE1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96956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412779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183393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191504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74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Saturday, 07 November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46411" y="5949281"/>
            <a:ext cx="691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u="none" dirty="0">
                <a:latin typeface="Arial" panose="020B0604020202020204" pitchFamily="34" charset="0"/>
                <a:cs typeface="Arial" panose="020B0604020202020204" pitchFamily="34" charset="0"/>
              </a:rPr>
              <a:t>Time, clock, digital, analogue, hour, minute, second, quarter, half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513" y="1844824"/>
            <a:ext cx="17144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tell the time</a:t>
            </a:r>
            <a:r>
              <a:rPr lang="en-GB" sz="14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</a:t>
            </a:r>
            <a:r>
              <a:rPr lang="en-GB" sz="14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time intervals.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</a:t>
            </a:r>
            <a:r>
              <a:rPr lang="en-GB" sz="14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 problems involving time. 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Reading and Using Time</a:t>
            </a: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Saturday, 07 November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Reading and Using Time</a:t>
            </a:r>
          </a:p>
        </p:txBody>
      </p:sp>
    </p:spTree>
    <p:extLst>
      <p:ext uri="{BB962C8B-B14F-4D97-AF65-F5344CB8AC3E}">
        <p14:creationId xmlns:p14="http://schemas.microsoft.com/office/powerpoint/2010/main" val="278812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124744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What’s the same and what’s different?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420888"/>
            <a:ext cx="2463155" cy="9287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696005"/>
            <a:ext cx="1368152" cy="136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720" t="6720" r="5921" b="5921"/>
          <a:stretch/>
        </p:blipFill>
        <p:spPr>
          <a:xfrm>
            <a:off x="7047717" y="3501008"/>
            <a:ext cx="1440161" cy="1440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9992" t="42509" r="7587" b="13492"/>
          <a:stretch/>
        </p:blipFill>
        <p:spPr>
          <a:xfrm>
            <a:off x="6399646" y="2420888"/>
            <a:ext cx="2088232" cy="792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2894" y="3717032"/>
            <a:ext cx="1551843" cy="181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33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556792"/>
            <a:ext cx="4527946" cy="452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9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488433" cy="44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157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772816"/>
            <a:ext cx="53721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57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321"/>
          <a:stretch/>
        </p:blipFill>
        <p:spPr>
          <a:xfrm>
            <a:off x="2051720" y="1412776"/>
            <a:ext cx="4896544" cy="503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98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clock t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670358" cy="431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80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c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4704457" cy="468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725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clock t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4272409" cy="42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97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clock no numb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344417" cy="43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084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clock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400600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123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00808"/>
            <a:ext cx="6821488" cy="426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2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84168" y="1196752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little hand tells you the hour.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Label your clock face with what the minute hand tells you.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3528" y="1196752"/>
            <a:ext cx="5572125" cy="5457825"/>
            <a:chOff x="323528" y="1196752"/>
            <a:chExt cx="5572125" cy="5457825"/>
          </a:xfrm>
        </p:grpSpPr>
        <p:grpSp>
          <p:nvGrpSpPr>
            <p:cNvPr id="3" name="Group 2"/>
            <p:cNvGrpSpPr/>
            <p:nvPr/>
          </p:nvGrpSpPr>
          <p:grpSpPr>
            <a:xfrm>
              <a:off x="323528" y="1196752"/>
              <a:ext cx="5572125" cy="5457825"/>
              <a:chOff x="1763688" y="1196752"/>
              <a:chExt cx="5572125" cy="5457825"/>
            </a:xfrm>
          </p:grpSpPr>
          <p:pic>
            <p:nvPicPr>
              <p:cNvPr id="1026" name="Picture 2" descr="Image result for blank 24 hour clock fac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3688" y="1196752"/>
                <a:ext cx="5572125" cy="5457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4329177" y="2564904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24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329177" y="486916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120619" y="3740998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21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640899" y="3740998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920819" y="274957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392226" y="3163678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737535" y="2743922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364331" y="315012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22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364331" y="43318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742078" y="4701201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920819" y="4701201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390467" y="43318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1935392" y="1772816"/>
              <a:ext cx="54837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06225" y="1489430"/>
              <a:ext cx="54837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37043" y="1772816"/>
              <a:ext cx="54837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35392" y="6144263"/>
              <a:ext cx="54837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3937" y="3027732"/>
              <a:ext cx="54837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59749" y="3904514"/>
              <a:ext cx="54837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0981" y="4826957"/>
              <a:ext cx="54837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06225" y="6356554"/>
              <a:ext cx="54837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01765" y="6140530"/>
              <a:ext cx="54837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41618" y="3042115"/>
              <a:ext cx="54837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14187" y="3925664"/>
              <a:ext cx="54837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072495" y="4822898"/>
              <a:ext cx="54837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727300" y="1201398"/>
            <a:ext cx="764579" cy="57606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o’clock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59919" y="1453842"/>
            <a:ext cx="764579" cy="57606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5 past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50320" y="2720963"/>
            <a:ext cx="764579" cy="57606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10 past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07574" y="3618179"/>
            <a:ext cx="764579" cy="57606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quarter past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37658" y="4515395"/>
            <a:ext cx="764579" cy="57606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20 past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656683" y="5789224"/>
            <a:ext cx="764579" cy="57606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25 past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727300" y="6036993"/>
            <a:ext cx="764579" cy="57606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half past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793013" y="5789902"/>
            <a:ext cx="764579" cy="57606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25 to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17099" y="4515395"/>
            <a:ext cx="764579" cy="57606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20 to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32879" y="2720963"/>
            <a:ext cx="764579" cy="57606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10 to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38530" y="3618179"/>
            <a:ext cx="764579" cy="57606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quarter to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793012" y="1454525"/>
            <a:ext cx="764579" cy="57606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5 to</a:t>
            </a:r>
          </a:p>
        </p:txBody>
      </p:sp>
    </p:spTree>
    <p:extLst>
      <p:ext uri="{BB962C8B-B14F-4D97-AF65-F5344CB8AC3E}">
        <p14:creationId xmlns:p14="http://schemas.microsoft.com/office/powerpoint/2010/main" val="343063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124744"/>
            <a:ext cx="66247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Key Facts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There are 60 seconds in a minute.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There are 60 minutes in an hour.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There are 24 hours in a day.</a:t>
            </a:r>
          </a:p>
        </p:txBody>
      </p:sp>
    </p:spTree>
    <p:extLst>
      <p:ext uri="{BB962C8B-B14F-4D97-AF65-F5344CB8AC3E}">
        <p14:creationId xmlns:p14="http://schemas.microsoft.com/office/powerpoint/2010/main" val="265835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23728" y="1340768"/>
            <a:ext cx="67687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1. For each of these times in minutes, change them into seconds: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a)	7 minutes	b)	13 minutes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c)	20 minutes	d)	11 minutes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2. For each of these times in seconds, change them into minutes: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a)	180 seconds	b)	660 seconds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c)	420 seconds	d)	1140 seconds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3. For each of these times in hours, change them into minutes: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a)	8 hours		b)	13 hours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c)	15 hours	d)	10.5 hours</a:t>
            </a:r>
          </a:p>
        </p:txBody>
      </p:sp>
    </p:spTree>
    <p:extLst>
      <p:ext uri="{BB962C8B-B14F-4D97-AF65-F5344CB8AC3E}">
        <p14:creationId xmlns:p14="http://schemas.microsoft.com/office/powerpoint/2010/main" val="3269489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23728" y="1340768"/>
            <a:ext cx="67687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1. For each of these times in minutes, change them into seconds: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a)	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420 seconds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b)	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780 seconds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c)	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 seconds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d)	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660 seconds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2. For each of these times in seconds, change them into minutes: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a)	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minutes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b)	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minutes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c)	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minutes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d)	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minutes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3. For each of these times in hours, change them into minutes: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a)	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480 minutes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b)	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780 minutes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c)	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 minutes	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d)	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630 minutes</a:t>
            </a:r>
          </a:p>
        </p:txBody>
      </p:sp>
    </p:spTree>
    <p:extLst>
      <p:ext uri="{BB962C8B-B14F-4D97-AF65-F5344CB8AC3E}">
        <p14:creationId xmlns:p14="http://schemas.microsoft.com/office/powerpoint/2010/main" val="2500211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177281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Calculate the time interval between 11:20 and 15:40	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112474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Time Intervals</a:t>
            </a:r>
          </a:p>
        </p:txBody>
      </p:sp>
      <p:sp>
        <p:nvSpPr>
          <p:cNvPr id="4" name="Explosion 2 3"/>
          <p:cNvSpPr/>
          <p:nvPr/>
        </p:nvSpPr>
        <p:spPr>
          <a:xfrm>
            <a:off x="6948264" y="1268760"/>
            <a:ext cx="3419872" cy="2448272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by counting up in hours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1760" y="2345878"/>
            <a:ext cx="17043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Start	11:20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 hour	12:20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 hours	13:20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 hours	14:20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 hours	15:20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 hours	16:20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411760" y="3933056"/>
            <a:ext cx="17043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116073" y="2142148"/>
            <a:ext cx="2832191" cy="15028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15762" y="3070701"/>
            <a:ext cx="1832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more minutes?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15761" y="3645024"/>
            <a:ext cx="183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 minutes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1720" y="436425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4 hours and 20 minutes</a:t>
            </a:r>
          </a:p>
        </p:txBody>
      </p:sp>
    </p:spTree>
    <p:extLst>
      <p:ext uri="{BB962C8B-B14F-4D97-AF65-F5344CB8AC3E}">
        <p14:creationId xmlns:p14="http://schemas.microsoft.com/office/powerpoint/2010/main" val="314686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1720" y="177281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Calculate the time interval between 01:17 and 19:10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112474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Time Intervals</a:t>
            </a:r>
          </a:p>
        </p:txBody>
      </p:sp>
      <p:sp>
        <p:nvSpPr>
          <p:cNvPr id="5" name="Explosion 2 4"/>
          <p:cNvSpPr/>
          <p:nvPr/>
        </p:nvSpPr>
        <p:spPr>
          <a:xfrm>
            <a:off x="6948264" y="1268760"/>
            <a:ext cx="3419872" cy="2448272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by counting up in hours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1760" y="2345878"/>
            <a:ext cx="19111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Start	   01:17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 hours	   06:17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 hours	   11:17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15 hours	   16:17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16 hours	   17:17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17 hours	   18:17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18 hours	   19:17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483768" y="4149080"/>
            <a:ext cx="17043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322861" y="2142148"/>
            <a:ext cx="2625403" cy="17189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48152" y="3365990"/>
            <a:ext cx="1832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more minutes?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48151" y="3940313"/>
            <a:ext cx="255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43 + 10 minutes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1720" y="4925833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17 hours and 53 minutes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8151" y="4248407"/>
            <a:ext cx="255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53 minutes</a:t>
            </a:r>
          </a:p>
        </p:txBody>
      </p:sp>
    </p:spTree>
    <p:extLst>
      <p:ext uri="{BB962C8B-B14F-4D97-AF65-F5344CB8AC3E}">
        <p14:creationId xmlns:p14="http://schemas.microsoft.com/office/powerpoint/2010/main" val="329703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D83B30-7215-40FC-907E-9E133D632422}"/>
              </a:ext>
            </a:extLst>
          </p:cNvPr>
          <p:cNvSpPr txBox="1"/>
          <p:nvPr/>
        </p:nvSpPr>
        <p:spPr>
          <a:xfrm>
            <a:off x="251520" y="1124744"/>
            <a:ext cx="8640960" cy="480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Calculate the time intervals between: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1)	12:00 – 14:25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2)	12:12 – 16:42	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3)	16:50 – 19:15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4)	17:59 – 18:11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5)	17:45 – 21:30	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6)	09:41 – 16:02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7)	12:15 – 20:10	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8)	10:26 – 14:09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47A72D-5013-419F-9414-0E6C66534E9F}"/>
              </a:ext>
            </a:extLst>
          </p:cNvPr>
          <p:cNvSpPr txBox="1"/>
          <p:nvPr/>
        </p:nvSpPr>
        <p:spPr>
          <a:xfrm>
            <a:off x="3563888" y="2276872"/>
            <a:ext cx="2590774" cy="3574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hours, 25 minutes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hours, 30 minutes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hours, 25 minutes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minutes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hours, 45 minutes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hours, 21 minutes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hours, 55 minutes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hours, 43 minutes</a:t>
            </a:r>
          </a:p>
        </p:txBody>
      </p:sp>
    </p:spTree>
    <p:extLst>
      <p:ext uri="{BB962C8B-B14F-4D97-AF65-F5344CB8AC3E}">
        <p14:creationId xmlns:p14="http://schemas.microsoft.com/office/powerpoint/2010/main" val="246274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024C93-7DDE-445C-BECC-800DABDFDE18}"/>
              </a:ext>
            </a:extLst>
          </p:cNvPr>
          <p:cNvSpPr txBox="1"/>
          <p:nvPr/>
        </p:nvSpPr>
        <p:spPr>
          <a:xfrm>
            <a:off x="2123728" y="1124744"/>
            <a:ext cx="67687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Answer the exam questions about time.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the method you have just practised.</a:t>
            </a:r>
          </a:p>
        </p:txBody>
      </p:sp>
    </p:spTree>
    <p:extLst>
      <p:ext uri="{BB962C8B-B14F-4D97-AF65-F5344CB8AC3E}">
        <p14:creationId xmlns:p14="http://schemas.microsoft.com/office/powerpoint/2010/main" val="3187585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12474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720" y="2132856"/>
            <a:ext cx="306686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 hours, 30 minutes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09 50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 (only 90 mins left)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 hours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4 pm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a)	15 minutes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  b)	3:05 pm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  c)	No (4:20 pm)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50528" y="2132856"/>
            <a:ext cx="33570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 startAt="7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 (arrive at 8:53 am)</a:t>
            </a:r>
          </a:p>
          <a:p>
            <a:pPr marL="457200" indent="-457200">
              <a:buFont typeface="+mj-lt"/>
              <a:buAutoNum type="arabicParenR" startAt="7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a)	2 hours, 20 minutes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  b)	No (arrive at 21 32)</a:t>
            </a:r>
          </a:p>
          <a:p>
            <a:pPr marL="457200" indent="-457200">
              <a:buFont typeface="+mj-lt"/>
              <a:buAutoNum type="arabicParenR" startAt="9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30 minutes</a:t>
            </a:r>
          </a:p>
          <a:p>
            <a:pPr marL="457200" indent="-457200">
              <a:buFont typeface="+mj-lt"/>
              <a:buAutoNum type="arabicParenR" startAt="9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a)	20 45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  b)	No (more than half)</a:t>
            </a:r>
          </a:p>
        </p:txBody>
      </p:sp>
    </p:spTree>
    <p:extLst>
      <p:ext uri="{BB962C8B-B14F-4D97-AF65-F5344CB8AC3E}">
        <p14:creationId xmlns:p14="http://schemas.microsoft.com/office/powerpoint/2010/main" val="2923304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04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24744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Telling the Time Bingo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9606" y="2132856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Draw a bingo grid like this and fill it with 9 of the times below.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12160" y="1694711"/>
            <a:ext cx="1584176" cy="1584176"/>
            <a:chOff x="-1836712" y="2060848"/>
            <a:chExt cx="1728192" cy="1728192"/>
          </a:xfrm>
        </p:grpSpPr>
        <p:sp>
          <p:nvSpPr>
            <p:cNvPr id="4" name="Rectangle 3"/>
            <p:cNvSpPr/>
            <p:nvPr/>
          </p:nvSpPr>
          <p:spPr>
            <a:xfrm>
              <a:off x="-1836712" y="2060848"/>
              <a:ext cx="576064" cy="5760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836712" y="2636912"/>
              <a:ext cx="576064" cy="5760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-1836712" y="3212976"/>
              <a:ext cx="576064" cy="5760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260648" y="2060848"/>
              <a:ext cx="576064" cy="5760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-1260648" y="2636912"/>
              <a:ext cx="576064" cy="5760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-1260648" y="3212976"/>
              <a:ext cx="576064" cy="5760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684584" y="2060848"/>
              <a:ext cx="576064" cy="5760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684584" y="2636912"/>
              <a:ext cx="576064" cy="5760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684584" y="3212976"/>
              <a:ext cx="576064" cy="5760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629059"/>
              </p:ext>
            </p:extLst>
          </p:nvPr>
        </p:nvGraphicFramePr>
        <p:xfrm>
          <a:off x="323528" y="3387188"/>
          <a:ext cx="8496944" cy="3138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4539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 to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9:39 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17:00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15:20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539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past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five past 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539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3:39 pm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8:05 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12:25 pm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 past 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539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00:20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o’clock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7pm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88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556792"/>
            <a:ext cx="4451176" cy="44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0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268760"/>
            <a:ext cx="5138936" cy="513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64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617095" cy="461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667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4680520" cy="262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26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641776" cy="464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400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896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76216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676</Words>
  <Application>Microsoft Office PowerPoint</Application>
  <PresentationFormat>On-screen Show (4:3)</PresentationFormat>
  <Paragraphs>143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27</cp:revision>
  <dcterms:created xsi:type="dcterms:W3CDTF">2015-07-01T12:05:39Z</dcterms:created>
  <dcterms:modified xsi:type="dcterms:W3CDTF">2020-11-07T09:18:02Z</dcterms:modified>
</cp:coreProperties>
</file>