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0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0" t="13519" r="8266" b="7574"/>
          <a:stretch/>
        </p:blipFill>
        <p:spPr>
          <a:xfrm>
            <a:off x="1097662" y="0"/>
            <a:ext cx="782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/>
          <a:srcRect l="25592" t="21787" r="36200" b="13248"/>
          <a:stretch/>
        </p:blipFill>
        <p:spPr>
          <a:xfrm>
            <a:off x="7726742" y="3896629"/>
            <a:ext cx="1957588" cy="18713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8897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Data Handling Revision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03239"/>
            <a:ext cx="2388972" cy="594008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Averages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  Here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fifteen numbers.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10 12 13 15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15 17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19 20 20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20 21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25 25 25 25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a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Find the mode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b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Find the median.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c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Work out the range.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  A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rugby team played 7 games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Here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 number of points they scored in each game.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3 5 8 9 12 12 16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a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Find the median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rugby team played another game.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scored 11 points.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b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Find the median number of points scored in these 8 games.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  The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 of eight numbers is 41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mean of two of the numbers is 29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mean of the other six numbers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15336" y="3419340"/>
            <a:ext cx="2388973" cy="332398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 Charts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Harry asked each student in his class how they travelled to school that day.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used the results to draw this pie chart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most of the students travel to school?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Harry asked a total of 24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students. Work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the number of students who cycled to school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17027" y="3419340"/>
            <a:ext cx="2388973" cy="332398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Scatter Graphs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scatter graph shows some information about 8 cars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of correlation does the scatter graph show?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car has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engine size of 2.5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litres. Estimate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distance travelled on one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litre.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1690" y="4034893"/>
            <a:ext cx="2388973" cy="270843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Stem and Leaf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 are the ages, in years, of 15 students.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18 20 25 37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33 21 17 29 20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42 18 23 37 22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 this information in an ordered stem and leaf diagram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Key: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3645" y="0"/>
            <a:ext cx="2388973" cy="393954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Frequency Polygons</a:t>
            </a:r>
            <a:endParaRPr lang="en-GB" sz="1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shows some information about the weights, in kg, of 100 boxes. Draw a frequency polygon to show this information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17027" y="-1"/>
            <a:ext cx="2388973" cy="332398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Averages from Frequency Tables</a:t>
            </a:r>
            <a:endParaRPr lang="en-GB" sz="1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Bob asked each of 40 friends how many minutes they took to get to work.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table shows some information about his results.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an estimate for the mean time taken.</a:t>
            </a: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 startAt="5"/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5790" t="21610" r="39467" b="13249"/>
          <a:stretch/>
        </p:blipFill>
        <p:spPr>
          <a:xfrm>
            <a:off x="2608425" y="1969770"/>
            <a:ext cx="1855367" cy="19558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42795"/>
              </p:ext>
            </p:extLst>
          </p:nvPr>
        </p:nvGraphicFramePr>
        <p:xfrm>
          <a:off x="2576385" y="896009"/>
          <a:ext cx="2263493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439245"/>
                <a:gridCol w="8242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 of box (w kg)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&lt; w ≤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&lt; w ≤ 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&lt; w ≤ 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&lt; w ≤ 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&lt; w ≤ 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768492" y="5396248"/>
            <a:ext cx="0" cy="9659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76385" y="5651679"/>
            <a:ext cx="1334881" cy="2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76384" y="5907110"/>
            <a:ext cx="1334881" cy="2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77978" y="6162541"/>
            <a:ext cx="1334881" cy="2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25988" t="33759" r="31746" b="10960"/>
          <a:stretch/>
        </p:blipFill>
        <p:spPr>
          <a:xfrm>
            <a:off x="5015336" y="749706"/>
            <a:ext cx="2377019" cy="174797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015336" y="0"/>
            <a:ext cx="2388973" cy="332398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Pictograms</a:t>
            </a:r>
            <a:endParaRPr lang="en-GB" sz="1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pictogram shows the numbers of zips sold in a shop on Monday, on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Tuesday and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Wednesday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 the number of zips sold on Wednesday.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zips were sold on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Thursday. Complete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pictogram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5"/>
          <a:srcRect l="43706" t="40358" r="44812" b="39832"/>
          <a:stretch/>
        </p:blipFill>
        <p:spPr>
          <a:xfrm>
            <a:off x="5481168" y="4073693"/>
            <a:ext cx="1445353" cy="1401942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71952"/>
              </p:ext>
            </p:extLst>
          </p:nvPr>
        </p:nvGraphicFramePr>
        <p:xfrm>
          <a:off x="7505073" y="896009"/>
          <a:ext cx="2400927" cy="937133"/>
        </p:xfrm>
        <a:graphic>
          <a:graphicData uri="http://schemas.openxmlformats.org/drawingml/2006/table">
            <a:tbl>
              <a:tblPr firstRow="1" firstCol="1" bandRow="1"/>
              <a:tblGrid>
                <a:gridCol w="1561654"/>
                <a:gridCol w="83927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taken (m minutes)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&lt; w ≤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w ≤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w ≤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w ≤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w ≤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80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461</Words>
  <Application>Microsoft Office PowerPoint</Application>
  <PresentationFormat>A4 Paper (210x297 mm)</PresentationFormat>
  <Paragraphs>156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17</cp:revision>
  <dcterms:created xsi:type="dcterms:W3CDTF">2017-04-26T15:30:54Z</dcterms:created>
  <dcterms:modified xsi:type="dcterms:W3CDTF">2017-05-01T12:24:19Z</dcterms:modified>
</cp:coreProperties>
</file>