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2"/>
  </p:notesMasterIdLst>
  <p:sldIdLst>
    <p:sldId id="258" r:id="rId3"/>
    <p:sldId id="271" r:id="rId4"/>
    <p:sldId id="272" r:id="rId5"/>
    <p:sldId id="274" r:id="rId6"/>
    <p:sldId id="275" r:id="rId7"/>
    <p:sldId id="276" r:id="rId8"/>
    <p:sldId id="277" r:id="rId9"/>
    <p:sldId id="273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60B75E-7060-45A5-9BCF-9E04EB9D1F55}" v="1025" dt="2020-08-07T10:27:00.7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5" y="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5C60B75E-7060-45A5-9BCF-9E04EB9D1F55}"/>
    <pc:docChg chg="undo custSel addSld delSld modSld modMainMaster">
      <pc:chgData name="Danielle" userId="e2554c37-e717-43a0-ba79-1183ca921ccd" providerId="ADAL" clId="{5C60B75E-7060-45A5-9BCF-9E04EB9D1F55}" dt="2020-08-07T10:27:07.510" v="1381" actId="1038"/>
      <pc:docMkLst>
        <pc:docMk/>
      </pc:docMkLst>
      <pc:sldChg chg="addSp delSp modSp mod modAnim">
        <pc:chgData name="Danielle" userId="e2554c37-e717-43a0-ba79-1183ca921ccd" providerId="ADAL" clId="{5C60B75E-7060-45A5-9BCF-9E04EB9D1F55}" dt="2020-08-07T10:27:07.510" v="1381" actId="1038"/>
        <pc:sldMkLst>
          <pc:docMk/>
          <pc:sldMk cId="1671329893" sldId="258"/>
        </pc:sldMkLst>
        <pc:spChg chg="add mod">
          <ac:chgData name="Danielle" userId="e2554c37-e717-43a0-ba79-1183ca921ccd" providerId="ADAL" clId="{5C60B75E-7060-45A5-9BCF-9E04EB9D1F55}" dt="2020-08-07T10:27:07.510" v="1381" actId="1038"/>
          <ac:spMkLst>
            <pc:docMk/>
            <pc:sldMk cId="1671329893" sldId="258"/>
            <ac:spMk id="2" creationId="{F4F27544-1D88-46E0-809A-B6535F8BC866}"/>
          </ac:spMkLst>
        </pc:spChg>
        <pc:spChg chg="mod">
          <ac:chgData name="Danielle" userId="e2554c37-e717-43a0-ba79-1183ca921ccd" providerId="ADAL" clId="{5C60B75E-7060-45A5-9BCF-9E04EB9D1F55}" dt="2020-08-07T10:24:53.412" v="1308" actId="11"/>
          <ac:spMkLst>
            <pc:docMk/>
            <pc:sldMk cId="1671329893" sldId="258"/>
            <ac:spMk id="4" creationId="{00000000-0000-0000-0000-000000000000}"/>
          </ac:spMkLst>
        </pc:spChg>
        <pc:picChg chg="del">
          <ac:chgData name="Danielle" userId="e2554c37-e717-43a0-ba79-1183ca921ccd" providerId="ADAL" clId="{5C60B75E-7060-45A5-9BCF-9E04EB9D1F55}" dt="2020-08-07T09:40:16.716" v="1" actId="478"/>
          <ac:picMkLst>
            <pc:docMk/>
            <pc:sldMk cId="1671329893" sldId="258"/>
            <ac:picMk id="3074" creationId="{00000000-0000-0000-0000-000000000000}"/>
          </ac:picMkLst>
        </pc:picChg>
      </pc:sldChg>
      <pc:sldChg chg="del">
        <pc:chgData name="Danielle" userId="e2554c37-e717-43a0-ba79-1183ca921ccd" providerId="ADAL" clId="{5C60B75E-7060-45A5-9BCF-9E04EB9D1F55}" dt="2020-08-07T09:40:13.846" v="0" actId="47"/>
        <pc:sldMkLst>
          <pc:docMk/>
          <pc:sldMk cId="4180582509" sldId="259"/>
        </pc:sldMkLst>
      </pc:sldChg>
      <pc:sldChg chg="modSp mod">
        <pc:chgData name="Danielle" userId="e2554c37-e717-43a0-ba79-1183ca921ccd" providerId="ADAL" clId="{5C60B75E-7060-45A5-9BCF-9E04EB9D1F55}" dt="2020-08-07T09:49:12.863" v="343" actId="1036"/>
        <pc:sldMkLst>
          <pc:docMk/>
          <pc:sldMk cId="733061833" sldId="260"/>
        </pc:sldMkLst>
        <pc:spChg chg="mod">
          <ac:chgData name="Danielle" userId="e2554c37-e717-43a0-ba79-1183ca921ccd" providerId="ADAL" clId="{5C60B75E-7060-45A5-9BCF-9E04EB9D1F55}" dt="2020-08-07T09:47:58.361" v="304" actId="14100"/>
          <ac:spMkLst>
            <pc:docMk/>
            <pc:sldMk cId="733061833" sldId="260"/>
            <ac:spMk id="2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9:12.863" v="343" actId="1036"/>
          <ac:spMkLst>
            <pc:docMk/>
            <pc:sldMk cId="733061833" sldId="260"/>
            <ac:spMk id="8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9:04.193" v="339"/>
          <ac:spMkLst>
            <pc:docMk/>
            <pc:sldMk cId="733061833" sldId="260"/>
            <ac:spMk id="11" creationId="{00000000-0000-0000-0000-000000000000}"/>
          </ac:spMkLst>
        </pc:spChg>
      </pc:sldChg>
      <pc:sldChg chg="addSp delSp modSp mod delAnim modAnim">
        <pc:chgData name="Danielle" userId="e2554c37-e717-43a0-ba79-1183ca921ccd" providerId="ADAL" clId="{5C60B75E-7060-45A5-9BCF-9E04EB9D1F55}" dt="2020-08-07T09:57:01.962" v="594" actId="1037"/>
        <pc:sldMkLst>
          <pc:docMk/>
          <pc:sldMk cId="171123914" sldId="261"/>
        </pc:sldMkLst>
        <pc:spChg chg="del mod">
          <ac:chgData name="Danielle" userId="e2554c37-e717-43a0-ba79-1183ca921ccd" providerId="ADAL" clId="{5C60B75E-7060-45A5-9BCF-9E04EB9D1F55}" dt="2020-08-07T09:56:32.789" v="570" actId="478"/>
          <ac:spMkLst>
            <pc:docMk/>
            <pc:sldMk cId="171123914" sldId="261"/>
            <ac:spMk id="4" creationId="{00000000-0000-0000-0000-000000000000}"/>
          </ac:spMkLst>
        </pc:spChg>
        <pc:spChg chg="del mod">
          <ac:chgData name="Danielle" userId="e2554c37-e717-43a0-ba79-1183ca921ccd" providerId="ADAL" clId="{5C60B75E-7060-45A5-9BCF-9E04EB9D1F55}" dt="2020-08-07T09:52:48.728" v="462" actId="478"/>
          <ac:spMkLst>
            <pc:docMk/>
            <pc:sldMk cId="171123914" sldId="261"/>
            <ac:spMk id="6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55:18.763" v="533" actId="1076"/>
          <ac:spMkLst>
            <pc:docMk/>
            <pc:sldMk cId="171123914" sldId="261"/>
            <ac:spMk id="7" creationId="{00000000-0000-0000-0000-000000000000}"/>
          </ac:spMkLst>
        </pc:spChg>
        <pc:spChg chg="del">
          <ac:chgData name="Danielle" userId="e2554c37-e717-43a0-ba79-1183ca921ccd" providerId="ADAL" clId="{5C60B75E-7060-45A5-9BCF-9E04EB9D1F55}" dt="2020-08-07T09:54:33.281" v="511" actId="478"/>
          <ac:spMkLst>
            <pc:docMk/>
            <pc:sldMk cId="171123914" sldId="261"/>
            <ac:spMk id="8" creationId="{00000000-0000-0000-0000-000000000000}"/>
          </ac:spMkLst>
        </pc:spChg>
        <pc:spChg chg="add del">
          <ac:chgData name="Danielle" userId="e2554c37-e717-43a0-ba79-1183ca921ccd" providerId="ADAL" clId="{5C60B75E-7060-45A5-9BCF-9E04EB9D1F55}" dt="2020-08-07T09:49:48.222" v="354" actId="22"/>
          <ac:spMkLst>
            <pc:docMk/>
            <pc:sldMk cId="171123914" sldId="261"/>
            <ac:spMk id="9" creationId="{AF5195B7-0214-4483-ACCF-AB643F8AE388}"/>
          </ac:spMkLst>
        </pc:spChg>
        <pc:spChg chg="add mod">
          <ac:chgData name="Danielle" userId="e2554c37-e717-43a0-ba79-1183ca921ccd" providerId="ADAL" clId="{5C60B75E-7060-45A5-9BCF-9E04EB9D1F55}" dt="2020-08-07T09:55:09.597" v="532" actId="20577"/>
          <ac:spMkLst>
            <pc:docMk/>
            <pc:sldMk cId="171123914" sldId="261"/>
            <ac:spMk id="10" creationId="{8DF66A19-7C06-4EB2-803E-0CB31DEF6C23}"/>
          </ac:spMkLst>
        </pc:spChg>
        <pc:spChg chg="add mod">
          <ac:chgData name="Danielle" userId="e2554c37-e717-43a0-ba79-1183ca921ccd" providerId="ADAL" clId="{5C60B75E-7060-45A5-9BCF-9E04EB9D1F55}" dt="2020-08-07T09:57:01.962" v="594" actId="1037"/>
          <ac:spMkLst>
            <pc:docMk/>
            <pc:sldMk cId="171123914" sldId="261"/>
            <ac:spMk id="11" creationId="{4A6F44B2-510B-4864-8D6E-E517E3EF5D8A}"/>
          </ac:spMkLst>
        </pc:spChg>
      </pc:sldChg>
      <pc:sldChg chg="modSp mod">
        <pc:chgData name="Danielle" userId="e2554c37-e717-43a0-ba79-1183ca921ccd" providerId="ADAL" clId="{5C60B75E-7060-45A5-9BCF-9E04EB9D1F55}" dt="2020-08-07T09:57:35.249" v="619" actId="404"/>
        <pc:sldMkLst>
          <pc:docMk/>
          <pc:sldMk cId="1156565421" sldId="262"/>
        </pc:sldMkLst>
        <pc:spChg chg="mod">
          <ac:chgData name="Danielle" userId="e2554c37-e717-43a0-ba79-1183ca921ccd" providerId="ADAL" clId="{5C60B75E-7060-45A5-9BCF-9E04EB9D1F55}" dt="2020-08-07T09:57:35.249" v="619" actId="404"/>
          <ac:spMkLst>
            <pc:docMk/>
            <pc:sldMk cId="1156565421" sldId="262"/>
            <ac:spMk id="2" creationId="{00000000-0000-0000-0000-000000000000}"/>
          </ac:spMkLst>
        </pc:spChg>
      </pc:sldChg>
      <pc:sldChg chg="addSp delSp modSp mod delAnim modAnim">
        <pc:chgData name="Danielle" userId="e2554c37-e717-43a0-ba79-1183ca921ccd" providerId="ADAL" clId="{5C60B75E-7060-45A5-9BCF-9E04EB9D1F55}" dt="2020-08-07T10:11:24.001" v="1062"/>
        <pc:sldMkLst>
          <pc:docMk/>
          <pc:sldMk cId="2509931016" sldId="264"/>
        </pc:sldMkLst>
        <pc:spChg chg="del mod">
          <ac:chgData name="Danielle" userId="e2554c37-e717-43a0-ba79-1183ca921ccd" providerId="ADAL" clId="{5C60B75E-7060-45A5-9BCF-9E04EB9D1F55}" dt="2020-08-07T10:03:54.902" v="848" actId="478"/>
          <ac:spMkLst>
            <pc:docMk/>
            <pc:sldMk cId="2509931016" sldId="264"/>
            <ac:spMk id="2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10:05:47.876" v="895" actId="1076"/>
          <ac:spMkLst>
            <pc:docMk/>
            <pc:sldMk cId="2509931016" sldId="264"/>
            <ac:spMk id="4" creationId="{00000000-0000-0000-0000-000000000000}"/>
          </ac:spMkLst>
        </pc:spChg>
        <pc:spChg chg="add mod">
          <ac:chgData name="Danielle" userId="e2554c37-e717-43a0-ba79-1183ca921ccd" providerId="ADAL" clId="{5C60B75E-7060-45A5-9BCF-9E04EB9D1F55}" dt="2020-08-07T10:10:52.912" v="1053" actId="20577"/>
          <ac:spMkLst>
            <pc:docMk/>
            <pc:sldMk cId="2509931016" sldId="264"/>
            <ac:spMk id="5" creationId="{F37456A5-774B-492E-8767-D3749CD7992B}"/>
          </ac:spMkLst>
        </pc:spChg>
        <pc:spChg chg="mod">
          <ac:chgData name="Danielle" userId="e2554c37-e717-43a0-ba79-1183ca921ccd" providerId="ADAL" clId="{5C60B75E-7060-45A5-9BCF-9E04EB9D1F55}" dt="2020-08-07T10:06:05.495" v="901" actId="20577"/>
          <ac:spMkLst>
            <pc:docMk/>
            <pc:sldMk cId="2509931016" sldId="264"/>
            <ac:spMk id="6" creationId="{00000000-0000-0000-0000-000000000000}"/>
          </ac:spMkLst>
        </pc:spChg>
      </pc:sldChg>
      <pc:sldChg chg="addSp delSp modSp mod delAnim modAnim">
        <pc:chgData name="Danielle" userId="e2554c37-e717-43a0-ba79-1183ca921ccd" providerId="ADAL" clId="{5C60B75E-7060-45A5-9BCF-9E04EB9D1F55}" dt="2020-08-07T10:14:10.800" v="1142"/>
        <pc:sldMkLst>
          <pc:docMk/>
          <pc:sldMk cId="4030621020" sldId="265"/>
        </pc:sldMkLst>
        <pc:spChg chg="del mod">
          <ac:chgData name="Danielle" userId="e2554c37-e717-43a0-ba79-1183ca921ccd" providerId="ADAL" clId="{5C60B75E-7060-45A5-9BCF-9E04EB9D1F55}" dt="2020-08-07T10:13:40.285" v="1131" actId="478"/>
          <ac:spMkLst>
            <pc:docMk/>
            <pc:sldMk cId="4030621020" sldId="265"/>
            <ac:spMk id="4" creationId="{00000000-0000-0000-0000-000000000000}"/>
          </ac:spMkLst>
        </pc:spChg>
        <pc:spChg chg="add mod">
          <ac:chgData name="Danielle" userId="e2554c37-e717-43a0-ba79-1183ca921ccd" providerId="ADAL" clId="{5C60B75E-7060-45A5-9BCF-9E04EB9D1F55}" dt="2020-08-07T10:13:34.699" v="1130" actId="20577"/>
          <ac:spMkLst>
            <pc:docMk/>
            <pc:sldMk cId="4030621020" sldId="265"/>
            <ac:spMk id="5" creationId="{24431414-A77A-4D2D-AFAF-2F20D2045390}"/>
          </ac:spMkLst>
        </pc:spChg>
        <pc:spChg chg="mod">
          <ac:chgData name="Danielle" userId="e2554c37-e717-43a0-ba79-1183ca921ccd" providerId="ADAL" clId="{5C60B75E-7060-45A5-9BCF-9E04EB9D1F55}" dt="2020-08-07T10:13:47.974" v="1135" actId="14100"/>
          <ac:spMkLst>
            <pc:docMk/>
            <pc:sldMk cId="4030621020" sldId="265"/>
            <ac:spMk id="6" creationId="{00000000-0000-0000-0000-000000000000}"/>
          </ac:spMkLst>
        </pc:spChg>
        <pc:spChg chg="del">
          <ac:chgData name="Danielle" userId="e2554c37-e717-43a0-ba79-1183ca921ccd" providerId="ADAL" clId="{5C60B75E-7060-45A5-9BCF-9E04EB9D1F55}" dt="2020-08-07T10:09:20.365" v="1015" actId="478"/>
          <ac:spMkLst>
            <pc:docMk/>
            <pc:sldMk cId="4030621020" sldId="265"/>
            <ac:spMk id="8" creationId="{00000000-0000-0000-0000-000000000000}"/>
          </ac:spMkLst>
        </pc:spChg>
      </pc:sldChg>
      <pc:sldChg chg="addSp delSp modSp mod modAnim">
        <pc:chgData name="Danielle" userId="e2554c37-e717-43a0-ba79-1183ca921ccd" providerId="ADAL" clId="{5C60B75E-7060-45A5-9BCF-9E04EB9D1F55}" dt="2020-08-07T10:16:02.727" v="1198" actId="1076"/>
        <pc:sldMkLst>
          <pc:docMk/>
          <pc:sldMk cId="89332093" sldId="266"/>
        </pc:sldMkLst>
        <pc:spChg chg="mod">
          <ac:chgData name="Danielle" userId="e2554c37-e717-43a0-ba79-1183ca921ccd" providerId="ADAL" clId="{5C60B75E-7060-45A5-9BCF-9E04EB9D1F55}" dt="2020-08-07T10:15:44.428" v="1197" actId="20577"/>
          <ac:spMkLst>
            <pc:docMk/>
            <pc:sldMk cId="89332093" sldId="266"/>
            <ac:spMk id="2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10:16:02.727" v="1198" actId="1076"/>
          <ac:spMkLst>
            <pc:docMk/>
            <pc:sldMk cId="89332093" sldId="266"/>
            <ac:spMk id="3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10:16:02.727" v="1198" actId="1076"/>
          <ac:spMkLst>
            <pc:docMk/>
            <pc:sldMk cId="89332093" sldId="266"/>
            <ac:spMk id="4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10:16:02.727" v="1198" actId="1076"/>
          <ac:spMkLst>
            <pc:docMk/>
            <pc:sldMk cId="89332093" sldId="266"/>
            <ac:spMk id="5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10:16:02.727" v="1198" actId="1076"/>
          <ac:spMkLst>
            <pc:docMk/>
            <pc:sldMk cId="89332093" sldId="266"/>
            <ac:spMk id="9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10:16:02.727" v="1198" actId="1076"/>
          <ac:spMkLst>
            <pc:docMk/>
            <pc:sldMk cId="89332093" sldId="266"/>
            <ac:spMk id="10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10:16:02.727" v="1198" actId="1076"/>
          <ac:spMkLst>
            <pc:docMk/>
            <pc:sldMk cId="89332093" sldId="266"/>
            <ac:spMk id="11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10:16:02.727" v="1198" actId="1076"/>
          <ac:spMkLst>
            <pc:docMk/>
            <pc:sldMk cId="89332093" sldId="266"/>
            <ac:spMk id="12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10:16:02.727" v="1198" actId="1076"/>
          <ac:spMkLst>
            <pc:docMk/>
            <pc:sldMk cId="89332093" sldId="266"/>
            <ac:spMk id="13" creationId="{00000000-0000-0000-0000-000000000000}"/>
          </ac:spMkLst>
        </pc:spChg>
        <pc:spChg chg="add del mod">
          <ac:chgData name="Danielle" userId="e2554c37-e717-43a0-ba79-1183ca921ccd" providerId="ADAL" clId="{5C60B75E-7060-45A5-9BCF-9E04EB9D1F55}" dt="2020-08-07T10:14:43.281" v="1147" actId="478"/>
          <ac:spMkLst>
            <pc:docMk/>
            <pc:sldMk cId="89332093" sldId="266"/>
            <ac:spMk id="14" creationId="{01FF43CC-AE86-469C-BC4D-EC3F5EA310F1}"/>
          </ac:spMkLst>
        </pc:spChg>
        <pc:cxnChg chg="mod">
          <ac:chgData name="Danielle" userId="e2554c37-e717-43a0-ba79-1183ca921ccd" providerId="ADAL" clId="{5C60B75E-7060-45A5-9BCF-9E04EB9D1F55}" dt="2020-08-07T10:16:02.727" v="1198" actId="1076"/>
          <ac:cxnSpMkLst>
            <pc:docMk/>
            <pc:sldMk cId="89332093" sldId="266"/>
            <ac:cxnSpMk id="7" creationId="{00000000-0000-0000-0000-000000000000}"/>
          </ac:cxnSpMkLst>
        </pc:cxnChg>
      </pc:sldChg>
      <pc:sldChg chg="modSp mod">
        <pc:chgData name="Danielle" userId="e2554c37-e717-43a0-ba79-1183ca921ccd" providerId="ADAL" clId="{5C60B75E-7060-45A5-9BCF-9E04EB9D1F55}" dt="2020-08-07T10:17:08.886" v="1225" actId="1035"/>
        <pc:sldMkLst>
          <pc:docMk/>
          <pc:sldMk cId="637305337" sldId="267"/>
        </pc:sldMkLst>
        <pc:spChg chg="mod">
          <ac:chgData name="Danielle" userId="e2554c37-e717-43a0-ba79-1183ca921ccd" providerId="ADAL" clId="{5C60B75E-7060-45A5-9BCF-9E04EB9D1F55}" dt="2020-08-07T10:17:08.886" v="1225" actId="1035"/>
          <ac:spMkLst>
            <pc:docMk/>
            <pc:sldMk cId="637305337" sldId="267"/>
            <ac:spMk id="5" creationId="{00000000-0000-0000-0000-000000000000}"/>
          </ac:spMkLst>
        </pc:spChg>
      </pc:sldChg>
      <pc:sldChg chg="modSp mod">
        <pc:chgData name="Danielle" userId="e2554c37-e717-43a0-ba79-1183ca921ccd" providerId="ADAL" clId="{5C60B75E-7060-45A5-9BCF-9E04EB9D1F55}" dt="2020-08-07T10:17:28.025" v="1229" actId="14100"/>
        <pc:sldMkLst>
          <pc:docMk/>
          <pc:sldMk cId="3714438200" sldId="269"/>
        </pc:sldMkLst>
        <pc:spChg chg="mod">
          <ac:chgData name="Danielle" userId="e2554c37-e717-43a0-ba79-1183ca921ccd" providerId="ADAL" clId="{5C60B75E-7060-45A5-9BCF-9E04EB9D1F55}" dt="2020-08-07T10:17:15.502" v="1226" actId="2711"/>
          <ac:spMkLst>
            <pc:docMk/>
            <pc:sldMk cId="3714438200" sldId="269"/>
            <ac:spMk id="2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10:17:28.025" v="1229" actId="14100"/>
          <ac:spMkLst>
            <pc:docMk/>
            <pc:sldMk cId="3714438200" sldId="269"/>
            <ac:spMk id="3" creationId="{00000000-0000-0000-0000-000000000000}"/>
          </ac:spMkLst>
        </pc:spChg>
      </pc:sldChg>
      <pc:sldChg chg="delSp modSp mod modClrScheme chgLayout">
        <pc:chgData name="Danielle" userId="e2554c37-e717-43a0-ba79-1183ca921ccd" providerId="ADAL" clId="{5C60B75E-7060-45A5-9BCF-9E04EB9D1F55}" dt="2020-08-07T10:17:47.472" v="1232" actId="700"/>
        <pc:sldMkLst>
          <pc:docMk/>
          <pc:sldMk cId="2205188377" sldId="270"/>
        </pc:sldMkLst>
        <pc:spChg chg="del mod">
          <ac:chgData name="Danielle" userId="e2554c37-e717-43a0-ba79-1183ca921ccd" providerId="ADAL" clId="{5C60B75E-7060-45A5-9BCF-9E04EB9D1F55}" dt="2020-08-07T10:17:40.130" v="1231" actId="478"/>
          <ac:spMkLst>
            <pc:docMk/>
            <pc:sldMk cId="2205188377" sldId="270"/>
            <ac:spMk id="7" creationId="{00000000-0000-0000-0000-000000000000}"/>
          </ac:spMkLst>
        </pc:spChg>
        <pc:spChg chg="del mod">
          <ac:chgData name="Danielle" userId="e2554c37-e717-43a0-ba79-1183ca921ccd" providerId="ADAL" clId="{5C60B75E-7060-45A5-9BCF-9E04EB9D1F55}" dt="2020-08-07T10:17:40.130" v="1231" actId="478"/>
          <ac:spMkLst>
            <pc:docMk/>
            <pc:sldMk cId="2205188377" sldId="270"/>
            <ac:spMk id="8" creationId="{00000000-0000-0000-0000-000000000000}"/>
          </ac:spMkLst>
        </pc:spChg>
        <pc:spChg chg="del mod">
          <ac:chgData name="Danielle" userId="e2554c37-e717-43a0-ba79-1183ca921ccd" providerId="ADAL" clId="{5C60B75E-7060-45A5-9BCF-9E04EB9D1F55}" dt="2020-08-07T10:17:40.130" v="1231" actId="478"/>
          <ac:spMkLst>
            <pc:docMk/>
            <pc:sldMk cId="2205188377" sldId="270"/>
            <ac:spMk id="9" creationId="{00000000-0000-0000-0000-000000000000}"/>
          </ac:spMkLst>
        </pc:spChg>
        <pc:spChg chg="del mod">
          <ac:chgData name="Danielle" userId="e2554c37-e717-43a0-ba79-1183ca921ccd" providerId="ADAL" clId="{5C60B75E-7060-45A5-9BCF-9E04EB9D1F55}" dt="2020-08-07T10:17:40.130" v="1231" actId="478"/>
          <ac:spMkLst>
            <pc:docMk/>
            <pc:sldMk cId="2205188377" sldId="270"/>
            <ac:spMk id="10" creationId="{00000000-0000-0000-0000-000000000000}"/>
          </ac:spMkLst>
        </pc:spChg>
        <pc:spChg chg="del mod">
          <ac:chgData name="Danielle" userId="e2554c37-e717-43a0-ba79-1183ca921ccd" providerId="ADAL" clId="{5C60B75E-7060-45A5-9BCF-9E04EB9D1F55}" dt="2020-08-07T10:17:40.130" v="1231" actId="478"/>
          <ac:spMkLst>
            <pc:docMk/>
            <pc:sldMk cId="2205188377" sldId="270"/>
            <ac:spMk id="11" creationId="{00000000-0000-0000-0000-000000000000}"/>
          </ac:spMkLst>
        </pc:spChg>
        <pc:spChg chg="del mod">
          <ac:chgData name="Danielle" userId="e2554c37-e717-43a0-ba79-1183ca921ccd" providerId="ADAL" clId="{5C60B75E-7060-45A5-9BCF-9E04EB9D1F55}" dt="2020-08-07T10:17:40.130" v="1231" actId="478"/>
          <ac:spMkLst>
            <pc:docMk/>
            <pc:sldMk cId="2205188377" sldId="270"/>
            <ac:spMk id="12" creationId="{00000000-0000-0000-0000-000000000000}"/>
          </ac:spMkLst>
        </pc:spChg>
        <pc:spChg chg="del mod">
          <ac:chgData name="Danielle" userId="e2554c37-e717-43a0-ba79-1183ca921ccd" providerId="ADAL" clId="{5C60B75E-7060-45A5-9BCF-9E04EB9D1F55}" dt="2020-08-07T10:17:40.130" v="1231" actId="478"/>
          <ac:spMkLst>
            <pc:docMk/>
            <pc:sldMk cId="2205188377" sldId="270"/>
            <ac:spMk id="13" creationId="{00000000-0000-0000-0000-000000000000}"/>
          </ac:spMkLst>
        </pc:spChg>
        <pc:spChg chg="del mod">
          <ac:chgData name="Danielle" userId="e2554c37-e717-43a0-ba79-1183ca921ccd" providerId="ADAL" clId="{5C60B75E-7060-45A5-9BCF-9E04EB9D1F55}" dt="2020-08-07T10:17:40.130" v="1231" actId="478"/>
          <ac:spMkLst>
            <pc:docMk/>
            <pc:sldMk cId="2205188377" sldId="270"/>
            <ac:spMk id="14" creationId="{00000000-0000-0000-0000-000000000000}"/>
          </ac:spMkLst>
        </pc:spChg>
        <pc:spChg chg="del mod">
          <ac:chgData name="Danielle" userId="e2554c37-e717-43a0-ba79-1183ca921ccd" providerId="ADAL" clId="{5C60B75E-7060-45A5-9BCF-9E04EB9D1F55}" dt="2020-08-07T10:17:40.130" v="1231" actId="478"/>
          <ac:spMkLst>
            <pc:docMk/>
            <pc:sldMk cId="2205188377" sldId="270"/>
            <ac:spMk id="15" creationId="{00000000-0000-0000-0000-000000000000}"/>
          </ac:spMkLst>
        </pc:spChg>
        <pc:spChg chg="del mod">
          <ac:chgData name="Danielle" userId="e2554c37-e717-43a0-ba79-1183ca921ccd" providerId="ADAL" clId="{5C60B75E-7060-45A5-9BCF-9E04EB9D1F55}" dt="2020-08-07T10:17:40.130" v="1231" actId="478"/>
          <ac:spMkLst>
            <pc:docMk/>
            <pc:sldMk cId="2205188377" sldId="270"/>
            <ac:spMk id="16" creationId="{00000000-0000-0000-0000-000000000000}"/>
          </ac:spMkLst>
        </pc:spChg>
        <pc:spChg chg="del mod">
          <ac:chgData name="Danielle" userId="e2554c37-e717-43a0-ba79-1183ca921ccd" providerId="ADAL" clId="{5C60B75E-7060-45A5-9BCF-9E04EB9D1F55}" dt="2020-08-07T10:17:40.130" v="1231" actId="478"/>
          <ac:spMkLst>
            <pc:docMk/>
            <pc:sldMk cId="2205188377" sldId="270"/>
            <ac:spMk id="17" creationId="{00000000-0000-0000-0000-000000000000}"/>
          </ac:spMkLst>
        </pc:spChg>
        <pc:spChg chg="del mod">
          <ac:chgData name="Danielle" userId="e2554c37-e717-43a0-ba79-1183ca921ccd" providerId="ADAL" clId="{5C60B75E-7060-45A5-9BCF-9E04EB9D1F55}" dt="2020-08-07T10:17:40.130" v="1231" actId="478"/>
          <ac:spMkLst>
            <pc:docMk/>
            <pc:sldMk cId="2205188377" sldId="270"/>
            <ac:spMk id="18" creationId="{00000000-0000-0000-0000-000000000000}"/>
          </ac:spMkLst>
        </pc:spChg>
        <pc:spChg chg="del mod">
          <ac:chgData name="Danielle" userId="e2554c37-e717-43a0-ba79-1183ca921ccd" providerId="ADAL" clId="{5C60B75E-7060-45A5-9BCF-9E04EB9D1F55}" dt="2020-08-07T10:17:40.130" v="1231" actId="478"/>
          <ac:spMkLst>
            <pc:docMk/>
            <pc:sldMk cId="2205188377" sldId="270"/>
            <ac:spMk id="19" creationId="{00000000-0000-0000-0000-000000000000}"/>
          </ac:spMkLst>
        </pc:spChg>
        <pc:spChg chg="del mod">
          <ac:chgData name="Danielle" userId="e2554c37-e717-43a0-ba79-1183ca921ccd" providerId="ADAL" clId="{5C60B75E-7060-45A5-9BCF-9E04EB9D1F55}" dt="2020-08-07T10:17:40.130" v="1231" actId="478"/>
          <ac:spMkLst>
            <pc:docMk/>
            <pc:sldMk cId="2205188377" sldId="270"/>
            <ac:spMk id="20" creationId="{00000000-0000-0000-0000-000000000000}"/>
          </ac:spMkLst>
        </pc:spChg>
      </pc:sldChg>
      <pc:sldChg chg="delSp modSp mod delAnim">
        <pc:chgData name="Danielle" userId="e2554c37-e717-43a0-ba79-1183ca921ccd" providerId="ADAL" clId="{5C60B75E-7060-45A5-9BCF-9E04EB9D1F55}" dt="2020-08-07T09:43:18.608" v="132"/>
        <pc:sldMkLst>
          <pc:docMk/>
          <pc:sldMk cId="183489437" sldId="271"/>
        </pc:sldMkLst>
        <pc:spChg chg="mod">
          <ac:chgData name="Danielle" userId="e2554c37-e717-43a0-ba79-1183ca921ccd" providerId="ADAL" clId="{5C60B75E-7060-45A5-9BCF-9E04EB9D1F55}" dt="2020-08-07T09:42:17.653" v="84"/>
          <ac:spMkLst>
            <pc:docMk/>
            <pc:sldMk cId="183489437" sldId="271"/>
            <ac:spMk id="2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18.608" v="132"/>
          <ac:spMkLst>
            <pc:docMk/>
            <pc:sldMk cId="183489437" sldId="271"/>
            <ac:spMk id="3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2:23.642" v="89"/>
          <ac:spMkLst>
            <pc:docMk/>
            <pc:sldMk cId="183489437" sldId="271"/>
            <ac:spMk id="4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2:33.432" v="94"/>
          <ac:spMkLst>
            <pc:docMk/>
            <pc:sldMk cId="183489437" sldId="271"/>
            <ac:spMk id="5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2:31.006" v="93" actId="1038"/>
          <ac:spMkLst>
            <pc:docMk/>
            <pc:sldMk cId="183489437" sldId="271"/>
            <ac:spMk id="6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2:43.440" v="104" actId="1038"/>
          <ac:spMkLst>
            <pc:docMk/>
            <pc:sldMk cId="183489437" sldId="271"/>
            <ac:spMk id="7" creationId="{00000000-0000-0000-0000-000000000000}"/>
          </ac:spMkLst>
        </pc:spChg>
        <pc:spChg chg="del">
          <ac:chgData name="Danielle" userId="e2554c37-e717-43a0-ba79-1183ca921ccd" providerId="ADAL" clId="{5C60B75E-7060-45A5-9BCF-9E04EB9D1F55}" dt="2020-08-07T09:41:46.892" v="71" actId="478"/>
          <ac:spMkLst>
            <pc:docMk/>
            <pc:sldMk cId="183489437" sldId="271"/>
            <ac:spMk id="8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16.250" v="131"/>
          <ac:spMkLst>
            <pc:docMk/>
            <pc:sldMk cId="183489437" sldId="271"/>
            <ac:spMk id="9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2:51.069" v="111"/>
          <ac:spMkLst>
            <pc:docMk/>
            <pc:sldMk cId="183489437" sldId="271"/>
            <ac:spMk id="10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2:54.508" v="114"/>
          <ac:spMkLst>
            <pc:docMk/>
            <pc:sldMk cId="183489437" sldId="271"/>
            <ac:spMk id="11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01.253" v="121"/>
          <ac:spMkLst>
            <pc:docMk/>
            <pc:sldMk cId="183489437" sldId="271"/>
            <ac:spMk id="12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04.770" v="124"/>
          <ac:spMkLst>
            <pc:docMk/>
            <pc:sldMk cId="183489437" sldId="271"/>
            <ac:spMk id="13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13.612" v="130"/>
          <ac:spMkLst>
            <pc:docMk/>
            <pc:sldMk cId="183489437" sldId="271"/>
            <ac:spMk id="14" creationId="{00000000-0000-0000-0000-000000000000}"/>
          </ac:spMkLst>
        </pc:spChg>
      </pc:sldChg>
      <pc:sldChg chg="modSp mod">
        <pc:chgData name="Danielle" userId="e2554c37-e717-43a0-ba79-1183ca921ccd" providerId="ADAL" clId="{5C60B75E-7060-45A5-9BCF-9E04EB9D1F55}" dt="2020-08-07T09:43:40.399" v="140"/>
        <pc:sldMkLst>
          <pc:docMk/>
          <pc:sldMk cId="45532559" sldId="272"/>
        </pc:sldMkLst>
        <pc:spChg chg="mod">
          <ac:chgData name="Danielle" userId="e2554c37-e717-43a0-ba79-1183ca921ccd" providerId="ADAL" clId="{5C60B75E-7060-45A5-9BCF-9E04EB9D1F55}" dt="2020-08-07T09:43:34.745" v="139" actId="2711"/>
          <ac:spMkLst>
            <pc:docMk/>
            <pc:sldMk cId="45532559" sldId="272"/>
            <ac:spMk id="2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34.745" v="139" actId="2711"/>
          <ac:spMkLst>
            <pc:docMk/>
            <pc:sldMk cId="45532559" sldId="272"/>
            <ac:spMk id="3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34.745" v="139" actId="2711"/>
          <ac:spMkLst>
            <pc:docMk/>
            <pc:sldMk cId="45532559" sldId="272"/>
            <ac:spMk id="4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34.745" v="139" actId="2711"/>
          <ac:spMkLst>
            <pc:docMk/>
            <pc:sldMk cId="45532559" sldId="272"/>
            <ac:spMk id="5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34.745" v="139" actId="2711"/>
          <ac:spMkLst>
            <pc:docMk/>
            <pc:sldMk cId="45532559" sldId="272"/>
            <ac:spMk id="6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34.745" v="139" actId="2711"/>
          <ac:spMkLst>
            <pc:docMk/>
            <pc:sldMk cId="45532559" sldId="272"/>
            <ac:spMk id="7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34.745" v="139" actId="2711"/>
          <ac:spMkLst>
            <pc:docMk/>
            <pc:sldMk cId="45532559" sldId="272"/>
            <ac:spMk id="8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34.745" v="139" actId="2711"/>
          <ac:spMkLst>
            <pc:docMk/>
            <pc:sldMk cId="45532559" sldId="272"/>
            <ac:spMk id="9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40.399" v="140"/>
          <ac:spMkLst>
            <pc:docMk/>
            <pc:sldMk cId="45532559" sldId="272"/>
            <ac:spMk id="10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34.745" v="139" actId="2711"/>
          <ac:spMkLst>
            <pc:docMk/>
            <pc:sldMk cId="45532559" sldId="272"/>
            <ac:spMk id="12" creationId="{00000000-0000-0000-0000-000000000000}"/>
          </ac:spMkLst>
        </pc:spChg>
      </pc:sldChg>
      <pc:sldChg chg="modSp mod modAnim">
        <pc:chgData name="Danielle" userId="e2554c37-e717-43a0-ba79-1183ca921ccd" providerId="ADAL" clId="{5C60B75E-7060-45A5-9BCF-9E04EB9D1F55}" dt="2020-08-07T09:47:32.044" v="291" actId="1036"/>
        <pc:sldMkLst>
          <pc:docMk/>
          <pc:sldMk cId="4261451924" sldId="273"/>
        </pc:sldMkLst>
        <pc:spChg chg="mod">
          <ac:chgData name="Danielle" userId="e2554c37-e717-43a0-ba79-1183ca921ccd" providerId="ADAL" clId="{5C60B75E-7060-45A5-9BCF-9E04EB9D1F55}" dt="2020-08-07T09:47:32.044" v="291" actId="1036"/>
          <ac:spMkLst>
            <pc:docMk/>
            <pc:sldMk cId="4261451924" sldId="273"/>
            <ac:spMk id="2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7:32.044" v="291" actId="1036"/>
          <ac:spMkLst>
            <pc:docMk/>
            <pc:sldMk cId="4261451924" sldId="273"/>
            <ac:spMk id="3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7:32.044" v="291" actId="1036"/>
          <ac:spMkLst>
            <pc:docMk/>
            <pc:sldMk cId="4261451924" sldId="273"/>
            <ac:spMk id="5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7:32.044" v="291" actId="1036"/>
          <ac:spMkLst>
            <pc:docMk/>
            <pc:sldMk cId="4261451924" sldId="273"/>
            <ac:spMk id="6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7:32.044" v="291" actId="1036"/>
          <ac:spMkLst>
            <pc:docMk/>
            <pc:sldMk cId="4261451924" sldId="273"/>
            <ac:spMk id="7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7:32.044" v="291" actId="1036"/>
          <ac:spMkLst>
            <pc:docMk/>
            <pc:sldMk cId="4261451924" sldId="273"/>
            <ac:spMk id="8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7:32.044" v="291" actId="1036"/>
          <ac:spMkLst>
            <pc:docMk/>
            <pc:sldMk cId="4261451924" sldId="273"/>
            <ac:spMk id="9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7:32.044" v="291" actId="1036"/>
          <ac:spMkLst>
            <pc:docMk/>
            <pc:sldMk cId="4261451924" sldId="273"/>
            <ac:spMk id="10" creationId="{00000000-0000-0000-0000-000000000000}"/>
          </ac:spMkLst>
        </pc:spChg>
        <pc:graphicFrameChg chg="mod modGraphic">
          <ac:chgData name="Danielle" userId="e2554c37-e717-43a0-ba79-1183ca921ccd" providerId="ADAL" clId="{5C60B75E-7060-45A5-9BCF-9E04EB9D1F55}" dt="2020-08-07T09:47:32.044" v="291" actId="1036"/>
          <ac:graphicFrameMkLst>
            <pc:docMk/>
            <pc:sldMk cId="4261451924" sldId="273"/>
            <ac:graphicFrameMk id="4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5C60B75E-7060-45A5-9BCF-9E04EB9D1F55}" dt="2020-08-07T09:43:56.846" v="148"/>
        <pc:sldMkLst>
          <pc:docMk/>
          <pc:sldMk cId="2914614793" sldId="274"/>
        </pc:sldMkLst>
        <pc:spChg chg="mod">
          <ac:chgData name="Danielle" userId="e2554c37-e717-43a0-ba79-1183ca921ccd" providerId="ADAL" clId="{5C60B75E-7060-45A5-9BCF-9E04EB9D1F55}" dt="2020-08-07T09:43:48.025" v="141" actId="2711"/>
          <ac:spMkLst>
            <pc:docMk/>
            <pc:sldMk cId="2914614793" sldId="274"/>
            <ac:spMk id="2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48.025" v="141" actId="2711"/>
          <ac:spMkLst>
            <pc:docMk/>
            <pc:sldMk cId="2914614793" sldId="274"/>
            <ac:spMk id="3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48.025" v="141" actId="2711"/>
          <ac:spMkLst>
            <pc:docMk/>
            <pc:sldMk cId="2914614793" sldId="274"/>
            <ac:spMk id="4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48.025" v="141" actId="2711"/>
          <ac:spMkLst>
            <pc:docMk/>
            <pc:sldMk cId="2914614793" sldId="274"/>
            <ac:spMk id="5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48.025" v="141" actId="2711"/>
          <ac:spMkLst>
            <pc:docMk/>
            <pc:sldMk cId="2914614793" sldId="274"/>
            <ac:spMk id="6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48.025" v="141" actId="2711"/>
          <ac:spMkLst>
            <pc:docMk/>
            <pc:sldMk cId="2914614793" sldId="274"/>
            <ac:spMk id="7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48.025" v="141" actId="2711"/>
          <ac:spMkLst>
            <pc:docMk/>
            <pc:sldMk cId="2914614793" sldId="274"/>
            <ac:spMk id="8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48.025" v="141" actId="2711"/>
          <ac:spMkLst>
            <pc:docMk/>
            <pc:sldMk cId="2914614793" sldId="274"/>
            <ac:spMk id="9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56.846" v="148"/>
          <ac:spMkLst>
            <pc:docMk/>
            <pc:sldMk cId="2914614793" sldId="274"/>
            <ac:spMk id="10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3:48.025" v="141" actId="2711"/>
          <ac:spMkLst>
            <pc:docMk/>
            <pc:sldMk cId="2914614793" sldId="274"/>
            <ac:spMk id="11" creationId="{00000000-0000-0000-0000-000000000000}"/>
          </ac:spMkLst>
        </pc:spChg>
      </pc:sldChg>
      <pc:sldChg chg="modSp mod">
        <pc:chgData name="Danielle" userId="e2554c37-e717-43a0-ba79-1183ca921ccd" providerId="ADAL" clId="{5C60B75E-7060-45A5-9BCF-9E04EB9D1F55}" dt="2020-08-07T09:44:12.007" v="158" actId="2711"/>
        <pc:sldMkLst>
          <pc:docMk/>
          <pc:sldMk cId="2604418438" sldId="275"/>
        </pc:sldMkLst>
        <pc:spChg chg="mod">
          <ac:chgData name="Danielle" userId="e2554c37-e717-43a0-ba79-1183ca921ccd" providerId="ADAL" clId="{5C60B75E-7060-45A5-9BCF-9E04EB9D1F55}" dt="2020-08-07T09:44:12.007" v="158" actId="2711"/>
          <ac:spMkLst>
            <pc:docMk/>
            <pc:sldMk cId="2604418438" sldId="275"/>
            <ac:spMk id="2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12.007" v="158" actId="2711"/>
          <ac:spMkLst>
            <pc:docMk/>
            <pc:sldMk cId="2604418438" sldId="275"/>
            <ac:spMk id="3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12.007" v="158" actId="2711"/>
          <ac:spMkLst>
            <pc:docMk/>
            <pc:sldMk cId="2604418438" sldId="275"/>
            <ac:spMk id="4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12.007" v="158" actId="2711"/>
          <ac:spMkLst>
            <pc:docMk/>
            <pc:sldMk cId="2604418438" sldId="275"/>
            <ac:spMk id="5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12.007" v="158" actId="2711"/>
          <ac:spMkLst>
            <pc:docMk/>
            <pc:sldMk cId="2604418438" sldId="275"/>
            <ac:spMk id="6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12.007" v="158" actId="2711"/>
          <ac:spMkLst>
            <pc:docMk/>
            <pc:sldMk cId="2604418438" sldId="275"/>
            <ac:spMk id="7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12.007" v="158" actId="2711"/>
          <ac:spMkLst>
            <pc:docMk/>
            <pc:sldMk cId="2604418438" sldId="275"/>
            <ac:spMk id="8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12.007" v="158" actId="2711"/>
          <ac:spMkLst>
            <pc:docMk/>
            <pc:sldMk cId="2604418438" sldId="275"/>
            <ac:spMk id="9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12.007" v="158" actId="2711"/>
          <ac:spMkLst>
            <pc:docMk/>
            <pc:sldMk cId="2604418438" sldId="275"/>
            <ac:spMk id="10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12.007" v="158" actId="2711"/>
          <ac:spMkLst>
            <pc:docMk/>
            <pc:sldMk cId="2604418438" sldId="275"/>
            <ac:spMk id="11" creationId="{00000000-0000-0000-0000-000000000000}"/>
          </ac:spMkLst>
        </pc:spChg>
      </pc:sldChg>
      <pc:sldChg chg="modSp mod">
        <pc:chgData name="Danielle" userId="e2554c37-e717-43a0-ba79-1183ca921ccd" providerId="ADAL" clId="{5C60B75E-7060-45A5-9BCF-9E04EB9D1F55}" dt="2020-08-07T09:44:31.126" v="168"/>
        <pc:sldMkLst>
          <pc:docMk/>
          <pc:sldMk cId="1697952494" sldId="276"/>
        </pc:sldMkLst>
        <pc:spChg chg="mod">
          <ac:chgData name="Danielle" userId="e2554c37-e717-43a0-ba79-1183ca921ccd" providerId="ADAL" clId="{5C60B75E-7060-45A5-9BCF-9E04EB9D1F55}" dt="2020-08-07T09:44:20.422" v="159" actId="2711"/>
          <ac:spMkLst>
            <pc:docMk/>
            <pc:sldMk cId="1697952494" sldId="276"/>
            <ac:spMk id="2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20.422" v="159" actId="2711"/>
          <ac:spMkLst>
            <pc:docMk/>
            <pc:sldMk cId="1697952494" sldId="276"/>
            <ac:spMk id="3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20.422" v="159" actId="2711"/>
          <ac:spMkLst>
            <pc:docMk/>
            <pc:sldMk cId="1697952494" sldId="276"/>
            <ac:spMk id="4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20.422" v="159" actId="2711"/>
          <ac:spMkLst>
            <pc:docMk/>
            <pc:sldMk cId="1697952494" sldId="276"/>
            <ac:spMk id="5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20.422" v="159" actId="2711"/>
          <ac:spMkLst>
            <pc:docMk/>
            <pc:sldMk cId="1697952494" sldId="276"/>
            <ac:spMk id="6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20.422" v="159" actId="2711"/>
          <ac:spMkLst>
            <pc:docMk/>
            <pc:sldMk cId="1697952494" sldId="276"/>
            <ac:spMk id="7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20.422" v="159" actId="2711"/>
          <ac:spMkLst>
            <pc:docMk/>
            <pc:sldMk cId="1697952494" sldId="276"/>
            <ac:spMk id="8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20.422" v="159" actId="2711"/>
          <ac:spMkLst>
            <pc:docMk/>
            <pc:sldMk cId="1697952494" sldId="276"/>
            <ac:spMk id="9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31.126" v="168"/>
          <ac:spMkLst>
            <pc:docMk/>
            <pc:sldMk cId="1697952494" sldId="276"/>
            <ac:spMk id="10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20.422" v="159" actId="2711"/>
          <ac:spMkLst>
            <pc:docMk/>
            <pc:sldMk cId="1697952494" sldId="276"/>
            <ac:spMk id="11" creationId="{00000000-0000-0000-0000-000000000000}"/>
          </ac:spMkLst>
        </pc:spChg>
      </pc:sldChg>
      <pc:sldChg chg="modSp mod">
        <pc:chgData name="Danielle" userId="e2554c37-e717-43a0-ba79-1183ca921ccd" providerId="ADAL" clId="{5C60B75E-7060-45A5-9BCF-9E04EB9D1F55}" dt="2020-08-07T09:45:01.763" v="187" actId="20577"/>
        <pc:sldMkLst>
          <pc:docMk/>
          <pc:sldMk cId="723201701" sldId="277"/>
        </pc:sldMkLst>
        <pc:spChg chg="mod">
          <ac:chgData name="Danielle" userId="e2554c37-e717-43a0-ba79-1183ca921ccd" providerId="ADAL" clId="{5C60B75E-7060-45A5-9BCF-9E04EB9D1F55}" dt="2020-08-07T09:44:37.887" v="169" actId="2711"/>
          <ac:spMkLst>
            <pc:docMk/>
            <pc:sldMk cId="723201701" sldId="277"/>
            <ac:spMk id="2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37.887" v="169" actId="2711"/>
          <ac:spMkLst>
            <pc:docMk/>
            <pc:sldMk cId="723201701" sldId="277"/>
            <ac:spMk id="3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37.887" v="169" actId="2711"/>
          <ac:spMkLst>
            <pc:docMk/>
            <pc:sldMk cId="723201701" sldId="277"/>
            <ac:spMk id="4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37.887" v="169" actId="2711"/>
          <ac:spMkLst>
            <pc:docMk/>
            <pc:sldMk cId="723201701" sldId="277"/>
            <ac:spMk id="5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37.887" v="169" actId="2711"/>
          <ac:spMkLst>
            <pc:docMk/>
            <pc:sldMk cId="723201701" sldId="277"/>
            <ac:spMk id="6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37.887" v="169" actId="2711"/>
          <ac:spMkLst>
            <pc:docMk/>
            <pc:sldMk cId="723201701" sldId="277"/>
            <ac:spMk id="7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37.887" v="169" actId="2711"/>
          <ac:spMkLst>
            <pc:docMk/>
            <pc:sldMk cId="723201701" sldId="277"/>
            <ac:spMk id="8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37.887" v="169" actId="2711"/>
          <ac:spMkLst>
            <pc:docMk/>
            <pc:sldMk cId="723201701" sldId="277"/>
            <ac:spMk id="9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5:01.763" v="187" actId="20577"/>
          <ac:spMkLst>
            <pc:docMk/>
            <pc:sldMk cId="723201701" sldId="277"/>
            <ac:spMk id="10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4:37.887" v="169" actId="2711"/>
          <ac:spMkLst>
            <pc:docMk/>
            <pc:sldMk cId="723201701" sldId="277"/>
            <ac:spMk id="11" creationId="{00000000-0000-0000-0000-000000000000}"/>
          </ac:spMkLst>
        </pc:spChg>
      </pc:sldChg>
      <pc:sldChg chg="add del">
        <pc:chgData name="Danielle" userId="e2554c37-e717-43a0-ba79-1183ca921ccd" providerId="ADAL" clId="{5C60B75E-7060-45A5-9BCF-9E04EB9D1F55}" dt="2020-08-07T10:06:56.785" v="911" actId="47"/>
        <pc:sldMkLst>
          <pc:docMk/>
          <pc:sldMk cId="1431777685" sldId="278"/>
        </pc:sldMkLst>
      </pc:sldChg>
      <pc:sldMasterChg chg="modSp modSldLayout">
        <pc:chgData name="Danielle" userId="e2554c37-e717-43a0-ba79-1183ca921ccd" providerId="ADAL" clId="{5C60B75E-7060-45A5-9BCF-9E04EB9D1F55}" dt="2020-08-07T10:16:45.345" v="1206" actId="1035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5C60B75E-7060-45A5-9BCF-9E04EB9D1F55}" dt="2020-08-07T09:41:16.006" v="69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1:16.006" v="69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5C60B75E-7060-45A5-9BCF-9E04EB9D1F55}" dt="2020-08-07T09:41:16.006" v="69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5C60B75E-7060-45A5-9BCF-9E04EB9D1F55}" dt="2020-08-07T09:41:16.006" v="69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5C60B75E-7060-45A5-9BCF-9E04EB9D1F55}" dt="2020-08-07T09:41:16.006" v="69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5C60B75E-7060-45A5-9BCF-9E04EB9D1F55}" dt="2020-08-07T09:41:16.006" v="69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5C60B75E-7060-45A5-9BCF-9E04EB9D1F55}" dt="2020-08-07T09:41:16.006" v="69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5C60B75E-7060-45A5-9BCF-9E04EB9D1F55}" dt="2020-08-07T10:16:45.345" v="1206" actId="1035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5C60B75E-7060-45A5-9BCF-9E04EB9D1F55}" dt="2020-08-07T10:16:45.345" v="1206" actId="1035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 modSldLayout">
        <pc:chgData name="Danielle" userId="e2554c37-e717-43a0-ba79-1183ca921ccd" providerId="ADAL" clId="{5C60B75E-7060-45A5-9BCF-9E04EB9D1F55}" dt="2020-08-07T10:18:26.679" v="1252" actId="20577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5C60B75E-7060-45A5-9BCF-9E04EB9D1F55}" dt="2020-08-07T09:41:09.914" v="68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1:09.914" v="68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1:09.914" v="68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09:41:09.914" v="68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5C60B75E-7060-45A5-9BCF-9E04EB9D1F55}" dt="2020-08-07T10:18:26.679" v="1252" actId="20577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5C60B75E-7060-45A5-9BCF-9E04EB9D1F55}" dt="2020-08-07T09:41:09.914" v="68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5C60B75E-7060-45A5-9BCF-9E04EB9D1F55}" dt="2020-08-07T09:41:09.914" v="68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5C60B75E-7060-45A5-9BCF-9E04EB9D1F55}" dt="2020-08-07T09:41:09.914" v="68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5C60B75E-7060-45A5-9BCF-9E04EB9D1F55}" dt="2020-08-07T09:41:09.914" v="68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5C60B75E-7060-45A5-9BCF-9E04EB9D1F55}" dt="2020-08-07T09:41:09.914" v="68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5C60B75E-7060-45A5-9BCF-9E04EB9D1F55}" dt="2020-08-07T09:41:09.914" v="68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5C60B75E-7060-45A5-9BCF-9E04EB9D1F55}" dt="2020-08-07T09:41:09.914" v="68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5C60B75E-7060-45A5-9BCF-9E04EB9D1F55}" dt="2020-08-07T10:18:09.590" v="1239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5C60B75E-7060-45A5-9BCF-9E04EB9D1F55}" dt="2020-08-07T10:18:02.245" v="1234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5C60B75E-7060-45A5-9BCF-9E04EB9D1F55}" dt="2020-08-07T10:18:02.245" v="1234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5C60B75E-7060-45A5-9BCF-9E04EB9D1F55}" dt="2020-08-07T10:18:06.690" v="1236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5C60B75E-7060-45A5-9BCF-9E04EB9D1F55}" dt="2020-08-07T10:18:09.590" v="1239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5C60B75E-7060-45A5-9BCF-9E04EB9D1F55}" dt="2020-08-07T10:18:02.245" v="1234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5C60B75E-7060-45A5-9BCF-9E04EB9D1F55}" dt="2020-08-07T10:18:02.245" v="1234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5C60B75E-7060-45A5-9BCF-9E04EB9D1F55}" dt="2020-08-07T10:18:02.245" v="1234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5C60B75E-7060-45A5-9BCF-9E04EB9D1F55}" dt="2020-08-07T10:18:02.245" v="1234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5C60B75E-7060-45A5-9BCF-9E04EB9D1F55}" dt="2020-08-07T10:18:02.245" v="1234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">
          <pc:chgData name="Danielle" userId="e2554c37-e717-43a0-ba79-1183ca921ccd" providerId="ADAL" clId="{5C60B75E-7060-45A5-9BCF-9E04EB9D1F55}" dt="2020-08-07T09:41:22.791" v="70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5C60B75E-7060-45A5-9BCF-9E04EB9D1F55}" dt="2020-08-07T09:41:22.791" v="70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5C60B75E-7060-45A5-9BCF-9E04EB9D1F55}" dt="2020-08-07T09:41:02.047" v="67" actId="478"/>
          <pc:sldLayoutMkLst>
            <pc:docMk/>
            <pc:sldMasterMk cId="2492940549" sldId="2147483650"/>
            <pc:sldLayoutMk cId="3324341137" sldId="2147483666"/>
          </pc:sldLayoutMkLst>
          <pc:spChg chg="del">
            <ac:chgData name="Danielle" userId="e2554c37-e717-43a0-ba79-1183ca921ccd" providerId="ADAL" clId="{5C60B75E-7060-45A5-9BCF-9E04EB9D1F55}" dt="2020-08-07T09:41:02.047" v="67" actId="478"/>
            <ac:spMkLst>
              <pc:docMk/>
              <pc:sldMasterMk cId="2492940549" sldId="2147483650"/>
              <pc:sldLayoutMk cId="3324341137" sldId="2147483666"/>
              <ac:spMk id="2" creationId="{00000000-0000-0000-0000-000000000000}"/>
            </ac:spMkLst>
          </pc:spChg>
          <pc:spChg chg="del">
            <ac:chgData name="Danielle" userId="e2554c37-e717-43a0-ba79-1183ca921ccd" providerId="ADAL" clId="{5C60B75E-7060-45A5-9BCF-9E04EB9D1F55}" dt="2020-08-07T09:41:02.047" v="67" actId="478"/>
            <ac:spMkLst>
              <pc:docMk/>
              <pc:sldMasterMk cId="2492940549" sldId="2147483650"/>
              <pc:sldLayoutMk cId="3324341137" sldId="2147483666"/>
              <ac:spMk id="3" creationId="{00000000-0000-0000-0000-000000000000}"/>
            </ac:spMkLst>
          </pc:spChg>
          <pc:spChg chg="del">
            <ac:chgData name="Danielle" userId="e2554c37-e717-43a0-ba79-1183ca921ccd" providerId="ADAL" clId="{5C60B75E-7060-45A5-9BCF-9E04EB9D1F55}" dt="2020-08-07T09:41:02.047" v="67" actId="478"/>
            <ac:spMkLst>
              <pc:docMk/>
              <pc:sldMasterMk cId="2492940549" sldId="2147483650"/>
              <pc:sldLayoutMk cId="3324341137" sldId="2147483666"/>
              <ac:spMk id="4" creationId="{00000000-0000-0000-0000-000000000000}"/>
            </ac:spMkLst>
          </pc:spChg>
          <pc:spChg chg="del">
            <ac:chgData name="Danielle" userId="e2554c37-e717-43a0-ba79-1183ca921ccd" providerId="ADAL" clId="{5C60B75E-7060-45A5-9BCF-9E04EB9D1F55}" dt="2020-08-07T09:41:02.047" v="67" actId="478"/>
            <ac:spMkLst>
              <pc:docMk/>
              <pc:sldMasterMk cId="2492940549" sldId="2147483650"/>
              <pc:sldLayoutMk cId="3324341137" sldId="2147483666"/>
              <ac:spMk id="5" creationId="{00000000-0000-0000-0000-000000000000}"/>
            </ac:spMkLst>
          </pc:spChg>
          <pc:spChg chg="del">
            <ac:chgData name="Danielle" userId="e2554c37-e717-43a0-ba79-1183ca921ccd" providerId="ADAL" clId="{5C60B75E-7060-45A5-9BCF-9E04EB9D1F55}" dt="2020-08-07T09:41:02.047" v="67" actId="478"/>
            <ac:spMkLst>
              <pc:docMk/>
              <pc:sldMasterMk cId="2492940549" sldId="2147483650"/>
              <pc:sldLayoutMk cId="3324341137" sldId="2147483666"/>
              <ac:spMk id="6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851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762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998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484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98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177281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34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274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07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Iterations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07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Iterations 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49281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Iterations, substitute, rearrange,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equation, decimal places, iterative formula, solve, converge, diverge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 userDrawn="1"/>
            </p:nvSpPr>
            <p:spPr>
              <a:xfrm>
                <a:off x="179513" y="1844824"/>
                <a:ext cx="1714499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Developing students will be able to rearrange</a:t>
                </a:r>
                <a:r>
                  <a:rPr lang="en-GB" sz="1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equations into an iterative formula</a:t>
                </a: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Secure students will be able to use a</a:t>
                </a:r>
                <a:r>
                  <a:rPr lang="en-GB" sz="1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calculator to 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sz="1400" b="0" i="1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sz="1400" b="0" i="1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1400" b="0" i="1" baseline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GB" sz="1400" kern="1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Microsoft YaHei" pitchFamily="34" charset="-122"/>
                    <a:cs typeface="Arial" panose="020B0604020202020204" pitchFamily="34" charset="0"/>
                  </a:rPr>
                  <a:t>.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Excelling students will be able to solve equations using an iterative formula to a given number of decimal</a:t>
                </a:r>
                <a:r>
                  <a:rPr lang="en-GB" sz="1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places</a:t>
                </a: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179513" y="1844824"/>
                <a:ext cx="1714499" cy="3970318"/>
              </a:xfrm>
              <a:prstGeom prst="rect">
                <a:avLst/>
              </a:prstGeom>
              <a:blipFill>
                <a:blip r:embed="rId11"/>
                <a:stretch>
                  <a:fillRect l="-1064" t="-307" b="-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123728" y="1124744"/>
                <a:ext cx="6768752" cy="37450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pPr lvl="0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Rearrange the following formulae to make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the subject.</a:t>
                </a:r>
              </a:p>
              <a:p>
                <a:pPr lvl="0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lvl="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lvl="0" indent="-457200">
                  <a:buFont typeface="+mj-lt"/>
                  <a:buAutoNum type="alphaLcParenR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lvl="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lvl="0" indent="-457200">
                  <a:buFont typeface="+mj-lt"/>
                  <a:buAutoNum type="alphaLcParenR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lvl="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</m:rad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lvl="0" indent="-457200">
                  <a:buFont typeface="+mj-lt"/>
                  <a:buAutoNum type="alphaLcParenR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lvl="0" indent="-457200">
                  <a:buFont typeface="+mj-lt"/>
                  <a:buAutoNum type="alphaL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𝑣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𝑎𝑡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3745064"/>
              </a:xfrm>
              <a:prstGeom prst="rect">
                <a:avLst/>
              </a:prstGeom>
              <a:blipFill>
                <a:blip r:embed="rId2"/>
                <a:stretch>
                  <a:fillRect l="-900" t="-8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4F27544-1D88-46E0-809A-B6535F8BC866}"/>
                  </a:ext>
                </a:extLst>
              </p:cNvPr>
              <p:cNvSpPr txBox="1"/>
              <p:nvPr/>
            </p:nvSpPr>
            <p:spPr>
              <a:xfrm>
                <a:off x="5184576" y="2296347"/>
                <a:ext cx="3275856" cy="2573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𝒕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𝒕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𝑳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𝒕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𝒕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𝒗</m:t>
                            </m:r>
                          </m:e>
                          <m:sup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𝒉</m:t>
                            </m:r>
                          </m:e>
                          <m:sup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4F27544-1D88-46E0-809A-B6535F8BC8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576" y="2296347"/>
                <a:ext cx="3275856" cy="25734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132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Oval Callout 6"/>
              <p:cNvSpPr/>
              <p:nvPr/>
            </p:nvSpPr>
            <p:spPr bwMode="auto">
              <a:xfrm>
                <a:off x="7164288" y="2304721"/>
                <a:ext cx="2314677" cy="1124279"/>
              </a:xfrm>
              <a:prstGeom prst="wedgeEllipseCallout">
                <a:avLst>
                  <a:gd name="adj1" fmla="val -65286"/>
                  <a:gd name="adj2" fmla="val -36003"/>
                </a:avLst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68304" tIns="34152" rIns="68304" bIns="34152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Rearrange to isolate </a:t>
                </a:r>
                <a:r>
                  <a:rPr lang="en-US" sz="1400" u="sng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one</a:t>
                </a:r>
                <a:r>
                  <a:rPr lang="en-US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of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sz="14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on the LHS</a:t>
                </a:r>
              </a:p>
            </p:txBody>
          </p:sp>
        </mc:Choice>
        <mc:Fallback>
          <p:sp>
            <p:nvSpPr>
              <p:cNvPr id="7" name="Oval Callou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64288" y="2304721"/>
                <a:ext cx="2314677" cy="1124279"/>
              </a:xfrm>
              <a:prstGeom prst="wedgeEllipseCallout">
                <a:avLst>
                  <a:gd name="adj1" fmla="val -65286"/>
                  <a:gd name="adj2" fmla="val -36003"/>
                </a:avLst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DF66A19-7C06-4EB2-803E-0CB31DEF6C23}"/>
                  </a:ext>
                </a:extLst>
              </p:cNvPr>
              <p:cNvSpPr txBox="1"/>
              <p:nvPr/>
            </p:nvSpPr>
            <p:spPr>
              <a:xfrm>
                <a:off x="2097711" y="1124744"/>
                <a:ext cx="6820986" cy="34817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Show that two possible rearrangements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+1=0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lead to the iterative formulae: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sub>
                        </m:sSub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and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e>
                    </m:rad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+1=0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cs typeface="Arial" panose="020B0604020202020204" pitchFamily="34" charset="0"/>
                  </a:rPr>
                  <a:t>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sub>
                        </m:sSub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DF66A19-7C06-4EB2-803E-0CB31DEF6C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711" y="1124744"/>
                <a:ext cx="6820986" cy="3481722"/>
              </a:xfrm>
              <a:prstGeom prst="rect">
                <a:avLst/>
              </a:prstGeom>
              <a:blipFill>
                <a:blip r:embed="rId3"/>
                <a:stretch>
                  <a:fillRect l="-715" t="-1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A6F44B2-510B-4864-8D6E-E517E3EF5D8A}"/>
                  </a:ext>
                </a:extLst>
              </p:cNvPr>
              <p:cNvSpPr txBox="1"/>
              <p:nvPr/>
            </p:nvSpPr>
            <p:spPr>
              <a:xfrm>
                <a:off x="5292080" y="3166311"/>
                <a:ext cx="2773395" cy="12848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+1=0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endParaRPr lang="en-GB" dirty="0"/>
              </a:p>
              <a:p>
                <a:r>
                  <a:rPr lang="en-GB" dirty="0"/>
                  <a:t>	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endParaRPr lang="en-GB" b="0" dirty="0"/>
              </a:p>
              <a:p>
                <a:r>
                  <a:rPr lang="en-GB" dirty="0"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e>
                    </m:rad>
                  </m:oMath>
                </a14:m>
                <a:endParaRPr lang="en-GB" b="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A6F44B2-510B-4864-8D6E-E517E3EF5D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166311"/>
                <a:ext cx="2773395" cy="12848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12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124744"/>
            <a:ext cx="68485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Pair Activity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Complete the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Tarsia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jigsaw on rearranging equations into iterative formulae.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Show all of your working in your book.</a:t>
            </a:r>
          </a:p>
        </p:txBody>
      </p:sp>
    </p:spTree>
    <p:extLst>
      <p:ext uri="{BB962C8B-B14F-4D97-AF65-F5344CB8AC3E}">
        <p14:creationId xmlns:p14="http://schemas.microsoft.com/office/powerpoint/2010/main" val="1156565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66" t="12564" r="16081" b="5589"/>
          <a:stretch/>
        </p:blipFill>
        <p:spPr bwMode="auto">
          <a:xfrm>
            <a:off x="683568" y="1052736"/>
            <a:ext cx="7741671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240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 bwMode="auto">
          <a:xfrm>
            <a:off x="-900608" y="3861048"/>
            <a:ext cx="5361538" cy="2564635"/>
          </a:xfrm>
          <a:prstGeom prst="irregularSeal2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write the calculator display to a couple more decimal places than asked for in the question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xplosion 2 5"/>
              <p:cNvSpPr/>
              <p:nvPr/>
            </p:nvSpPr>
            <p:spPr bwMode="auto">
              <a:xfrm>
                <a:off x="5148064" y="4077072"/>
                <a:ext cx="4605704" cy="1906826"/>
              </a:xfrm>
              <a:prstGeom prst="irregularSeal2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68304" tIns="34152" rIns="68304" bIns="34152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85382" algn="ctr"/>
                <a:r>
                  <a:rPr lang="en-US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sequence converges and the root is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0.254</m:t>
                    </m:r>
                  </m:oMath>
                </a14:m>
                <a:r>
                  <a:rPr lang="en-US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(3 </a:t>
                </a:r>
                <a:r>
                  <a:rPr lang="en-US" sz="1600" dirty="0" err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dp</a:t>
                </a:r>
                <a:r>
                  <a:rPr lang="en-US" sz="16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>
          <p:sp>
            <p:nvSpPr>
              <p:cNvPr id="6" name="Explosion 2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48064" y="4077072"/>
                <a:ext cx="4605704" cy="1906826"/>
              </a:xfrm>
              <a:prstGeom prst="irregularSeal2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37456A5-774B-492E-8767-D3749CD7992B}"/>
                  </a:ext>
                </a:extLst>
              </p:cNvPr>
              <p:cNvSpPr txBox="1"/>
              <p:nvPr/>
            </p:nvSpPr>
            <p:spPr>
              <a:xfrm>
                <a:off x="2097711" y="1124744"/>
                <a:ext cx="6820986" cy="38728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positive roots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+1=0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correct to 3 decimal places by substituting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sub>
                        </m:sSub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:r>
                  <a:rPr lang="en-GB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sub>
                        </m:sSub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:r>
                  <a:rPr lang="en-GB" dirty="0"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0.5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cs typeface="Arial" panose="020B0604020202020204" pitchFamily="34" charset="0"/>
                  </a:rPr>
                  <a:t>	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𝐴𝑁𝑆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=0.28125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cs typeface="Arial" panose="020B0604020202020204" pitchFamily="34" charset="0"/>
                  </a:rPr>
                  <a:t>	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255 561…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cs typeface="Arial" panose="020B0604020202020204" pitchFamily="34" charset="0"/>
                  </a:rPr>
                  <a:t>	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=0.2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54 172</m:t>
                    </m:r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…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cs typeface="Arial" panose="020B0604020202020204" pitchFamily="34" charset="0"/>
                  </a:rPr>
                  <a:t>	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=0.2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54 105</m:t>
                    </m:r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…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37456A5-774B-492E-8767-D3749CD799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711" y="1124744"/>
                <a:ext cx="6820986" cy="3872855"/>
              </a:xfrm>
              <a:prstGeom prst="rect">
                <a:avLst/>
              </a:prstGeom>
              <a:blipFill>
                <a:blip r:embed="rId3"/>
                <a:stretch>
                  <a:fillRect l="-715" t="-9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993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xplosion 2 5"/>
          <p:cNvSpPr/>
          <p:nvPr/>
        </p:nvSpPr>
        <p:spPr bwMode="auto">
          <a:xfrm>
            <a:off x="5868144" y="3861048"/>
            <a:ext cx="3312368" cy="2160240"/>
          </a:xfrm>
          <a:prstGeom prst="irregularSeal2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marL="85382"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sequence diverges.	</a:t>
            </a:r>
          </a:p>
          <a:p>
            <a:pPr marL="85382"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4431414-A77A-4D2D-AFAF-2F20D2045390}"/>
                  </a:ext>
                </a:extLst>
              </p:cNvPr>
              <p:cNvSpPr txBox="1"/>
              <p:nvPr/>
            </p:nvSpPr>
            <p:spPr>
              <a:xfrm>
                <a:off x="2097711" y="1124744"/>
                <a:ext cx="6820986" cy="33188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Show that substituting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sub>
                        </m:sSub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leads to a divergent sequence.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:r>
                  <a:rPr lang="en-GB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sub>
                        </m:sSub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=2.25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𝐴𝑁𝑆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=3.097…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7.680…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113.534…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    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4431414-A77A-4D2D-AFAF-2F20D20453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711" y="1124744"/>
                <a:ext cx="6820986" cy="3318857"/>
              </a:xfrm>
              <a:prstGeom prst="rect">
                <a:avLst/>
              </a:prstGeom>
              <a:blipFill>
                <a:blip r:embed="rId2"/>
                <a:stretch>
                  <a:fillRect l="-715" t="-11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062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097711" y="1147082"/>
                <a:ext cx="6723610" cy="1561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pPr marL="341528" indent="-341528">
                  <a:buAutoNum type="alphaLcParenR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−6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i="1">
                        <a:latin typeface="Cambria Math"/>
                      </a:rPr>
                      <m:t>+2=0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can be written in the form         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/>
                      </a:rPr>
                      <m:t>𝑥</m:t>
                    </m:r>
                    <m:r>
                      <a:rPr lang="en-GB" i="1" dirty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 dirty="0">
                            <a:latin typeface="Cambria Math"/>
                          </a:rPr>
                          <m:t>6</m:t>
                        </m:r>
                        <m:r>
                          <a:rPr lang="en-GB" i="1" dirty="0">
                            <a:latin typeface="Cambria Math"/>
                          </a:rPr>
                          <m:t>𝑥</m:t>
                        </m:r>
                        <m:r>
                          <a:rPr lang="en-GB" i="1" dirty="0">
                            <a:latin typeface="Cambria Math"/>
                          </a:rPr>
                          <m:t> −2</m:t>
                        </m:r>
                      </m:e>
                    </m:rad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1528" indent="-341528">
                  <a:buAutoNum type="alphaLcParenR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Use the iteration formula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GB" i="1" dirty="0">
                            <a:latin typeface="Cambria Math"/>
                          </a:rPr>
                          <m:t>𝑛</m:t>
                        </m:r>
                        <m:r>
                          <a:rPr lang="en-GB" i="1" dirty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GB" i="1" dirty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 dirty="0">
                            <a:latin typeface="Cambria Math"/>
                          </a:rPr>
                          <m:t>6</m:t>
                        </m:r>
                        <m:sSub>
                          <m:sSubPr>
                            <m:ctrlPr>
                              <a:rPr lang="en-GB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GB" i="1" dirty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 dirty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to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to 2 decimal places. Start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=2.</m:t>
                    </m:r>
                  </m:oMath>
                </a14:m>
                <a:endParaRPr lang="en-GB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711" y="1147082"/>
                <a:ext cx="6723610" cy="1561838"/>
              </a:xfrm>
              <a:prstGeom prst="rect">
                <a:avLst/>
              </a:prstGeom>
              <a:blipFill>
                <a:blip r:embed="rId2"/>
                <a:stretch>
                  <a:fillRect l="-725" t="-1953" b="-5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130055" y="2914910"/>
                <a:ext cx="19114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/>
                        </a:rPr>
                        <m:t> −6</m:t>
                      </m:r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+2=0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055" y="2914910"/>
                <a:ext cx="191142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926799" y="3223169"/>
                <a:ext cx="15074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/>
                        </a:rPr>
                        <m:t>=6</m:t>
                      </m:r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 −2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6799" y="3223169"/>
                <a:ext cx="150746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047972" y="3522045"/>
                <a:ext cx="1597360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/>
                            </a:rPr>
                            <m:t>6</m:t>
                          </m:r>
                          <m:r>
                            <a:rPr lang="en-GB" i="1">
                              <a:latin typeface="Cambria Math"/>
                            </a:rPr>
                            <m:t>𝑥</m:t>
                          </m:r>
                          <m:r>
                            <a:rPr lang="en-GB" i="1">
                              <a:latin typeface="Cambria Math"/>
                            </a:rPr>
                            <m:t> −2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72" y="3522045"/>
                <a:ext cx="1597360" cy="4019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 bwMode="auto">
          <a:xfrm>
            <a:off x="4716016" y="2852936"/>
            <a:ext cx="0" cy="199018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5270848" y="2852937"/>
                <a:ext cx="2112566" cy="427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dirty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i="1" dirty="0">
                              <a:latin typeface="Cambria Math"/>
                            </a:rPr>
                            <m:t>𝑛</m:t>
                          </m:r>
                          <m:r>
                            <a:rPr lang="en-GB" i="1" dirty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GB" i="1" dirty="0">
                          <a:latin typeface="Cambria Math"/>
                        </a:rPr>
                        <m:t> = </m:t>
                      </m:r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 dirty="0">
                              <a:latin typeface="Cambria Math"/>
                            </a:rPr>
                            <m:t>6</m:t>
                          </m:r>
                          <m:sSub>
                            <m:sSub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 dirty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i="1" dirty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en-GB" i="1" dirty="0">
                              <a:latin typeface="Cambria Math"/>
                            </a:rPr>
                            <m:t> −2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0848" y="2852937"/>
                <a:ext cx="2112566" cy="4277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482751" y="3174650"/>
                <a:ext cx="3153748" cy="427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dirty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i="1" dirty="0">
                          <a:latin typeface="Cambria Math"/>
                        </a:rPr>
                        <m:t> = </m:t>
                      </m:r>
                      <m:rad>
                        <m:radPr>
                          <m:degHide m:val="on"/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 dirty="0">
                              <a:latin typeface="Cambria Math"/>
                            </a:rPr>
                            <m:t>6(</m:t>
                          </m:r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GB" i="1" dirty="0">
                              <a:latin typeface="Cambria Math"/>
                            </a:rPr>
                            <m:t>) −2</m:t>
                          </m:r>
                        </m:e>
                      </m:rad>
                      <m:r>
                        <a:rPr lang="en-GB" i="1" dirty="0">
                          <a:latin typeface="Cambria Math"/>
                        </a:rPr>
                        <m:t>=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/>
                        </a:rPr>
                        <m:t>3.1622…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751" y="3174650"/>
                <a:ext cx="3153748" cy="427746"/>
              </a:xfrm>
              <a:prstGeom prst="rect">
                <a:avLst/>
              </a:prstGeom>
              <a:blipFill>
                <a:blip r:embed="rId7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486003" y="3522045"/>
                <a:ext cx="17308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dirty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i="1" dirty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i="1" dirty="0">
                          <a:latin typeface="Cambria Math"/>
                        </a:rPr>
                        <m:t> =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/>
                        </a:rPr>
                        <m:t>4.1199…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003" y="3522045"/>
                <a:ext cx="1730858" cy="369332"/>
              </a:xfrm>
              <a:prstGeom prst="rect">
                <a:avLst/>
              </a:prstGeom>
              <a:blipFill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5482751" y="3826183"/>
                <a:ext cx="17308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dirty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i="1" dirty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GB" i="1" dirty="0">
                          <a:latin typeface="Cambria Math"/>
                        </a:rPr>
                        <m:t> =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/>
                        </a:rPr>
                        <m:t>4.7664…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751" y="3826183"/>
                <a:ext cx="1730858" cy="369332"/>
              </a:xfrm>
              <a:prstGeom prst="rect">
                <a:avLst/>
              </a:prstGeom>
              <a:blipFill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5510287" y="4133103"/>
                <a:ext cx="31447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dirty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i="1" dirty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GB" i="1" dirty="0">
                          <a:latin typeface="Cambria Math"/>
                        </a:rPr>
                        <m:t> =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/>
                        </a:rPr>
                        <m:t>5.1574…</m:t>
                      </m:r>
                      <m:r>
                        <a:rPr lang="en-GB" dirty="0">
                          <a:latin typeface="Cambria Math"/>
                        </a:rPr>
                        <m:t>=5.16 (2 </m:t>
                      </m:r>
                      <m:r>
                        <m:rPr>
                          <m:sty m:val="p"/>
                        </m:rPr>
                        <a:rPr lang="en-GB" dirty="0">
                          <a:latin typeface="Cambria Math"/>
                        </a:rPr>
                        <m:t>dp</m:t>
                      </m:r>
                      <m:r>
                        <a:rPr lang="en-GB" dirty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0287" y="4133103"/>
                <a:ext cx="3144707" cy="369332"/>
              </a:xfrm>
              <a:prstGeom prst="rect">
                <a:avLst/>
              </a:prstGeom>
              <a:blipFill>
                <a:blip r:embed="rId10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33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23528" y="2492896"/>
                <a:ext cx="3888432" cy="3085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Prove to me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𝑥</m:t>
                    </m:r>
                    <m:r>
                      <a:rPr lang="en-GB" sz="2000" i="1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2000" i="1">
                            <a:latin typeface="Cambria Math"/>
                          </a:rPr>
                          <m:t>3</m:t>
                        </m:r>
                      </m:deg>
                      <m:e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/>
                              </a:rPr>
                              <m:t>4−3</m:t>
                            </m:r>
                            <m:r>
                              <a:rPr lang="en-GB" sz="2000" i="1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GB" sz="2000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𝑥</m:t>
                    </m:r>
                    <m:r>
                      <a:rPr lang="en-GB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/>
                          </a:rPr>
                          <m:t>4−4</m:t>
                        </m:r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GB" sz="20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represent the same equation.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Why will the iterative formula  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𝑥</m:t>
                    </m:r>
                    <m:r>
                      <a:rPr lang="en-GB" sz="20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/>
                          </a:rPr>
                          <m:t>4−3</m:t>
                        </m:r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not yield any results after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GB" sz="20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when starting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GB" sz="20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GB" sz="2000" i="1">
                        <a:latin typeface="Cambria Math"/>
                      </a:rPr>
                      <m:t>=1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492896"/>
                <a:ext cx="3888432" cy="3085588"/>
              </a:xfrm>
              <a:prstGeom prst="rect">
                <a:avLst/>
              </a:prstGeom>
              <a:blipFill>
                <a:blip r:embed="rId2"/>
                <a:stretch>
                  <a:fillRect l="-1567" r="-313" b="-2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730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479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7" y="1546389"/>
            <a:ext cx="6751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16284" y="2204864"/>
            <a:ext cx="56721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1)	5.40			5)	0.38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2)	2.79			6)	1.82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3)	4.12			7)	1.5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4)	6.23			8)	12.81</a:t>
            </a:r>
          </a:p>
        </p:txBody>
      </p:sp>
    </p:spTree>
    <p:extLst>
      <p:ext uri="{BB962C8B-B14F-4D97-AF65-F5344CB8AC3E}">
        <p14:creationId xmlns:p14="http://schemas.microsoft.com/office/powerpoint/2010/main" val="3714438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188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123728" y="1196752"/>
                <a:ext cx="676875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Show that the equation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³+4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has a solution between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2"/>
                <a:ext cx="6768752" cy="707886"/>
              </a:xfrm>
              <a:prstGeom prst="rect">
                <a:avLst/>
              </a:prstGeom>
              <a:blipFill>
                <a:blip r:embed="rId2"/>
                <a:stretch>
                  <a:fillRect l="-900" t="-3448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Oval Callout 2"/>
              <p:cNvSpPr/>
              <p:nvPr/>
            </p:nvSpPr>
            <p:spPr>
              <a:xfrm>
                <a:off x="6876256" y="1700808"/>
                <a:ext cx="2016224" cy="1008112"/>
              </a:xfrm>
              <a:prstGeom prst="wedgeEllipseCallout">
                <a:avLst>
                  <a:gd name="adj1" fmla="val -87169"/>
                  <a:gd name="adj2" fmla="val -55731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Rearrange so the equation equals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Oval Callou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1700808"/>
                <a:ext cx="2016224" cy="1008112"/>
              </a:xfrm>
              <a:prstGeom prst="wedgeEllipseCallout">
                <a:avLst>
                  <a:gd name="adj1" fmla="val -87169"/>
                  <a:gd name="adj2" fmla="val -55731"/>
                </a:avLst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087628" y="1904638"/>
                <a:ext cx="156619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³+4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628" y="1904638"/>
                <a:ext cx="1566198" cy="400110"/>
              </a:xfrm>
              <a:prstGeom prst="rect">
                <a:avLst/>
              </a:prstGeom>
              <a:blipFill>
                <a:blip r:embed="rId4"/>
                <a:stretch>
                  <a:fillRect l="-1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137983" y="2309167"/>
                <a:ext cx="64633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−1 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983" y="2309167"/>
                <a:ext cx="646331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549726" y="2309167"/>
                <a:ext cx="5902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726" y="2309167"/>
                <a:ext cx="590226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572672" y="2708920"/>
                <a:ext cx="207133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³+4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−1=0 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2672" y="2708920"/>
                <a:ext cx="2071336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Oval Callout 8"/>
              <p:cNvSpPr/>
              <p:nvPr/>
            </p:nvSpPr>
            <p:spPr>
              <a:xfrm>
                <a:off x="5153721" y="2509222"/>
                <a:ext cx="2448272" cy="792088"/>
              </a:xfrm>
              <a:prstGeom prst="wedgeEllipseCallout">
                <a:avLst>
                  <a:gd name="adj1" fmla="val -66544"/>
                  <a:gd name="adj2" fmla="val -131544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Now substitute both values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Oval Callout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3721" y="2509222"/>
                <a:ext cx="2448272" cy="792088"/>
              </a:xfrm>
              <a:prstGeom prst="wedgeEllipseCallout">
                <a:avLst>
                  <a:gd name="adj1" fmla="val -66544"/>
                  <a:gd name="adj2" fmla="val -131544"/>
                </a:avLst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2177908" y="3527212"/>
                <a:ext cx="280365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(0)=(0)³+4(0)−1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908" y="3527212"/>
                <a:ext cx="2803653" cy="400110"/>
              </a:xfrm>
              <a:prstGeom prst="rect">
                <a:avLst/>
              </a:prstGeom>
              <a:blipFill>
                <a:blip r:embed="rId9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2174139" y="3927322"/>
                <a:ext cx="14278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(0)=−1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139" y="3927322"/>
                <a:ext cx="1427891" cy="400110"/>
              </a:xfrm>
              <a:prstGeom prst="rect">
                <a:avLst/>
              </a:prstGeom>
              <a:blipFill>
                <a:blip r:embed="rId10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5568045" y="3527212"/>
                <a:ext cx="280365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(1)=(1)³+4(1)−1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045" y="3527212"/>
                <a:ext cx="2803653" cy="400110"/>
              </a:xfrm>
              <a:prstGeom prst="rect">
                <a:avLst/>
              </a:prstGeom>
              <a:blipFill>
                <a:blip r:embed="rId11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5564276" y="3927322"/>
                <a:ext cx="123553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(1)=4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276" y="3927322"/>
                <a:ext cx="1235531" cy="400110"/>
              </a:xfrm>
              <a:prstGeom prst="rect">
                <a:avLst/>
              </a:prstGeom>
              <a:blipFill>
                <a:blip r:embed="rId12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Flowchart: Process 13"/>
              <p:cNvSpPr/>
              <p:nvPr/>
            </p:nvSpPr>
            <p:spPr>
              <a:xfrm>
                <a:off x="2267744" y="4504668"/>
                <a:ext cx="6480720" cy="819326"/>
              </a:xfrm>
              <a:prstGeom prst="flowChartProcess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 one value is positive, and the other negative, there is a solution between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14" name="Flowchart: Process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4504668"/>
                <a:ext cx="6480720" cy="819326"/>
              </a:xfrm>
              <a:prstGeom prst="flowChartProcess">
                <a:avLst/>
              </a:prstGeom>
              <a:blipFill>
                <a:blip r:embed="rId13"/>
                <a:stretch>
                  <a:fillRect l="-750" r="-1781" b="-579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48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9" grpId="0" animBg="1"/>
      <p:bldP spid="10" grpId="0"/>
      <p:bldP spid="11" grpId="0"/>
      <p:bldP spid="12" grpId="0"/>
      <p:bldP spid="13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/>
          <p:cNvSpPr/>
          <p:nvPr/>
        </p:nvSpPr>
        <p:spPr>
          <a:xfrm>
            <a:off x="5796136" y="5085184"/>
            <a:ext cx="2808312" cy="936104"/>
          </a:xfrm>
          <a:prstGeom prst="flowChartProcess">
            <a:avLst/>
          </a:prstGeom>
          <a:solidFill>
            <a:srgbClr val="9842B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1475656" y="3933056"/>
            <a:ext cx="2808312" cy="93610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Between -2 and -1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1475656" y="5085184"/>
            <a:ext cx="2808312" cy="93610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Between 0 and 1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5796136" y="3933056"/>
            <a:ext cx="2808312" cy="93610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Between -1 and 0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5796136" y="5085184"/>
            <a:ext cx="2808312" cy="93610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Between 1 and 2</a:t>
            </a:r>
          </a:p>
        </p:txBody>
      </p:sp>
      <p:sp>
        <p:nvSpPr>
          <p:cNvPr id="6" name="Oval 5"/>
          <p:cNvSpPr/>
          <p:nvPr/>
        </p:nvSpPr>
        <p:spPr>
          <a:xfrm>
            <a:off x="467544" y="3969060"/>
            <a:ext cx="864096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467544" y="5121188"/>
            <a:ext cx="864096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Oval 7"/>
          <p:cNvSpPr/>
          <p:nvPr/>
        </p:nvSpPr>
        <p:spPr>
          <a:xfrm>
            <a:off x="4788024" y="3969060"/>
            <a:ext cx="864096" cy="86409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4788024" y="5121188"/>
            <a:ext cx="864096" cy="86409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467544" y="1556792"/>
                <a:ext cx="8136904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32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Between which of the following two values does the equation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32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3200" i="1" baseline="3000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32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+5</m:t>
                    </m:r>
                    <m:r>
                      <a:rPr lang="en-GB" sz="32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32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−11=0</m:t>
                    </m:r>
                  </m:oMath>
                </a14:m>
                <a:r>
                  <a:rPr lang="en-GB" sz="32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have a solution?</a:t>
                </a:r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556792"/>
                <a:ext cx="8136904" cy="1569660"/>
              </a:xfrm>
              <a:prstGeom prst="rect">
                <a:avLst/>
              </a:prstGeom>
              <a:blipFill>
                <a:blip r:embed="rId3"/>
                <a:stretch>
                  <a:fillRect l="-1574" t="-5039" r="-2849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53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Process 10"/>
          <p:cNvSpPr/>
          <p:nvPr/>
        </p:nvSpPr>
        <p:spPr>
          <a:xfrm>
            <a:off x="5796136" y="3933056"/>
            <a:ext cx="2808312" cy="936104"/>
          </a:xfrm>
          <a:prstGeom prst="flowChartProcess">
            <a:avLst/>
          </a:prstGeom>
          <a:solidFill>
            <a:srgbClr val="9842B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1475656" y="3933056"/>
            <a:ext cx="2808312" cy="93610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Between -3 and -2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1475656" y="5085184"/>
            <a:ext cx="2808312" cy="93610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Between -1 and 0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5796136" y="3933056"/>
            <a:ext cx="2808312" cy="93610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Between -2 and -1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5796136" y="5085184"/>
            <a:ext cx="2808312" cy="93610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Between 0 and 1</a:t>
            </a:r>
          </a:p>
        </p:txBody>
      </p:sp>
      <p:sp>
        <p:nvSpPr>
          <p:cNvPr id="6" name="Oval 5"/>
          <p:cNvSpPr/>
          <p:nvPr/>
        </p:nvSpPr>
        <p:spPr>
          <a:xfrm>
            <a:off x="467544" y="3969060"/>
            <a:ext cx="864096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467544" y="5121188"/>
            <a:ext cx="864096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Oval 7"/>
          <p:cNvSpPr/>
          <p:nvPr/>
        </p:nvSpPr>
        <p:spPr>
          <a:xfrm>
            <a:off x="4788024" y="3969060"/>
            <a:ext cx="864096" cy="86409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4788024" y="5121188"/>
            <a:ext cx="864096" cy="86409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467544" y="1556792"/>
                <a:ext cx="8136904" cy="15234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3100" dirty="0">
                    <a:latin typeface="Arial" panose="020B0604020202020204" pitchFamily="34" charset="0"/>
                    <a:cs typeface="Arial" panose="020B0604020202020204" pitchFamily="34" charset="0"/>
                  </a:rPr>
                  <a:t>Between which of the following two values does the equation </a:t>
                </a:r>
                <a14:m>
                  <m:oMath xmlns:m="http://schemas.openxmlformats.org/officeDocument/2006/math">
                    <m:r>
                      <a:rPr lang="en-GB" sz="31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</m:t>
                    </m:r>
                    <m:r>
                      <a:rPr lang="en-GB" sz="31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3100" i="1" baseline="30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sz="31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</m:t>
                    </m:r>
                    <m:r>
                      <a:rPr lang="en-GB" sz="31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3100" i="1" baseline="30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31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+1=0</m:t>
                    </m:r>
                  </m:oMath>
                </a14:m>
                <a:r>
                  <a:rPr lang="en-GB" sz="3100" dirty="0">
                    <a:latin typeface="Arial" panose="020B0604020202020204" pitchFamily="34" charset="0"/>
                    <a:cs typeface="Arial" panose="020B0604020202020204" pitchFamily="34" charset="0"/>
                  </a:rPr>
                  <a:t> have one of its solutions?</a:t>
                </a: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556792"/>
                <a:ext cx="8136904" cy="1523494"/>
              </a:xfrm>
              <a:prstGeom prst="rect">
                <a:avLst/>
              </a:prstGeom>
              <a:blipFill>
                <a:blip r:embed="rId3"/>
                <a:stretch>
                  <a:fillRect t="-4800" r="-525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461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Process 10"/>
          <p:cNvSpPr/>
          <p:nvPr/>
        </p:nvSpPr>
        <p:spPr>
          <a:xfrm>
            <a:off x="5799761" y="5085184"/>
            <a:ext cx="2808312" cy="936104"/>
          </a:xfrm>
          <a:prstGeom prst="flowChartProcess">
            <a:avLst/>
          </a:prstGeom>
          <a:solidFill>
            <a:srgbClr val="9842B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1475656" y="3933056"/>
            <a:ext cx="2808312" cy="93610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Between -1 and 0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1475656" y="5085184"/>
            <a:ext cx="2808312" cy="93610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Between 1 and 2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5796136" y="3933056"/>
            <a:ext cx="2808312" cy="93610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Between 0 and 1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5796136" y="5085184"/>
            <a:ext cx="2808312" cy="93610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Between 2 and 3</a:t>
            </a:r>
          </a:p>
        </p:txBody>
      </p:sp>
      <p:sp>
        <p:nvSpPr>
          <p:cNvPr id="6" name="Oval 5"/>
          <p:cNvSpPr/>
          <p:nvPr/>
        </p:nvSpPr>
        <p:spPr>
          <a:xfrm>
            <a:off x="467544" y="3969060"/>
            <a:ext cx="864096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467544" y="5121188"/>
            <a:ext cx="864096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Oval 7"/>
          <p:cNvSpPr/>
          <p:nvPr/>
        </p:nvSpPr>
        <p:spPr>
          <a:xfrm>
            <a:off x="4788024" y="3969060"/>
            <a:ext cx="864096" cy="86409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4788024" y="5121188"/>
            <a:ext cx="864096" cy="86409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467544" y="1556792"/>
                <a:ext cx="8136904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3100" dirty="0">
                    <a:latin typeface="Arial" panose="020B0604020202020204" pitchFamily="34" charset="0"/>
                    <a:cs typeface="Arial" panose="020B0604020202020204" pitchFamily="34" charset="0"/>
                  </a:rPr>
                  <a:t>Between which of the following two values does the equation </a:t>
                </a:r>
                <a14:m>
                  <m:oMath xmlns:m="http://schemas.openxmlformats.org/officeDocument/2006/math">
                    <m:r>
                      <a:rPr lang="en-GB" sz="3100" i="1" dirty="0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GB" sz="31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100" i="1" baseline="30000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3100" i="1" dirty="0" smtClean="0">
                        <a:latin typeface="Cambria Math" panose="02040503050406030204" pitchFamily="18" charset="0"/>
                      </a:rPr>
                      <m:t>+20</m:t>
                    </m:r>
                    <m:r>
                      <a:rPr lang="en-GB" sz="31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100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1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1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100" i="1" dirty="0" smtClean="0">
                        <a:latin typeface="Cambria Math" panose="02040503050406030204" pitchFamily="18" charset="0"/>
                      </a:rPr>
                      <m:t>+1=0</m:t>
                    </m:r>
                  </m:oMath>
                </a14:m>
                <a:r>
                  <a:rPr lang="en-GB" sz="3100" dirty="0">
                    <a:latin typeface="Arial" panose="020B0604020202020204" pitchFamily="34" charset="0"/>
                    <a:cs typeface="Arial" panose="020B0604020202020204" pitchFamily="34" charset="0"/>
                  </a:rPr>
                  <a:t> have a solution?</a:t>
                </a: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556792"/>
                <a:ext cx="8136904" cy="1569660"/>
              </a:xfrm>
              <a:prstGeom prst="rect">
                <a:avLst/>
              </a:prstGeom>
              <a:blipFill>
                <a:blip r:embed="rId3"/>
                <a:stretch>
                  <a:fillRect t="-4651" b="-8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441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Process 10"/>
          <p:cNvSpPr/>
          <p:nvPr/>
        </p:nvSpPr>
        <p:spPr>
          <a:xfrm>
            <a:off x="1475656" y="5085184"/>
            <a:ext cx="2808312" cy="936104"/>
          </a:xfrm>
          <a:prstGeom prst="flowChartProcess">
            <a:avLst/>
          </a:prstGeom>
          <a:solidFill>
            <a:srgbClr val="9842B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1475656" y="3933056"/>
            <a:ext cx="2808312" cy="93610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Between -4 and -3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1475656" y="5085184"/>
            <a:ext cx="2808312" cy="93610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Between -2 and -1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5796136" y="3933056"/>
            <a:ext cx="2808312" cy="93610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Between -3 and -2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5796136" y="5085184"/>
            <a:ext cx="2808312" cy="93610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Between -1 and 0</a:t>
            </a:r>
          </a:p>
        </p:txBody>
      </p:sp>
      <p:sp>
        <p:nvSpPr>
          <p:cNvPr id="6" name="Oval 5"/>
          <p:cNvSpPr/>
          <p:nvPr/>
        </p:nvSpPr>
        <p:spPr>
          <a:xfrm>
            <a:off x="467544" y="3969060"/>
            <a:ext cx="864096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467544" y="5121188"/>
            <a:ext cx="864096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Oval 7"/>
          <p:cNvSpPr/>
          <p:nvPr/>
        </p:nvSpPr>
        <p:spPr>
          <a:xfrm>
            <a:off x="4788024" y="3969060"/>
            <a:ext cx="864096" cy="86409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4788024" y="5121188"/>
            <a:ext cx="864096" cy="86409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467544" y="1556792"/>
                <a:ext cx="8136904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Between which of the following two values does the equation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  <m:r>
                      <a:rPr lang="en-GB" sz="32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3200" i="1" baseline="30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32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+5</m:t>
                    </m:r>
                    <m:r>
                      <a:rPr lang="en-GB" sz="32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32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−5=0</m:t>
                    </m:r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have a solution?</a:t>
                </a: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556792"/>
                <a:ext cx="8136904" cy="1569660"/>
              </a:xfrm>
              <a:prstGeom prst="rect">
                <a:avLst/>
              </a:prstGeom>
              <a:blipFill>
                <a:blip r:embed="rId3"/>
                <a:stretch>
                  <a:fillRect t="-5039" r="-1349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795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Process 10"/>
          <p:cNvSpPr/>
          <p:nvPr/>
        </p:nvSpPr>
        <p:spPr>
          <a:xfrm>
            <a:off x="5796136" y="3933056"/>
            <a:ext cx="2808312" cy="936104"/>
          </a:xfrm>
          <a:prstGeom prst="flowChartProcess">
            <a:avLst/>
          </a:prstGeom>
          <a:solidFill>
            <a:srgbClr val="9842B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1475656" y="3933056"/>
            <a:ext cx="2808312" cy="93610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Between -3 and -2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1475656" y="5085184"/>
            <a:ext cx="2808312" cy="93610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Between -1 and 0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5796136" y="3933056"/>
            <a:ext cx="2808312" cy="93610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Between -2 and -1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5796136" y="5085184"/>
            <a:ext cx="2808312" cy="93610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Between 0 and 1</a:t>
            </a:r>
          </a:p>
        </p:txBody>
      </p:sp>
      <p:sp>
        <p:nvSpPr>
          <p:cNvPr id="6" name="Oval 5"/>
          <p:cNvSpPr/>
          <p:nvPr/>
        </p:nvSpPr>
        <p:spPr>
          <a:xfrm>
            <a:off x="467544" y="3969060"/>
            <a:ext cx="864096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467544" y="5121188"/>
            <a:ext cx="864096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Oval 7"/>
          <p:cNvSpPr/>
          <p:nvPr/>
        </p:nvSpPr>
        <p:spPr>
          <a:xfrm>
            <a:off x="4788024" y="3969060"/>
            <a:ext cx="864096" cy="86409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4788024" y="5121188"/>
            <a:ext cx="864096" cy="86409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467544" y="1556792"/>
                <a:ext cx="8136904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900" dirty="0">
                    <a:latin typeface="Arial" panose="020B0604020202020204" pitchFamily="34" charset="0"/>
                    <a:cs typeface="Arial" panose="020B0604020202020204" pitchFamily="34" charset="0"/>
                  </a:rPr>
                  <a:t>Between which of the following two values does the equation </a:t>
                </a:r>
                <a14:m>
                  <m:oMath xmlns:m="http://schemas.openxmlformats.org/officeDocument/2006/math">
                    <m:r>
                      <a:rPr lang="en-GB" sz="29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900" i="1" baseline="30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en-GB" sz="29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  <m:r>
                      <a:rPr lang="en-GB" sz="29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900" i="1" baseline="30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9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+7</m:t>
                    </m:r>
                    <m:r>
                      <a:rPr lang="en-GB" sz="29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900" i="1" baseline="30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9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−3=0</m:t>
                    </m:r>
                  </m:oMath>
                </a14:m>
                <a:r>
                  <a:rPr lang="en-GB" sz="2900" dirty="0">
                    <a:latin typeface="Arial" panose="020B0604020202020204" pitchFamily="34" charset="0"/>
                    <a:cs typeface="Arial" panose="020B0604020202020204" pitchFamily="34" charset="0"/>
                  </a:rPr>
                  <a:t> NOT have a solution?</a:t>
                </a: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556792"/>
                <a:ext cx="8136904" cy="1477328"/>
              </a:xfrm>
              <a:prstGeom prst="rect">
                <a:avLst/>
              </a:prstGeom>
              <a:blipFill>
                <a:blip r:embed="rId3"/>
                <a:stretch>
                  <a:fillRect l="-750" t="-4115" r="-2024" b="-7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320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42742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Exam Question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123728" y="1646798"/>
                <a:ext cx="6768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a) Complete the table of values for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³−6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	           </a:t>
                </a:r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(2)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646798"/>
                <a:ext cx="6768752" cy="369332"/>
              </a:xfrm>
              <a:prstGeom prst="rect">
                <a:avLst/>
              </a:prstGeom>
              <a:blipFill>
                <a:blip r:embed="rId2"/>
                <a:stretch>
                  <a:fillRect l="-720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4012295"/>
                  </p:ext>
                </p:extLst>
              </p:nvPr>
            </p:nvGraphicFramePr>
            <p:xfrm>
              <a:off x="2460104" y="2016130"/>
              <a:ext cx="60960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4012295"/>
                  </p:ext>
                </p:extLst>
              </p:nvPr>
            </p:nvGraphicFramePr>
            <p:xfrm>
              <a:off x="2460104" y="2016130"/>
              <a:ext cx="60960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9" t="-6452" r="-500599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99" t="-108197" r="-500599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123728" y="2942942"/>
                <a:ext cx="6768752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b) Between which two consecutive integers is there a solution to the equation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³−6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−5=0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? Give a reason for your answer. </a:t>
                </a:r>
              </a:p>
              <a:p>
                <a:pPr algn="r"/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(2)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Hint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: A solution lies between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…………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………… because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…………………………………………………………………………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…………………………………………………………………………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942942"/>
                <a:ext cx="6768752" cy="2862322"/>
              </a:xfrm>
              <a:prstGeom prst="rect">
                <a:avLst/>
              </a:prstGeom>
              <a:blipFill>
                <a:blip r:embed="rId4"/>
                <a:stretch>
                  <a:fillRect l="-720" t="-1279" r="-720" b="-2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707904" y="238847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12360" y="238847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3080" y="395860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44308" y="395860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134374" y="4755916"/>
                <a:ext cx="661409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negative and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positive. The change of sign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means there is a solution between them.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4374" y="4755916"/>
                <a:ext cx="6614090" cy="923330"/>
              </a:xfrm>
              <a:prstGeom prst="rect">
                <a:avLst/>
              </a:prstGeom>
              <a:blipFill>
                <a:blip r:embed="rId5"/>
                <a:stretch>
                  <a:fillRect l="-737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145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101814" y="2536826"/>
                <a:ext cx="2357204" cy="460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39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sz="239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sz="239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39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sub>
                    </m:sSub>
                    <m:r>
                      <a:rPr lang="en-US" sz="239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sSub>
                      <m:sSubPr>
                        <m:ctrlPr>
                          <a:rPr lang="en-US" sz="239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sz="239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sz="239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b>
                    </m:sSub>
                    <m:r>
                      <a:rPr lang="en-US" sz="239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r>
                  <a:rPr lang="en-US" sz="239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814" y="2536826"/>
                <a:ext cx="2357204" cy="460126"/>
              </a:xfrm>
              <a:prstGeom prst="rect">
                <a:avLst/>
              </a:prstGeom>
              <a:blipFill>
                <a:blip r:embed="rId2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070780" y="1124744"/>
            <a:ext cx="6821700" cy="1195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93" dirty="0">
                <a:latin typeface="Arial" panose="020B0604020202020204" pitchFamily="34" charset="0"/>
                <a:cs typeface="Arial" panose="020B0604020202020204" pitchFamily="34" charset="0"/>
              </a:rPr>
              <a:t>Iteration means the act of repeating a process with the aim of approaching a desired goal, target or result.</a:t>
            </a:r>
          </a:p>
          <a:p>
            <a:endParaRPr lang="en-US" sz="179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93" dirty="0">
                <a:latin typeface="Arial" panose="020B0604020202020204" pitchFamily="34" charset="0"/>
                <a:cs typeface="Arial" panose="020B0604020202020204" pitchFamily="34" charset="0"/>
              </a:rPr>
              <a:t>Each repetition of the process is also called an "iteration”.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Explosion 2 10"/>
              <p:cNvSpPr/>
              <p:nvPr/>
            </p:nvSpPr>
            <p:spPr bwMode="auto">
              <a:xfrm>
                <a:off x="3563888" y="2564904"/>
                <a:ext cx="6192669" cy="2986160"/>
              </a:xfrm>
              <a:prstGeom prst="irregularSeal2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68304" tIns="34152" rIns="68304" bIns="34152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Means the next number in the sequence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four times the previous term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add one</a:t>
                </a:r>
              </a:p>
            </p:txBody>
          </p:sp>
        </mc:Choice>
        <mc:Fallback>
          <p:sp>
            <p:nvSpPr>
              <p:cNvPr id="11" name="Explosion 2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3888" y="2564904"/>
                <a:ext cx="6192669" cy="2986160"/>
              </a:xfrm>
              <a:prstGeom prst="irregularSeal2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306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1050</Words>
  <Application>Microsoft Office PowerPoint</Application>
  <PresentationFormat>On-screen Show (4:3)</PresentationFormat>
  <Paragraphs>176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22</cp:revision>
  <dcterms:created xsi:type="dcterms:W3CDTF">2015-07-01T12:05:39Z</dcterms:created>
  <dcterms:modified xsi:type="dcterms:W3CDTF">2020-08-07T10:27:12Z</dcterms:modified>
</cp:coreProperties>
</file>