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8" r:id="rId2"/>
  </p:sldMasterIdLst>
  <p:notesMasterIdLst>
    <p:notesMasterId r:id="rId18"/>
  </p:notesMasterIdLst>
  <p:sldIdLst>
    <p:sldId id="262" r:id="rId3"/>
    <p:sldId id="284" r:id="rId4"/>
    <p:sldId id="301" r:id="rId5"/>
    <p:sldId id="302" r:id="rId6"/>
    <p:sldId id="303" r:id="rId7"/>
    <p:sldId id="297" r:id="rId8"/>
    <p:sldId id="298" r:id="rId9"/>
    <p:sldId id="305" r:id="rId10"/>
    <p:sldId id="306" r:id="rId11"/>
    <p:sldId id="307" r:id="rId12"/>
    <p:sldId id="308" r:id="rId13"/>
    <p:sldId id="309" r:id="rId14"/>
    <p:sldId id="299" r:id="rId15"/>
    <p:sldId id="310" r:id="rId16"/>
    <p:sldId id="295" r:id="rId17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3F271-1B44-4E67-BA67-7119CFE0A414}" v="375" dt="2020-08-18T09:06:39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45" y="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282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E533F271-1B44-4E67-BA67-7119CFE0A414}"/>
    <pc:docChg chg="undo custSel addSld delSld modSld modMainMaster">
      <pc:chgData name="Danielle" userId="e2554c37-e717-43a0-ba79-1183ca921ccd" providerId="ADAL" clId="{E533F271-1B44-4E67-BA67-7119CFE0A414}" dt="2020-08-18T09:06:39.730" v="1003" actId="20577"/>
      <pc:docMkLst>
        <pc:docMk/>
      </pc:docMkLst>
      <pc:sldChg chg="modSp mod">
        <pc:chgData name="Danielle" userId="e2554c37-e717-43a0-ba79-1183ca921ccd" providerId="ADAL" clId="{E533F271-1B44-4E67-BA67-7119CFE0A414}" dt="2020-08-17T10:10:17.664" v="0" actId="2711"/>
        <pc:sldMkLst>
          <pc:docMk/>
          <pc:sldMk cId="4150071420" sldId="262"/>
        </pc:sldMkLst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2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5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6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7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8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9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10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12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14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15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16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17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18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35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36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37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38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39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17.664" v="0" actId="2711"/>
          <ac:spMkLst>
            <pc:docMk/>
            <pc:sldMk cId="4150071420" sldId="262"/>
            <ac:spMk id="40" creationId="{00000000-0000-0000-0000-000000000000}"/>
          </ac:spMkLst>
        </pc:spChg>
      </pc:sldChg>
      <pc:sldChg chg="modSp del">
        <pc:chgData name="Danielle" userId="e2554c37-e717-43a0-ba79-1183ca921ccd" providerId="ADAL" clId="{E533F271-1B44-4E67-BA67-7119CFE0A414}" dt="2020-08-17T10:39:37.244" v="650" actId="47"/>
        <pc:sldMkLst>
          <pc:docMk/>
          <pc:sldMk cId="1070808950" sldId="265"/>
        </pc:sldMkLst>
        <pc:spChg chg="mod">
          <ac:chgData name="Danielle" userId="e2554c37-e717-43a0-ba79-1183ca921ccd" providerId="ADAL" clId="{E533F271-1B44-4E67-BA67-7119CFE0A414}" dt="2020-08-17T10:25:13.051" v="460" actId="2711"/>
          <ac:spMkLst>
            <pc:docMk/>
            <pc:sldMk cId="1070808950" sldId="265"/>
            <ac:spMk id="8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25:13.051" v="460" actId="2711"/>
          <ac:spMkLst>
            <pc:docMk/>
            <pc:sldMk cId="1070808950" sldId="265"/>
            <ac:spMk id="13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25:13.051" v="460" actId="2711"/>
          <ac:spMkLst>
            <pc:docMk/>
            <pc:sldMk cId="1070808950" sldId="265"/>
            <ac:spMk id="18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25:13.051" v="460" actId="2711"/>
          <ac:spMkLst>
            <pc:docMk/>
            <pc:sldMk cId="1070808950" sldId="265"/>
            <ac:spMk id="22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25:13.051" v="460" actId="2711"/>
          <ac:spMkLst>
            <pc:docMk/>
            <pc:sldMk cId="1070808950" sldId="265"/>
            <ac:spMk id="23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25:13.051" v="460" actId="2711"/>
          <ac:spMkLst>
            <pc:docMk/>
            <pc:sldMk cId="1070808950" sldId="265"/>
            <ac:spMk id="24" creationId="{00000000-0000-0000-0000-000000000000}"/>
          </ac:spMkLst>
        </pc:spChg>
        <pc:picChg chg="mod">
          <ac:chgData name="Danielle" userId="e2554c37-e717-43a0-ba79-1183ca921ccd" providerId="ADAL" clId="{E533F271-1B44-4E67-BA67-7119CFE0A414}" dt="2020-08-17T10:25:13.051" v="460" actId="2711"/>
          <ac:picMkLst>
            <pc:docMk/>
            <pc:sldMk cId="1070808950" sldId="265"/>
            <ac:picMk id="18435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25:13.051" v="460" actId="2711"/>
          <ac:picMkLst>
            <pc:docMk/>
            <pc:sldMk cId="1070808950" sldId="265"/>
            <ac:picMk id="37892" creationId="{00000000-0000-0000-0000-000000000000}"/>
          </ac:picMkLst>
        </pc:picChg>
        <pc:cxnChg chg="mod">
          <ac:chgData name="Danielle" userId="e2554c37-e717-43a0-ba79-1183ca921ccd" providerId="ADAL" clId="{E533F271-1B44-4E67-BA67-7119CFE0A414}" dt="2020-08-17T10:25:13.051" v="460" actId="2711"/>
          <ac:cxnSpMkLst>
            <pc:docMk/>
            <pc:sldMk cId="1070808950" sldId="265"/>
            <ac:cxnSpMk id="7" creationId="{00000000-0000-0000-0000-000000000000}"/>
          </ac:cxnSpMkLst>
        </pc:cxnChg>
        <pc:cxnChg chg="mod">
          <ac:chgData name="Danielle" userId="e2554c37-e717-43a0-ba79-1183ca921ccd" providerId="ADAL" clId="{E533F271-1B44-4E67-BA67-7119CFE0A414}" dt="2020-08-17T10:25:13.051" v="460" actId="2711"/>
          <ac:cxnSpMkLst>
            <pc:docMk/>
            <pc:sldMk cId="1070808950" sldId="265"/>
            <ac:cxnSpMk id="10" creationId="{00000000-0000-0000-0000-000000000000}"/>
          </ac:cxnSpMkLst>
        </pc:cxnChg>
        <pc:cxnChg chg="mod">
          <ac:chgData name="Danielle" userId="e2554c37-e717-43a0-ba79-1183ca921ccd" providerId="ADAL" clId="{E533F271-1B44-4E67-BA67-7119CFE0A414}" dt="2020-08-17T10:25:13.051" v="460" actId="2711"/>
          <ac:cxnSpMkLst>
            <pc:docMk/>
            <pc:sldMk cId="1070808950" sldId="265"/>
            <ac:cxnSpMk id="17" creationId="{00000000-0000-0000-0000-000000000000}"/>
          </ac:cxnSpMkLst>
        </pc:cxnChg>
        <pc:cxnChg chg="mod">
          <ac:chgData name="Danielle" userId="e2554c37-e717-43a0-ba79-1183ca921ccd" providerId="ADAL" clId="{E533F271-1B44-4E67-BA67-7119CFE0A414}" dt="2020-08-17T10:25:13.051" v="460" actId="2711"/>
          <ac:cxnSpMkLst>
            <pc:docMk/>
            <pc:sldMk cId="1070808950" sldId="265"/>
            <ac:cxnSpMk id="19" creationId="{00000000-0000-0000-0000-000000000000}"/>
          </ac:cxnSpMkLst>
        </pc:cxnChg>
      </pc:sldChg>
      <pc:sldChg chg="del">
        <pc:chgData name="Danielle" userId="e2554c37-e717-43a0-ba79-1183ca921ccd" providerId="ADAL" clId="{E533F271-1B44-4E67-BA67-7119CFE0A414}" dt="2020-08-17T10:39:37.244" v="650" actId="47"/>
        <pc:sldMkLst>
          <pc:docMk/>
          <pc:sldMk cId="3850130690" sldId="266"/>
        </pc:sldMkLst>
      </pc:sldChg>
      <pc:sldChg chg="modSp del mod">
        <pc:chgData name="Danielle" userId="e2554c37-e717-43a0-ba79-1183ca921ccd" providerId="ADAL" clId="{E533F271-1B44-4E67-BA67-7119CFE0A414}" dt="2020-08-17T10:46:09.496" v="800" actId="47"/>
        <pc:sldMkLst>
          <pc:docMk/>
          <pc:sldMk cId="3672318566" sldId="267"/>
        </pc:sldMkLst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3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4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1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2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3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4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5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6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7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8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9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30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31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0487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0488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39:49.273" v="652" actId="2711"/>
          <ac:spMkLst>
            <pc:docMk/>
            <pc:sldMk cId="3672318566" sldId="267"/>
            <ac:spMk id="20489" creationId="{00000000-0000-0000-0000-000000000000}"/>
          </ac:spMkLst>
        </pc:spChg>
        <pc:cxnChg chg="mod">
          <ac:chgData name="Danielle" userId="e2554c37-e717-43a0-ba79-1183ca921ccd" providerId="ADAL" clId="{E533F271-1B44-4E67-BA67-7119CFE0A414}" dt="2020-08-17T10:39:49.273" v="652" actId="2711"/>
          <ac:cxnSpMkLst>
            <pc:docMk/>
            <pc:sldMk cId="3672318566" sldId="267"/>
            <ac:cxnSpMk id="5" creationId="{00000000-0000-0000-0000-000000000000}"/>
          </ac:cxnSpMkLst>
        </pc:cxnChg>
        <pc:cxnChg chg="mod">
          <ac:chgData name="Danielle" userId="e2554c37-e717-43a0-ba79-1183ca921ccd" providerId="ADAL" clId="{E533F271-1B44-4E67-BA67-7119CFE0A414}" dt="2020-08-17T10:39:49.273" v="652" actId="2711"/>
          <ac:cxnSpMkLst>
            <pc:docMk/>
            <pc:sldMk cId="3672318566" sldId="267"/>
            <ac:cxnSpMk id="6" creationId="{00000000-0000-0000-0000-000000000000}"/>
          </ac:cxnSpMkLst>
        </pc:cxnChg>
      </pc:sldChg>
      <pc:sldChg chg="del">
        <pc:chgData name="Danielle" userId="e2554c37-e717-43a0-ba79-1183ca921ccd" providerId="ADAL" clId="{E533F271-1B44-4E67-BA67-7119CFE0A414}" dt="2020-08-17T10:48:37.176" v="809" actId="47"/>
        <pc:sldMkLst>
          <pc:docMk/>
          <pc:sldMk cId="3720424434" sldId="273"/>
        </pc:sldMkLst>
      </pc:sldChg>
      <pc:sldChg chg="delSp modSp del mod">
        <pc:chgData name="Danielle" userId="e2554c37-e717-43a0-ba79-1183ca921ccd" providerId="ADAL" clId="{E533F271-1B44-4E67-BA67-7119CFE0A414}" dt="2020-08-17T10:19:43.251" v="435" actId="47"/>
        <pc:sldMkLst>
          <pc:docMk/>
          <pc:sldMk cId="3535204262" sldId="281"/>
        </pc:sldMkLst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2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4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5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8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9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10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12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13" creationId="{00000000-0000-0000-0000-000000000000}"/>
          </ac:spMkLst>
        </pc:spChg>
        <pc:spChg chg="del mod">
          <ac:chgData name="Danielle" userId="e2554c37-e717-43a0-ba79-1183ca921ccd" providerId="ADAL" clId="{E533F271-1B44-4E67-BA67-7119CFE0A414}" dt="2020-08-17T10:10:42.222" v="5" actId="478"/>
          <ac:spMkLst>
            <pc:docMk/>
            <pc:sldMk cId="3535204262" sldId="281"/>
            <ac:spMk id="14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15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16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17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18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19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20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22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1:25.096" v="30" actId="1076"/>
          <ac:spMkLst>
            <pc:docMk/>
            <pc:sldMk cId="3535204262" sldId="281"/>
            <ac:spMk id="23" creationId="{00000000-0000-0000-0000-000000000000}"/>
          </ac:spMkLst>
        </pc:spChg>
        <pc:picChg chg="mod">
          <ac:chgData name="Danielle" userId="e2554c37-e717-43a0-ba79-1183ca921ccd" providerId="ADAL" clId="{E533F271-1B44-4E67-BA67-7119CFE0A414}" dt="2020-08-17T10:11:25.096" v="30" actId="1076"/>
          <ac:picMkLst>
            <pc:docMk/>
            <pc:sldMk cId="3535204262" sldId="281"/>
            <ac:picMk id="2050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11:25.096" v="30" actId="1076"/>
          <ac:picMkLst>
            <pc:docMk/>
            <pc:sldMk cId="3535204262" sldId="281"/>
            <ac:picMk id="2051" creationId="{00000000-0000-0000-0000-000000000000}"/>
          </ac:picMkLst>
        </pc:picChg>
      </pc:sldChg>
      <pc:sldChg chg="modSp mod">
        <pc:chgData name="Danielle" userId="e2554c37-e717-43a0-ba79-1183ca921ccd" providerId="ADAL" clId="{E533F271-1B44-4E67-BA67-7119CFE0A414}" dt="2020-08-17T10:10:26.638" v="3" actId="1035"/>
        <pc:sldMkLst>
          <pc:docMk/>
          <pc:sldMk cId="3225585465" sldId="284"/>
        </pc:sldMkLst>
        <pc:spChg chg="mod">
          <ac:chgData name="Danielle" userId="e2554c37-e717-43a0-ba79-1183ca921ccd" providerId="ADAL" clId="{E533F271-1B44-4E67-BA67-7119CFE0A414}" dt="2020-08-17T10:10:26.638" v="3" actId="1035"/>
          <ac:spMkLst>
            <pc:docMk/>
            <pc:sldMk cId="3225585465" sldId="284"/>
            <ac:spMk id="4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0:26.638" v="3" actId="1035"/>
          <ac:spMkLst>
            <pc:docMk/>
            <pc:sldMk cId="3225585465" sldId="284"/>
            <ac:spMk id="5" creationId="{00000000-0000-0000-0000-000000000000}"/>
          </ac:spMkLst>
        </pc:spChg>
      </pc:sldChg>
      <pc:sldChg chg="modSp">
        <pc:chgData name="Danielle" userId="e2554c37-e717-43a0-ba79-1183ca921ccd" providerId="ADAL" clId="{E533F271-1B44-4E67-BA67-7119CFE0A414}" dt="2020-08-17T10:48:46.912" v="812" actId="255"/>
        <pc:sldMkLst>
          <pc:docMk/>
          <pc:sldMk cId="3656717152" sldId="295"/>
        </pc:sldMkLst>
        <pc:spChg chg="mod">
          <ac:chgData name="Danielle" userId="e2554c37-e717-43a0-ba79-1183ca921ccd" providerId="ADAL" clId="{E533F271-1B44-4E67-BA67-7119CFE0A414}" dt="2020-08-17T10:48:46.912" v="812" actId="255"/>
          <ac:spMkLst>
            <pc:docMk/>
            <pc:sldMk cId="3656717152" sldId="295"/>
            <ac:spMk id="3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48:46.912" v="812" actId="255"/>
          <ac:spMkLst>
            <pc:docMk/>
            <pc:sldMk cId="3656717152" sldId="295"/>
            <ac:spMk id="4" creationId="{00000000-0000-0000-0000-000000000000}"/>
          </ac:spMkLst>
        </pc:spChg>
        <pc:picChg chg="mod">
          <ac:chgData name="Danielle" userId="e2554c37-e717-43a0-ba79-1183ca921ccd" providerId="ADAL" clId="{E533F271-1B44-4E67-BA67-7119CFE0A414}" dt="2020-08-17T10:48:46.912" v="812" actId="255"/>
          <ac:picMkLst>
            <pc:docMk/>
            <pc:sldMk cId="3656717152" sldId="295"/>
            <ac:picMk id="6146" creationId="{00000000-0000-0000-0000-000000000000}"/>
          </ac:picMkLst>
        </pc:picChg>
      </pc:sldChg>
      <pc:sldChg chg="delSp modSp mod">
        <pc:chgData name="Danielle" userId="e2554c37-e717-43a0-ba79-1183ca921ccd" providerId="ADAL" clId="{E533F271-1B44-4E67-BA67-7119CFE0A414}" dt="2020-08-17T11:59:15.789" v="949" actId="20577"/>
        <pc:sldMkLst>
          <pc:docMk/>
          <pc:sldMk cId="3030589461" sldId="298"/>
        </pc:sldMkLst>
        <pc:spChg chg="del">
          <ac:chgData name="Danielle" userId="e2554c37-e717-43a0-ba79-1183ca921ccd" providerId="ADAL" clId="{E533F271-1B44-4E67-BA67-7119CFE0A414}" dt="2020-08-17T10:24:40.789" v="459" actId="478"/>
          <ac:spMkLst>
            <pc:docMk/>
            <pc:sldMk cId="3030589461" sldId="298"/>
            <ac:spMk id="4" creationId="{00000000-0000-0000-0000-000000000000}"/>
          </ac:spMkLst>
        </pc:spChg>
        <pc:spChg chg="del">
          <ac:chgData name="Danielle" userId="e2554c37-e717-43a0-ba79-1183ca921ccd" providerId="ADAL" clId="{E533F271-1B44-4E67-BA67-7119CFE0A414}" dt="2020-08-17T10:24:40.789" v="459" actId="478"/>
          <ac:spMkLst>
            <pc:docMk/>
            <pc:sldMk cId="3030589461" sldId="298"/>
            <ac:spMk id="6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1:59:15.789" v="949" actId="20577"/>
          <ac:spMkLst>
            <pc:docMk/>
            <pc:sldMk cId="3030589461" sldId="298"/>
            <ac:spMk id="7" creationId="{00000000-0000-0000-0000-000000000000}"/>
          </ac:spMkLst>
        </pc:spChg>
        <pc:spChg chg="del">
          <ac:chgData name="Danielle" userId="e2554c37-e717-43a0-ba79-1183ca921ccd" providerId="ADAL" clId="{E533F271-1B44-4E67-BA67-7119CFE0A414}" dt="2020-08-17T10:24:40.789" v="459" actId="478"/>
          <ac:spMkLst>
            <pc:docMk/>
            <pc:sldMk cId="3030589461" sldId="298"/>
            <ac:spMk id="8" creationId="{00000000-0000-0000-0000-000000000000}"/>
          </ac:spMkLst>
        </pc:spChg>
      </pc:sldChg>
      <pc:sldChg chg="del">
        <pc:chgData name="Danielle" userId="e2554c37-e717-43a0-ba79-1183ca921ccd" providerId="ADAL" clId="{E533F271-1B44-4E67-BA67-7119CFE0A414}" dt="2020-08-17T10:48:38.527" v="810" actId="47"/>
        <pc:sldMkLst>
          <pc:docMk/>
          <pc:sldMk cId="3189839360" sldId="300"/>
        </pc:sldMkLst>
      </pc:sldChg>
      <pc:sldChg chg="addSp modSp new mod modClrScheme modAnim chgLayout">
        <pc:chgData name="Danielle" userId="e2554c37-e717-43a0-ba79-1183ca921ccd" providerId="ADAL" clId="{E533F271-1B44-4E67-BA67-7119CFE0A414}" dt="2020-08-17T10:21:03.766" v="453" actId="20577"/>
        <pc:sldMkLst>
          <pc:docMk/>
          <pc:sldMk cId="1521070532" sldId="301"/>
        </pc:sldMkLst>
        <pc:spChg chg="add mod">
          <ac:chgData name="Danielle" userId="e2554c37-e717-43a0-ba79-1183ca921ccd" providerId="ADAL" clId="{E533F271-1B44-4E67-BA67-7119CFE0A414}" dt="2020-08-17T10:12:05.311" v="33"/>
          <ac:spMkLst>
            <pc:docMk/>
            <pc:sldMk cId="1521070532" sldId="301"/>
            <ac:spMk id="2" creationId="{FFCF260C-8A13-4102-9290-212C2FA40E25}"/>
          </ac:spMkLst>
        </pc:spChg>
        <pc:spChg chg="add mod">
          <ac:chgData name="Danielle" userId="e2554c37-e717-43a0-ba79-1183ca921ccd" providerId="ADAL" clId="{E533F271-1B44-4E67-BA67-7119CFE0A414}" dt="2020-08-17T10:21:03.766" v="453" actId="20577"/>
          <ac:spMkLst>
            <pc:docMk/>
            <pc:sldMk cId="1521070532" sldId="301"/>
            <ac:spMk id="3" creationId="{D481B34E-182D-44A9-809F-DA80527C842F}"/>
          </ac:spMkLst>
        </pc:spChg>
        <pc:spChg chg="add mod">
          <ac:chgData name="Danielle" userId="e2554c37-e717-43a0-ba79-1183ca921ccd" providerId="ADAL" clId="{E533F271-1B44-4E67-BA67-7119CFE0A414}" dt="2020-08-17T10:13:22.780" v="165" actId="14100"/>
          <ac:spMkLst>
            <pc:docMk/>
            <pc:sldMk cId="1521070532" sldId="301"/>
            <ac:spMk id="5" creationId="{F8742AD4-7477-4558-9B0E-5E334FA993EE}"/>
          </ac:spMkLst>
        </pc:spChg>
      </pc:sldChg>
      <pc:sldChg chg="addSp delSp modSp new mod modClrScheme modAnim chgLayout">
        <pc:chgData name="Danielle" userId="e2554c37-e717-43a0-ba79-1183ca921ccd" providerId="ADAL" clId="{E533F271-1B44-4E67-BA67-7119CFE0A414}" dt="2020-08-17T10:18:18.667" v="372" actId="1037"/>
        <pc:sldMkLst>
          <pc:docMk/>
          <pc:sldMk cId="784167913" sldId="302"/>
        </pc:sldMkLst>
        <pc:spChg chg="add mod">
          <ac:chgData name="Danielle" userId="e2554c37-e717-43a0-ba79-1183ca921ccd" providerId="ADAL" clId="{E533F271-1B44-4E67-BA67-7119CFE0A414}" dt="2020-08-17T10:16:51.608" v="317" actId="403"/>
          <ac:spMkLst>
            <pc:docMk/>
            <pc:sldMk cId="784167913" sldId="302"/>
            <ac:spMk id="3" creationId="{43046D15-C884-4869-8809-7BA26FFA8193}"/>
          </ac:spMkLst>
        </pc:spChg>
        <pc:spChg chg="add mod">
          <ac:chgData name="Danielle" userId="e2554c37-e717-43a0-ba79-1183ca921ccd" providerId="ADAL" clId="{E533F271-1B44-4E67-BA67-7119CFE0A414}" dt="2020-08-17T10:14:27.384" v="270" actId="1036"/>
          <ac:spMkLst>
            <pc:docMk/>
            <pc:sldMk cId="784167913" sldId="302"/>
            <ac:spMk id="4" creationId="{411AD31D-20CE-4934-B4C8-3057990B197E}"/>
          </ac:spMkLst>
        </pc:spChg>
        <pc:spChg chg="add mod">
          <ac:chgData name="Danielle" userId="e2554c37-e717-43a0-ba79-1183ca921ccd" providerId="ADAL" clId="{E533F271-1B44-4E67-BA67-7119CFE0A414}" dt="2020-08-17T10:15:19.424" v="279" actId="1076"/>
          <ac:spMkLst>
            <pc:docMk/>
            <pc:sldMk cId="784167913" sldId="302"/>
            <ac:spMk id="7" creationId="{30EDE55B-C5F4-4697-85D0-59E788F31C61}"/>
          </ac:spMkLst>
        </pc:spChg>
        <pc:spChg chg="add mod">
          <ac:chgData name="Danielle" userId="e2554c37-e717-43a0-ba79-1183ca921ccd" providerId="ADAL" clId="{E533F271-1B44-4E67-BA67-7119CFE0A414}" dt="2020-08-17T10:15:46.248" v="292" actId="1076"/>
          <ac:spMkLst>
            <pc:docMk/>
            <pc:sldMk cId="784167913" sldId="302"/>
            <ac:spMk id="10" creationId="{99BAE805-5AE1-44E8-B062-2143FD2472CE}"/>
          </ac:spMkLst>
        </pc:spChg>
        <pc:spChg chg="add mod">
          <ac:chgData name="Danielle" userId="e2554c37-e717-43a0-ba79-1183ca921ccd" providerId="ADAL" clId="{E533F271-1B44-4E67-BA67-7119CFE0A414}" dt="2020-08-17T10:18:18.667" v="372" actId="1037"/>
          <ac:spMkLst>
            <pc:docMk/>
            <pc:sldMk cId="784167913" sldId="302"/>
            <ac:spMk id="12" creationId="{E44FBD03-C8E8-4E4E-A4A0-CBC38A087CC2}"/>
          </ac:spMkLst>
        </pc:spChg>
        <pc:spChg chg="add mod">
          <ac:chgData name="Danielle" userId="e2554c37-e717-43a0-ba79-1183ca921ccd" providerId="ADAL" clId="{E533F271-1B44-4E67-BA67-7119CFE0A414}" dt="2020-08-17T10:17:41.187" v="364" actId="207"/>
          <ac:spMkLst>
            <pc:docMk/>
            <pc:sldMk cId="784167913" sldId="302"/>
            <ac:spMk id="14" creationId="{3B7AD55B-6772-4E18-8354-5BC46C5C6DB6}"/>
          </ac:spMkLst>
        </pc:spChg>
        <pc:picChg chg="add del mod">
          <ac:chgData name="Danielle" userId="e2554c37-e717-43a0-ba79-1183ca921ccd" providerId="ADAL" clId="{E533F271-1B44-4E67-BA67-7119CFE0A414}" dt="2020-08-17T10:15:54.927" v="297" actId="478"/>
          <ac:picMkLst>
            <pc:docMk/>
            <pc:sldMk cId="784167913" sldId="302"/>
            <ac:picMk id="6" creationId="{D6B8C64A-7AF7-4FFC-9F6A-949A93CBB1A4}"/>
          </ac:picMkLst>
        </pc:picChg>
        <pc:cxnChg chg="add mod">
          <ac:chgData name="Danielle" userId="e2554c37-e717-43a0-ba79-1183ca921ccd" providerId="ADAL" clId="{E533F271-1B44-4E67-BA67-7119CFE0A414}" dt="2020-08-17T10:15:27.590" v="281" actId="13822"/>
          <ac:cxnSpMkLst>
            <pc:docMk/>
            <pc:sldMk cId="784167913" sldId="302"/>
            <ac:cxnSpMk id="9" creationId="{CD1D9471-D449-4EB5-AD7A-637E4E138E74}"/>
          </ac:cxnSpMkLst>
        </pc:cxnChg>
      </pc:sldChg>
      <pc:sldChg chg="addSp delSp modSp add mod modAnim">
        <pc:chgData name="Danielle" userId="e2554c37-e717-43a0-ba79-1183ca921ccd" providerId="ADAL" clId="{E533F271-1B44-4E67-BA67-7119CFE0A414}" dt="2020-08-17T10:19:36.118" v="434" actId="6549"/>
        <pc:sldMkLst>
          <pc:docMk/>
          <pc:sldMk cId="3322585238" sldId="303"/>
        </pc:sldMkLst>
        <pc:spChg chg="mod">
          <ac:chgData name="Danielle" userId="e2554c37-e717-43a0-ba79-1183ca921ccd" providerId="ADAL" clId="{E533F271-1B44-4E67-BA67-7119CFE0A414}" dt="2020-08-17T10:19:32.968" v="430" actId="20577"/>
          <ac:spMkLst>
            <pc:docMk/>
            <pc:sldMk cId="3322585238" sldId="303"/>
            <ac:spMk id="3" creationId="{43046D15-C884-4869-8809-7BA26FFA8193}"/>
          </ac:spMkLst>
        </pc:spChg>
        <pc:spChg chg="mod">
          <ac:chgData name="Danielle" userId="e2554c37-e717-43a0-ba79-1183ca921ccd" providerId="ADAL" clId="{E533F271-1B44-4E67-BA67-7119CFE0A414}" dt="2020-08-17T10:18:43.686" v="397" actId="1035"/>
          <ac:spMkLst>
            <pc:docMk/>
            <pc:sldMk cId="3322585238" sldId="303"/>
            <ac:spMk id="10" creationId="{99BAE805-5AE1-44E8-B062-2143FD2472CE}"/>
          </ac:spMkLst>
        </pc:spChg>
        <pc:spChg chg="mod">
          <ac:chgData name="Danielle" userId="e2554c37-e717-43a0-ba79-1183ca921ccd" providerId="ADAL" clId="{E533F271-1B44-4E67-BA67-7119CFE0A414}" dt="2020-08-17T10:18:29.977" v="375" actId="20577"/>
          <ac:spMkLst>
            <pc:docMk/>
            <pc:sldMk cId="3322585238" sldId="303"/>
            <ac:spMk id="12" creationId="{E44FBD03-C8E8-4E4E-A4A0-CBC38A087CC2}"/>
          </ac:spMkLst>
        </pc:spChg>
        <pc:spChg chg="mod">
          <ac:chgData name="Danielle" userId="e2554c37-e717-43a0-ba79-1183ca921ccd" providerId="ADAL" clId="{E533F271-1B44-4E67-BA67-7119CFE0A414}" dt="2020-08-17T10:19:36.118" v="434" actId="6549"/>
          <ac:spMkLst>
            <pc:docMk/>
            <pc:sldMk cId="3322585238" sldId="303"/>
            <ac:spMk id="14" creationId="{3B7AD55B-6772-4E18-8354-5BC46C5C6DB6}"/>
          </ac:spMkLst>
        </pc:spChg>
        <pc:picChg chg="add del mod">
          <ac:chgData name="Danielle" userId="e2554c37-e717-43a0-ba79-1183ca921ccd" providerId="ADAL" clId="{E533F271-1B44-4E67-BA67-7119CFE0A414}" dt="2020-08-17T10:18:32.308" v="376" actId="478"/>
          <ac:picMkLst>
            <pc:docMk/>
            <pc:sldMk cId="3322585238" sldId="303"/>
            <ac:picMk id="2" creationId="{3D66393A-9996-4DA1-A3F1-0F7BBB58B508}"/>
          </ac:picMkLst>
        </pc:picChg>
        <pc:cxnChg chg="mod">
          <ac:chgData name="Danielle" userId="e2554c37-e717-43a0-ba79-1183ca921ccd" providerId="ADAL" clId="{E533F271-1B44-4E67-BA67-7119CFE0A414}" dt="2020-08-17T10:18:38.328" v="377" actId="14100"/>
          <ac:cxnSpMkLst>
            <pc:docMk/>
            <pc:sldMk cId="3322585238" sldId="303"/>
            <ac:cxnSpMk id="9" creationId="{CD1D9471-D449-4EB5-AD7A-637E4E138E74}"/>
          </ac:cxnSpMkLst>
        </pc:cxnChg>
      </pc:sldChg>
      <pc:sldChg chg="delSp new del mod">
        <pc:chgData name="Danielle" userId="e2554c37-e717-43a0-ba79-1183ca921ccd" providerId="ADAL" clId="{E533F271-1B44-4E67-BA67-7119CFE0A414}" dt="2020-08-17T10:25:58.959" v="465" actId="47"/>
        <pc:sldMkLst>
          <pc:docMk/>
          <pc:sldMk cId="2699716468" sldId="304"/>
        </pc:sldMkLst>
        <pc:spChg chg="del">
          <ac:chgData name="Danielle" userId="e2554c37-e717-43a0-ba79-1183ca921ccd" providerId="ADAL" clId="{E533F271-1B44-4E67-BA67-7119CFE0A414}" dt="2020-08-17T10:25:51.828" v="462" actId="478"/>
          <ac:spMkLst>
            <pc:docMk/>
            <pc:sldMk cId="2699716468" sldId="304"/>
            <ac:spMk id="2" creationId="{8FAA1162-F9D2-4128-8235-BB64914BD2BB}"/>
          </ac:spMkLst>
        </pc:spChg>
        <pc:spChg chg="del">
          <ac:chgData name="Danielle" userId="e2554c37-e717-43a0-ba79-1183ca921ccd" providerId="ADAL" clId="{E533F271-1B44-4E67-BA67-7119CFE0A414}" dt="2020-08-17T10:25:51.828" v="462" actId="478"/>
          <ac:spMkLst>
            <pc:docMk/>
            <pc:sldMk cId="2699716468" sldId="304"/>
            <ac:spMk id="3" creationId="{317ECE66-B7F8-4B41-9F48-603CF27026F2}"/>
          </ac:spMkLst>
        </pc:spChg>
      </pc:sldChg>
      <pc:sldChg chg="addSp delSp modSp add mod modClrScheme delAnim modAnim chgLayout">
        <pc:chgData name="Danielle" userId="e2554c37-e717-43a0-ba79-1183ca921ccd" providerId="ADAL" clId="{E533F271-1B44-4E67-BA67-7119CFE0A414}" dt="2020-08-17T10:33:32.189" v="518" actId="14100"/>
        <pc:sldMkLst>
          <pc:docMk/>
          <pc:sldMk cId="1797516286" sldId="305"/>
        </pc:sldMkLst>
        <pc:spChg chg="mod">
          <ac:chgData name="Danielle" userId="e2554c37-e717-43a0-ba79-1183ca921ccd" providerId="ADAL" clId="{E533F271-1B44-4E67-BA67-7119CFE0A414}" dt="2020-08-17T10:33:32.189" v="518" actId="14100"/>
          <ac:spMkLst>
            <pc:docMk/>
            <pc:sldMk cId="1797516286" sldId="305"/>
            <ac:spMk id="11" creationId="{04EB0255-942B-49A7-A5F9-E858C93ACF14}"/>
          </ac:spMkLst>
        </pc:spChg>
        <pc:spChg chg="del">
          <ac:chgData name="Danielle" userId="e2554c37-e717-43a0-ba79-1183ca921ccd" providerId="ADAL" clId="{E533F271-1B44-4E67-BA67-7119CFE0A414}" dt="2020-08-17T10:26:03.766" v="466" actId="478"/>
          <ac:spMkLst>
            <pc:docMk/>
            <pc:sldMk cId="1797516286" sldId="305"/>
            <ac:spMk id="13" creationId="{262C9007-E0B7-4979-97D9-E4A538C0A1FF}"/>
          </ac:spMkLst>
        </pc:spChg>
        <pc:spChg chg="add mod">
          <ac:chgData name="Danielle" userId="e2554c37-e717-43a0-ba79-1183ca921ccd" providerId="ADAL" clId="{E533F271-1B44-4E67-BA67-7119CFE0A414}" dt="2020-08-17T10:32:54.899" v="512" actId="1076"/>
          <ac:spMkLst>
            <pc:docMk/>
            <pc:sldMk cId="1797516286" sldId="305"/>
            <ac:spMk id="32" creationId="{CA9E6B78-5E2E-4C34-91E6-5E815F37CBAD}"/>
          </ac:spMkLst>
        </pc:spChg>
        <pc:grpChg chg="del">
          <ac:chgData name="Danielle" userId="e2554c37-e717-43a0-ba79-1183ca921ccd" providerId="ADAL" clId="{E533F271-1B44-4E67-BA67-7119CFE0A414}" dt="2020-08-17T10:26:03.766" v="466" actId="478"/>
          <ac:grpSpMkLst>
            <pc:docMk/>
            <pc:sldMk cId="1797516286" sldId="305"/>
            <ac:grpSpMk id="4" creationId="{AB7150C9-D83C-4993-840A-04CD71336718}"/>
          </ac:grpSpMkLst>
        </pc:grpChg>
        <pc:grpChg chg="del">
          <ac:chgData name="Danielle" userId="e2554c37-e717-43a0-ba79-1183ca921ccd" providerId="ADAL" clId="{E533F271-1B44-4E67-BA67-7119CFE0A414}" dt="2020-08-17T10:26:03.766" v="466" actId="478"/>
          <ac:grpSpMkLst>
            <pc:docMk/>
            <pc:sldMk cId="1797516286" sldId="305"/>
            <ac:grpSpMk id="10" creationId="{2BDE93CF-D877-4E79-BCD7-9921D56A0C3F}"/>
          </ac:grpSpMkLst>
        </pc:grpChg>
        <pc:grpChg chg="add mod">
          <ac:chgData name="Danielle" userId="e2554c37-e717-43a0-ba79-1183ca921ccd" providerId="ADAL" clId="{E533F271-1B44-4E67-BA67-7119CFE0A414}" dt="2020-08-17T10:31:50.573" v="507" actId="164"/>
          <ac:grpSpMkLst>
            <pc:docMk/>
            <pc:sldMk cId="1797516286" sldId="305"/>
            <ac:grpSpMk id="22" creationId="{20BC4698-AC44-4800-A745-0B5B24626103}"/>
          </ac:grpSpMkLst>
        </pc:grpChg>
        <pc:picChg chg="add mod">
          <ac:chgData name="Danielle" userId="e2554c37-e717-43a0-ba79-1183ca921ccd" providerId="ADAL" clId="{E533F271-1B44-4E67-BA67-7119CFE0A414}" dt="2020-08-17T10:32:00.914" v="510" actId="1076"/>
          <ac:picMkLst>
            <pc:docMk/>
            <pc:sldMk cId="1797516286" sldId="305"/>
            <ac:picMk id="12" creationId="{F4A2F962-1F7E-474B-B7B5-3BCFCBAAAF31}"/>
          </ac:picMkLst>
        </pc:picChg>
        <pc:picChg chg="add mod">
          <ac:chgData name="Danielle" userId="e2554c37-e717-43a0-ba79-1183ca921ccd" providerId="ADAL" clId="{E533F271-1B44-4E67-BA67-7119CFE0A414}" dt="2020-08-17T10:31:50.573" v="507" actId="164"/>
          <ac:picMkLst>
            <pc:docMk/>
            <pc:sldMk cId="1797516286" sldId="305"/>
            <ac:picMk id="14" creationId="{D3BAF725-D528-4178-8E95-03E2132EA8B1}"/>
          </ac:picMkLst>
        </pc:picChg>
        <pc:picChg chg="add mod">
          <ac:chgData name="Danielle" userId="e2554c37-e717-43a0-ba79-1183ca921ccd" providerId="ADAL" clId="{E533F271-1B44-4E67-BA67-7119CFE0A414}" dt="2020-08-17T10:31:50.573" v="507" actId="164"/>
          <ac:picMkLst>
            <pc:docMk/>
            <pc:sldMk cId="1797516286" sldId="305"/>
            <ac:picMk id="16" creationId="{162A4623-D7DC-4967-B8F2-68CC93A534B8}"/>
          </ac:picMkLst>
        </pc:picChg>
        <pc:picChg chg="add mod">
          <ac:chgData name="Danielle" userId="e2554c37-e717-43a0-ba79-1183ca921ccd" providerId="ADAL" clId="{E533F271-1B44-4E67-BA67-7119CFE0A414}" dt="2020-08-17T10:31:50.573" v="507" actId="164"/>
          <ac:picMkLst>
            <pc:docMk/>
            <pc:sldMk cId="1797516286" sldId="305"/>
            <ac:picMk id="18" creationId="{55B9B13B-AF56-4CB4-904C-AA40FBE8F283}"/>
          </ac:picMkLst>
        </pc:picChg>
        <pc:picChg chg="add del mod">
          <ac:chgData name="Danielle" userId="e2554c37-e717-43a0-ba79-1183ca921ccd" providerId="ADAL" clId="{E533F271-1B44-4E67-BA67-7119CFE0A414}" dt="2020-08-17T10:31:46.066" v="505" actId="478"/>
          <ac:picMkLst>
            <pc:docMk/>
            <pc:sldMk cId="1797516286" sldId="305"/>
            <ac:picMk id="24" creationId="{C24DA8DE-DA01-43CA-8D46-696C0E1A4476}"/>
          </ac:picMkLst>
        </pc:picChg>
        <pc:picChg chg="add del mod">
          <ac:chgData name="Danielle" userId="e2554c37-e717-43a0-ba79-1183ca921ccd" providerId="ADAL" clId="{E533F271-1B44-4E67-BA67-7119CFE0A414}" dt="2020-08-17T10:31:46.066" v="505" actId="478"/>
          <ac:picMkLst>
            <pc:docMk/>
            <pc:sldMk cId="1797516286" sldId="305"/>
            <ac:picMk id="1026" creationId="{0C288C38-F069-4A02-8BB0-8D6C06887AE2}"/>
          </ac:picMkLst>
        </pc:picChg>
        <pc:picChg chg="add del mod">
          <ac:chgData name="Danielle" userId="e2554c37-e717-43a0-ba79-1183ca921ccd" providerId="ADAL" clId="{E533F271-1B44-4E67-BA67-7119CFE0A414}" dt="2020-08-17T10:31:46.066" v="505" actId="478"/>
          <ac:picMkLst>
            <pc:docMk/>
            <pc:sldMk cId="1797516286" sldId="305"/>
            <ac:picMk id="1028" creationId="{9A6D2ABB-5A44-484F-B41F-14A7FBDC319E}"/>
          </ac:picMkLst>
        </pc:picChg>
      </pc:sldChg>
      <pc:sldChg chg="addSp delSp modSp add mod delAnim modAnim">
        <pc:chgData name="Danielle" userId="e2554c37-e717-43a0-ba79-1183ca921ccd" providerId="ADAL" clId="{E533F271-1B44-4E67-BA67-7119CFE0A414}" dt="2020-08-17T10:36:18.276" v="575"/>
        <pc:sldMkLst>
          <pc:docMk/>
          <pc:sldMk cId="3709275937" sldId="306"/>
        </pc:sldMkLst>
        <pc:spChg chg="del">
          <ac:chgData name="Danielle" userId="e2554c37-e717-43a0-ba79-1183ca921ccd" providerId="ADAL" clId="{E533F271-1B44-4E67-BA67-7119CFE0A414}" dt="2020-08-17T10:33:54.248" v="520" actId="478"/>
          <ac:spMkLst>
            <pc:docMk/>
            <pc:sldMk cId="3709275937" sldId="306"/>
            <ac:spMk id="11" creationId="{04EB0255-942B-49A7-A5F9-E858C93ACF14}"/>
          </ac:spMkLst>
        </pc:spChg>
        <pc:spChg chg="add mod">
          <ac:chgData name="Danielle" userId="e2554c37-e717-43a0-ba79-1183ca921ccd" providerId="ADAL" clId="{E533F271-1B44-4E67-BA67-7119CFE0A414}" dt="2020-08-17T10:35:58.359" v="569" actId="1076"/>
          <ac:spMkLst>
            <pc:docMk/>
            <pc:sldMk cId="3709275937" sldId="306"/>
            <ac:spMk id="13" creationId="{7EC20833-3B05-49E2-9FF7-BFF864D64534}"/>
          </ac:spMkLst>
        </pc:spChg>
        <pc:spChg chg="add mod">
          <ac:chgData name="Danielle" userId="e2554c37-e717-43a0-ba79-1183ca921ccd" providerId="ADAL" clId="{E533F271-1B44-4E67-BA67-7119CFE0A414}" dt="2020-08-17T10:36:09.022" v="573" actId="1076"/>
          <ac:spMkLst>
            <pc:docMk/>
            <pc:sldMk cId="3709275937" sldId="306"/>
            <ac:spMk id="15" creationId="{9E88C1D6-99B3-4F75-ADCE-381370460F41}"/>
          </ac:spMkLst>
        </pc:spChg>
        <pc:spChg chg="del">
          <ac:chgData name="Danielle" userId="e2554c37-e717-43a0-ba79-1183ca921ccd" providerId="ADAL" clId="{E533F271-1B44-4E67-BA67-7119CFE0A414}" dt="2020-08-17T10:33:58.099" v="522" actId="478"/>
          <ac:spMkLst>
            <pc:docMk/>
            <pc:sldMk cId="3709275937" sldId="306"/>
            <ac:spMk id="32" creationId="{CA9E6B78-5E2E-4C34-91E6-5E815F37CBAD}"/>
          </ac:spMkLst>
        </pc:spChg>
        <pc:grpChg chg="mod">
          <ac:chgData name="Danielle" userId="e2554c37-e717-43a0-ba79-1183ca921ccd" providerId="ADAL" clId="{E533F271-1B44-4E67-BA67-7119CFE0A414}" dt="2020-08-17T10:35:49.292" v="567" actId="1037"/>
          <ac:grpSpMkLst>
            <pc:docMk/>
            <pc:sldMk cId="3709275937" sldId="306"/>
            <ac:grpSpMk id="22" creationId="{20BC4698-AC44-4800-A745-0B5B24626103}"/>
          </ac:grpSpMkLst>
        </pc:grpChg>
        <pc:picChg chg="del">
          <ac:chgData name="Danielle" userId="e2554c37-e717-43a0-ba79-1183ca921ccd" providerId="ADAL" clId="{E533F271-1B44-4E67-BA67-7119CFE0A414}" dt="2020-08-17T10:33:59.147" v="523" actId="478"/>
          <ac:picMkLst>
            <pc:docMk/>
            <pc:sldMk cId="3709275937" sldId="306"/>
            <ac:picMk id="12" creationId="{F4A2F962-1F7E-474B-B7B5-3BCFCBAAAF31}"/>
          </ac:picMkLst>
        </pc:picChg>
        <pc:picChg chg="mod">
          <ac:chgData name="Danielle" userId="e2554c37-e717-43a0-ba79-1183ca921ccd" providerId="ADAL" clId="{E533F271-1B44-4E67-BA67-7119CFE0A414}" dt="2020-08-17T10:35:49.292" v="567" actId="1037"/>
          <ac:picMkLst>
            <pc:docMk/>
            <pc:sldMk cId="3709275937" sldId="306"/>
            <ac:picMk id="14" creationId="{D3BAF725-D528-4178-8E95-03E2132EA8B1}"/>
          </ac:picMkLst>
        </pc:picChg>
        <pc:picChg chg="mod">
          <ac:chgData name="Danielle" userId="e2554c37-e717-43a0-ba79-1183ca921ccd" providerId="ADAL" clId="{E533F271-1B44-4E67-BA67-7119CFE0A414}" dt="2020-08-17T10:35:49.292" v="567" actId="1037"/>
          <ac:picMkLst>
            <pc:docMk/>
            <pc:sldMk cId="3709275937" sldId="306"/>
            <ac:picMk id="16" creationId="{162A4623-D7DC-4967-B8F2-68CC93A534B8}"/>
          </ac:picMkLst>
        </pc:picChg>
        <pc:picChg chg="mod">
          <ac:chgData name="Danielle" userId="e2554c37-e717-43a0-ba79-1183ca921ccd" providerId="ADAL" clId="{E533F271-1B44-4E67-BA67-7119CFE0A414}" dt="2020-08-17T10:35:49.292" v="567" actId="1037"/>
          <ac:picMkLst>
            <pc:docMk/>
            <pc:sldMk cId="3709275937" sldId="306"/>
            <ac:picMk id="18" creationId="{55B9B13B-AF56-4CB4-904C-AA40FBE8F283}"/>
          </ac:picMkLst>
        </pc:picChg>
        <pc:cxnChg chg="add mod">
          <ac:chgData name="Danielle" userId="e2554c37-e717-43a0-ba79-1183ca921ccd" providerId="ADAL" clId="{E533F271-1B44-4E67-BA67-7119CFE0A414}" dt="2020-08-17T10:35:58.359" v="569" actId="1076"/>
          <ac:cxnSpMkLst>
            <pc:docMk/>
            <pc:sldMk cId="3709275937" sldId="306"/>
            <ac:cxnSpMk id="9" creationId="{F5C9AF2C-068A-4FA1-8164-2E1F8E7168C1}"/>
          </ac:cxnSpMkLst>
        </pc:cxnChg>
        <pc:cxnChg chg="add mod">
          <ac:chgData name="Danielle" userId="e2554c37-e717-43a0-ba79-1183ca921ccd" providerId="ADAL" clId="{E533F271-1B44-4E67-BA67-7119CFE0A414}" dt="2020-08-17T10:36:09.022" v="573" actId="1076"/>
          <ac:cxnSpMkLst>
            <pc:docMk/>
            <pc:sldMk cId="3709275937" sldId="306"/>
            <ac:cxnSpMk id="10" creationId="{B8C0F6DF-FB19-44C7-A548-714DB4219DD1}"/>
          </ac:cxnSpMkLst>
        </pc:cxnChg>
      </pc:sldChg>
      <pc:sldChg chg="addSp delSp modSp add mod modTransition delAnim modAnim">
        <pc:chgData name="Danielle" userId="e2554c37-e717-43a0-ba79-1183ca921ccd" providerId="ADAL" clId="{E533F271-1B44-4E67-BA67-7119CFE0A414}" dt="2020-08-17T10:39:14.404" v="649"/>
        <pc:sldMkLst>
          <pc:docMk/>
          <pc:sldMk cId="911523972" sldId="307"/>
        </pc:sldMkLst>
        <pc:spChg chg="add mod">
          <ac:chgData name="Danielle" userId="e2554c37-e717-43a0-ba79-1183ca921ccd" providerId="ADAL" clId="{E533F271-1B44-4E67-BA67-7119CFE0A414}" dt="2020-08-17T10:36:57.766" v="595" actId="20577"/>
          <ac:spMkLst>
            <pc:docMk/>
            <pc:sldMk cId="911523972" sldId="307"/>
            <ac:spMk id="4" creationId="{7C61DD99-AA3E-4FD0-A51E-684F9AC11509}"/>
          </ac:spMkLst>
        </pc:spChg>
        <pc:spChg chg="add mod">
          <ac:chgData name="Danielle" userId="e2554c37-e717-43a0-ba79-1183ca921ccd" providerId="ADAL" clId="{E533F271-1B44-4E67-BA67-7119CFE0A414}" dt="2020-08-17T10:37:41.819" v="622" actId="1076"/>
          <ac:spMkLst>
            <pc:docMk/>
            <pc:sldMk cId="911523972" sldId="307"/>
            <ac:spMk id="7" creationId="{E292DF17-8E22-4773-9763-E2D218ACB4B7}"/>
          </ac:spMkLst>
        </pc:spChg>
        <pc:spChg chg="del">
          <ac:chgData name="Danielle" userId="e2554c37-e717-43a0-ba79-1183ca921ccd" providerId="ADAL" clId="{E533F271-1B44-4E67-BA67-7119CFE0A414}" dt="2020-08-17T10:36:34.353" v="580" actId="478"/>
          <ac:spMkLst>
            <pc:docMk/>
            <pc:sldMk cId="911523972" sldId="307"/>
            <ac:spMk id="13" creationId="{7EC20833-3B05-49E2-9FF7-BFF864D64534}"/>
          </ac:spMkLst>
        </pc:spChg>
        <pc:spChg chg="del">
          <ac:chgData name="Danielle" userId="e2554c37-e717-43a0-ba79-1183ca921ccd" providerId="ADAL" clId="{E533F271-1B44-4E67-BA67-7119CFE0A414}" dt="2020-08-17T10:36:31.395" v="579" actId="478"/>
          <ac:spMkLst>
            <pc:docMk/>
            <pc:sldMk cId="911523972" sldId="307"/>
            <ac:spMk id="15" creationId="{9E88C1D6-99B3-4F75-ADCE-381370460F41}"/>
          </ac:spMkLst>
        </pc:spChg>
        <pc:grpChg chg="del mod">
          <ac:chgData name="Danielle" userId="e2554c37-e717-43a0-ba79-1183ca921ccd" providerId="ADAL" clId="{E533F271-1B44-4E67-BA67-7119CFE0A414}" dt="2020-08-17T10:36:27.557" v="578" actId="478"/>
          <ac:grpSpMkLst>
            <pc:docMk/>
            <pc:sldMk cId="911523972" sldId="307"/>
            <ac:grpSpMk id="22" creationId="{20BC4698-AC44-4800-A745-0B5B24626103}"/>
          </ac:grpSpMkLst>
        </pc:grpChg>
        <pc:picChg chg="del">
          <ac:chgData name="Danielle" userId="e2554c37-e717-43a0-ba79-1183ca921ccd" providerId="ADAL" clId="{E533F271-1B44-4E67-BA67-7119CFE0A414}" dt="2020-08-17T10:36:25.958" v="577" actId="478"/>
          <ac:picMkLst>
            <pc:docMk/>
            <pc:sldMk cId="911523972" sldId="307"/>
            <ac:picMk id="14" creationId="{D3BAF725-D528-4178-8E95-03E2132EA8B1}"/>
          </ac:picMkLst>
        </pc:picChg>
        <pc:picChg chg="del mod">
          <ac:chgData name="Danielle" userId="e2554c37-e717-43a0-ba79-1183ca921ccd" providerId="ADAL" clId="{E533F271-1B44-4E67-BA67-7119CFE0A414}" dt="2020-08-17T10:36:27.557" v="578" actId="478"/>
          <ac:picMkLst>
            <pc:docMk/>
            <pc:sldMk cId="911523972" sldId="307"/>
            <ac:picMk id="16" creationId="{162A4623-D7DC-4967-B8F2-68CC93A534B8}"/>
          </ac:picMkLst>
        </pc:picChg>
        <pc:picChg chg="mod">
          <ac:chgData name="Danielle" userId="e2554c37-e717-43a0-ba79-1183ca921ccd" providerId="ADAL" clId="{E533F271-1B44-4E67-BA67-7119CFE0A414}" dt="2020-08-17T10:36:27.557" v="578" actId="478"/>
          <ac:picMkLst>
            <pc:docMk/>
            <pc:sldMk cId="911523972" sldId="307"/>
            <ac:picMk id="18" creationId="{55B9B13B-AF56-4CB4-904C-AA40FBE8F283}"/>
          </ac:picMkLst>
        </pc:picChg>
        <pc:cxnChg chg="add mod">
          <ac:chgData name="Danielle" userId="e2554c37-e717-43a0-ba79-1183ca921ccd" providerId="ADAL" clId="{E533F271-1B44-4E67-BA67-7119CFE0A414}" dt="2020-08-17T10:36:46.618" v="582" actId="13822"/>
          <ac:cxnSpMkLst>
            <pc:docMk/>
            <pc:sldMk cId="911523972" sldId="307"/>
            <ac:cxnSpMk id="3" creationId="{3DFE2166-A16D-4794-B8A0-8A926895B327}"/>
          </ac:cxnSpMkLst>
        </pc:cxnChg>
        <pc:cxnChg chg="add mod">
          <ac:chgData name="Danielle" userId="e2554c37-e717-43a0-ba79-1183ca921ccd" providerId="ADAL" clId="{E533F271-1B44-4E67-BA67-7119CFE0A414}" dt="2020-08-17T10:37:16.430" v="598" actId="13822"/>
          <ac:cxnSpMkLst>
            <pc:docMk/>
            <pc:sldMk cId="911523972" sldId="307"/>
            <ac:cxnSpMk id="6" creationId="{459F14AA-9025-438A-97D8-63916A7A7998}"/>
          </ac:cxnSpMkLst>
        </pc:cxnChg>
        <pc:cxnChg chg="del">
          <ac:chgData name="Danielle" userId="e2554c37-e717-43a0-ba79-1183ca921ccd" providerId="ADAL" clId="{E533F271-1B44-4E67-BA67-7119CFE0A414}" dt="2020-08-17T10:36:34.353" v="580" actId="478"/>
          <ac:cxnSpMkLst>
            <pc:docMk/>
            <pc:sldMk cId="911523972" sldId="307"/>
            <ac:cxnSpMk id="9" creationId="{F5C9AF2C-068A-4FA1-8164-2E1F8E7168C1}"/>
          </ac:cxnSpMkLst>
        </pc:cxnChg>
        <pc:cxnChg chg="del">
          <ac:chgData name="Danielle" userId="e2554c37-e717-43a0-ba79-1183ca921ccd" providerId="ADAL" clId="{E533F271-1B44-4E67-BA67-7119CFE0A414}" dt="2020-08-17T10:36:31.395" v="579" actId="478"/>
          <ac:cxnSpMkLst>
            <pc:docMk/>
            <pc:sldMk cId="911523972" sldId="307"/>
            <ac:cxnSpMk id="10" creationId="{B8C0F6DF-FB19-44C7-A548-714DB4219DD1}"/>
          </ac:cxnSpMkLst>
        </pc:cxnChg>
      </pc:sldChg>
      <pc:sldChg chg="addSp modSp add mod modTransition modAnim">
        <pc:chgData name="Danielle" userId="e2554c37-e717-43a0-ba79-1183ca921ccd" providerId="ADAL" clId="{E533F271-1B44-4E67-BA67-7119CFE0A414}" dt="2020-08-17T10:39:08.964" v="648"/>
        <pc:sldMkLst>
          <pc:docMk/>
          <pc:sldMk cId="3428086618" sldId="308"/>
        </pc:sldMkLst>
        <pc:spChg chg="add mod">
          <ac:chgData name="Danielle" userId="e2554c37-e717-43a0-ba79-1183ca921ccd" providerId="ADAL" clId="{E533F271-1B44-4E67-BA67-7119CFE0A414}" dt="2020-08-17T10:38:40.266" v="647" actId="1076"/>
          <ac:spMkLst>
            <pc:docMk/>
            <pc:sldMk cId="3428086618" sldId="308"/>
            <ac:spMk id="12" creationId="{C8182CA9-22DE-4859-9B6E-D6B475BF706F}"/>
          </ac:spMkLst>
        </pc:spChg>
        <pc:cxnChg chg="add mod">
          <ac:chgData name="Danielle" userId="e2554c37-e717-43a0-ba79-1183ca921ccd" providerId="ADAL" clId="{E533F271-1B44-4E67-BA67-7119CFE0A414}" dt="2020-08-17T10:38:09.791" v="630" actId="1076"/>
          <ac:cxnSpMkLst>
            <pc:docMk/>
            <pc:sldMk cId="3428086618" sldId="308"/>
            <ac:cxnSpMk id="11" creationId="{6D3BB114-8E28-485D-9B91-146BFCA15FD9}"/>
          </ac:cxnSpMkLst>
        </pc:cxnChg>
      </pc:sldChg>
      <pc:sldChg chg="delSp modSp add mod modClrScheme delAnim modAnim chgLayout">
        <pc:chgData name="Danielle" userId="e2554c37-e717-43a0-ba79-1183ca921ccd" providerId="ADAL" clId="{E533F271-1B44-4E67-BA67-7119CFE0A414}" dt="2020-08-17T10:46:53.164" v="808"/>
        <pc:sldMkLst>
          <pc:docMk/>
          <pc:sldMk cId="4249102950" sldId="309"/>
        </pc:sldMkLst>
        <pc:spChg chg="mod">
          <ac:chgData name="Danielle" userId="e2554c37-e717-43a0-ba79-1183ca921ccd" providerId="ADAL" clId="{E533F271-1B44-4E67-BA67-7119CFE0A414}" dt="2020-08-17T10:46:40.777" v="805" actId="20577"/>
          <ac:spMkLst>
            <pc:docMk/>
            <pc:sldMk cId="4249102950" sldId="309"/>
            <ac:spMk id="3" creationId="{43046D15-C884-4869-8809-7BA26FFA8193}"/>
          </ac:spMkLst>
        </pc:spChg>
        <pc:spChg chg="del">
          <ac:chgData name="Danielle" userId="e2554c37-e717-43a0-ba79-1183ca921ccd" providerId="ADAL" clId="{E533F271-1B44-4E67-BA67-7119CFE0A414}" dt="2020-08-17T10:40:18.179" v="655" actId="478"/>
          <ac:spMkLst>
            <pc:docMk/>
            <pc:sldMk cId="4249102950" sldId="309"/>
            <ac:spMk id="4" creationId="{411AD31D-20CE-4934-B4C8-3057990B197E}"/>
          </ac:spMkLst>
        </pc:spChg>
        <pc:spChg chg="mod">
          <ac:chgData name="Danielle" userId="e2554c37-e717-43a0-ba79-1183ca921ccd" providerId="ADAL" clId="{E533F271-1B44-4E67-BA67-7119CFE0A414}" dt="2020-08-17T10:40:22.519" v="669" actId="1036"/>
          <ac:spMkLst>
            <pc:docMk/>
            <pc:sldMk cId="4249102950" sldId="309"/>
            <ac:spMk id="7" creationId="{30EDE55B-C5F4-4697-85D0-59E788F31C61}"/>
          </ac:spMkLst>
        </pc:spChg>
        <pc:spChg chg="mod">
          <ac:chgData name="Danielle" userId="e2554c37-e717-43a0-ba79-1183ca921ccd" providerId="ADAL" clId="{E533F271-1B44-4E67-BA67-7119CFE0A414}" dt="2020-08-17T10:40:28.884" v="670" actId="20577"/>
          <ac:spMkLst>
            <pc:docMk/>
            <pc:sldMk cId="4249102950" sldId="309"/>
            <ac:spMk id="10" creationId="{99BAE805-5AE1-44E8-B062-2143FD2472CE}"/>
          </ac:spMkLst>
        </pc:spChg>
        <pc:spChg chg="mod">
          <ac:chgData name="Danielle" userId="e2554c37-e717-43a0-ba79-1183ca921ccd" providerId="ADAL" clId="{E533F271-1B44-4E67-BA67-7119CFE0A414}" dt="2020-08-17T10:40:32.314" v="671" actId="20577"/>
          <ac:spMkLst>
            <pc:docMk/>
            <pc:sldMk cId="4249102950" sldId="309"/>
            <ac:spMk id="12" creationId="{E44FBD03-C8E8-4E4E-A4A0-CBC38A087CC2}"/>
          </ac:spMkLst>
        </pc:spChg>
        <pc:spChg chg="del mod">
          <ac:chgData name="Danielle" userId="e2554c37-e717-43a0-ba79-1183ca921ccd" providerId="ADAL" clId="{E533F271-1B44-4E67-BA67-7119CFE0A414}" dt="2020-08-17T10:41:02.992" v="688" actId="478"/>
          <ac:spMkLst>
            <pc:docMk/>
            <pc:sldMk cId="4249102950" sldId="309"/>
            <ac:spMk id="14" creationId="{3B7AD55B-6772-4E18-8354-5BC46C5C6DB6}"/>
          </ac:spMkLst>
        </pc:spChg>
        <pc:cxnChg chg="mod">
          <ac:chgData name="Danielle" userId="e2554c37-e717-43a0-ba79-1183ca921ccd" providerId="ADAL" clId="{E533F271-1B44-4E67-BA67-7119CFE0A414}" dt="2020-08-17T10:40:22.519" v="669" actId="1036"/>
          <ac:cxnSpMkLst>
            <pc:docMk/>
            <pc:sldMk cId="4249102950" sldId="309"/>
            <ac:cxnSpMk id="9" creationId="{CD1D9471-D449-4EB5-AD7A-637E4E138E74}"/>
          </ac:cxnSpMkLst>
        </pc:cxnChg>
      </pc:sldChg>
      <pc:sldChg chg="addSp delSp modSp add mod modClrScheme chgLayout">
        <pc:chgData name="Danielle" userId="e2554c37-e717-43a0-ba79-1183ca921ccd" providerId="ADAL" clId="{E533F271-1B44-4E67-BA67-7119CFE0A414}" dt="2020-08-18T09:06:39.730" v="1003" actId="20577"/>
        <pc:sldMkLst>
          <pc:docMk/>
          <pc:sldMk cId="180442283" sldId="310"/>
        </pc:sldMkLst>
        <pc:spChg chg="add mod">
          <ac:chgData name="Danielle" userId="e2554c37-e717-43a0-ba79-1183ca921ccd" providerId="ADAL" clId="{E533F271-1B44-4E67-BA67-7119CFE0A414}" dt="2020-08-18T09:06:39.730" v="1003" actId="20577"/>
          <ac:spMkLst>
            <pc:docMk/>
            <pc:sldMk cId="180442283" sldId="310"/>
            <ac:spMk id="2" creationId="{9410AE10-2F91-4349-AE69-A06DEB52AA19}"/>
          </ac:spMkLst>
        </pc:spChg>
        <pc:spChg chg="del">
          <ac:chgData name="Danielle" userId="e2554c37-e717-43a0-ba79-1183ca921ccd" providerId="ADAL" clId="{E533F271-1B44-4E67-BA67-7119CFE0A414}" dt="2020-08-17T11:59:35.283" v="950" actId="478"/>
          <ac:spMkLst>
            <pc:docMk/>
            <pc:sldMk cId="180442283" sldId="310"/>
            <ac:spMk id="7" creationId="{00000000-0000-0000-0000-000000000000}"/>
          </ac:spMkLst>
        </pc:spChg>
      </pc:sldChg>
      <pc:sldMasterChg chg="modSp modSldLayout">
        <pc:chgData name="Danielle" userId="e2554c37-e717-43a0-ba79-1183ca921ccd" providerId="ADAL" clId="{E533F271-1B44-4E67-BA67-7119CFE0A414}" dt="2020-08-17T10:20:29.856" v="448" actId="478"/>
        <pc:sldMasterMkLst>
          <pc:docMk/>
          <pc:sldMasterMk cId="2268856314" sldId="2147483680"/>
        </pc:sldMasterMkLst>
        <pc:spChg chg="mod">
          <ac:chgData name="Danielle" userId="e2554c37-e717-43a0-ba79-1183ca921ccd" providerId="ADAL" clId="{E533F271-1B44-4E67-BA67-7119CFE0A414}" dt="2020-08-17T10:19:56.902" v="436" actId="2711"/>
          <ac:spMkLst>
            <pc:docMk/>
            <pc:sldMasterMk cId="2268856314" sldId="2147483680"/>
            <ac:spMk id="14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9:56.902" v="436" actId="2711"/>
          <ac:spMkLst>
            <pc:docMk/>
            <pc:sldMasterMk cId="2268856314" sldId="2147483680"/>
            <ac:spMk id="16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9:56.902" v="436" actId="2711"/>
          <ac:spMkLst>
            <pc:docMk/>
            <pc:sldMasterMk cId="2268856314" sldId="2147483680"/>
            <ac:spMk id="17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9:56.902" v="436" actId="2711"/>
          <ac:spMkLst>
            <pc:docMk/>
            <pc:sldMasterMk cId="2268856314" sldId="2147483680"/>
            <ac:spMk id="18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19:56.902" v="436" actId="2711"/>
          <ac:spMkLst>
            <pc:docMk/>
            <pc:sldMasterMk cId="2268856314" sldId="2147483680"/>
            <ac:spMk id="19" creationId="{00000000-0000-0000-0000-000000000000}"/>
          </ac:spMkLst>
        </pc:spChg>
        <pc:picChg chg="mod">
          <ac:chgData name="Danielle" userId="e2554c37-e717-43a0-ba79-1183ca921ccd" providerId="ADAL" clId="{E533F271-1B44-4E67-BA67-7119CFE0A414}" dt="2020-08-17T10:19:56.902" v="436" actId="2711"/>
          <ac:picMkLst>
            <pc:docMk/>
            <pc:sldMasterMk cId="2268856314" sldId="2147483680"/>
            <ac:picMk id="13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19:56.902" v="436" actId="2711"/>
          <ac:picMkLst>
            <pc:docMk/>
            <pc:sldMasterMk cId="2268856314" sldId="2147483680"/>
            <ac:picMk id="29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19:56.902" v="436" actId="2711"/>
          <ac:picMkLst>
            <pc:docMk/>
            <pc:sldMasterMk cId="2268856314" sldId="2147483680"/>
            <ac:picMk id="31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19:56.902" v="436" actId="2711"/>
          <ac:picMkLst>
            <pc:docMk/>
            <pc:sldMasterMk cId="2268856314" sldId="2147483680"/>
            <ac:picMk id="32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19:56.902" v="436" actId="2711"/>
          <ac:picMkLst>
            <pc:docMk/>
            <pc:sldMasterMk cId="2268856314" sldId="2147483680"/>
            <ac:picMk id="33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19:56.902" v="436" actId="2711"/>
          <ac:picMkLst>
            <pc:docMk/>
            <pc:sldMasterMk cId="2268856314" sldId="2147483680"/>
            <ac:picMk id="34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19:56.902" v="436" actId="2711"/>
          <ac:picMkLst>
            <pc:docMk/>
            <pc:sldMasterMk cId="2268856314" sldId="2147483680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E533F271-1B44-4E67-BA67-7119CFE0A414}" dt="2020-08-17T10:20:02.779" v="437" actId="2711"/>
          <pc:sldLayoutMkLst>
            <pc:docMk/>
            <pc:sldMasterMk cId="2268856314" sldId="2147483680"/>
            <pc:sldLayoutMk cId="522442658" sldId="2147483682"/>
          </pc:sldLayoutMkLst>
          <pc:spChg chg="mod">
            <ac:chgData name="Danielle" userId="e2554c37-e717-43a0-ba79-1183ca921ccd" providerId="ADAL" clId="{E533F271-1B44-4E67-BA67-7119CFE0A414}" dt="2020-08-17T10:20:02.779" v="437" actId="2711"/>
            <ac:spMkLst>
              <pc:docMk/>
              <pc:sldMasterMk cId="2268856314" sldId="2147483680"/>
              <pc:sldLayoutMk cId="522442658" sldId="2147483682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E533F271-1B44-4E67-BA67-7119CFE0A414}" dt="2020-08-17T10:20:19.032" v="444" actId="1036"/>
          <pc:sldLayoutMkLst>
            <pc:docMk/>
            <pc:sldMasterMk cId="2268856314" sldId="2147483680"/>
            <pc:sldLayoutMk cId="2202186739" sldId="2147483683"/>
          </pc:sldLayoutMkLst>
          <pc:spChg chg="mod">
            <ac:chgData name="Danielle" userId="e2554c37-e717-43a0-ba79-1183ca921ccd" providerId="ADAL" clId="{E533F271-1B44-4E67-BA67-7119CFE0A414}" dt="2020-08-17T10:20:10.729" v="439" actId="13822"/>
            <ac:spMkLst>
              <pc:docMk/>
              <pc:sldMasterMk cId="2268856314" sldId="2147483680"/>
              <pc:sldLayoutMk cId="2202186739" sldId="2147483683"/>
              <ac:spMk id="2" creationId="{00000000-0000-0000-0000-000000000000}"/>
            </ac:spMkLst>
          </pc:spChg>
          <pc:spChg chg="mod">
            <ac:chgData name="Danielle" userId="e2554c37-e717-43a0-ba79-1183ca921ccd" providerId="ADAL" clId="{E533F271-1B44-4E67-BA67-7119CFE0A414}" dt="2020-08-17T10:20:10.729" v="439" actId="13822"/>
            <ac:spMkLst>
              <pc:docMk/>
              <pc:sldMasterMk cId="2268856314" sldId="2147483680"/>
              <pc:sldLayoutMk cId="2202186739" sldId="2147483683"/>
              <ac:spMk id="8" creationId="{00000000-0000-0000-0000-000000000000}"/>
            </ac:spMkLst>
          </pc:spChg>
          <pc:spChg chg="mod">
            <ac:chgData name="Danielle" userId="e2554c37-e717-43a0-ba79-1183ca921ccd" providerId="ADAL" clId="{E533F271-1B44-4E67-BA67-7119CFE0A414}" dt="2020-08-17T10:20:16.300" v="441" actId="1035"/>
            <ac:spMkLst>
              <pc:docMk/>
              <pc:sldMasterMk cId="2268856314" sldId="2147483680"/>
              <pc:sldLayoutMk cId="2202186739" sldId="2147483683"/>
              <ac:spMk id="9" creationId="{00000000-0000-0000-0000-000000000000}"/>
            </ac:spMkLst>
          </pc:spChg>
          <pc:spChg chg="mod">
            <ac:chgData name="Danielle" userId="e2554c37-e717-43a0-ba79-1183ca921ccd" providerId="ADAL" clId="{E533F271-1B44-4E67-BA67-7119CFE0A414}" dt="2020-08-17T10:20:19.032" v="444" actId="1036"/>
            <ac:spMkLst>
              <pc:docMk/>
              <pc:sldMasterMk cId="2268856314" sldId="2147483680"/>
              <pc:sldLayoutMk cId="2202186739" sldId="214748368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E533F271-1B44-4E67-BA67-7119CFE0A414}" dt="2020-08-17T10:20:10.729" v="439" actId="13822"/>
            <ac:cxnSpMkLst>
              <pc:docMk/>
              <pc:sldMasterMk cId="2268856314" sldId="2147483680"/>
              <pc:sldLayoutMk cId="2202186739" sldId="214748368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E533F271-1B44-4E67-BA67-7119CFE0A414}" dt="2020-08-17T10:20:10.729" v="439" actId="13822"/>
            <ac:cxnSpMkLst>
              <pc:docMk/>
              <pc:sldMasterMk cId="2268856314" sldId="2147483680"/>
              <pc:sldLayoutMk cId="2202186739" sldId="214748368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E533F271-1B44-4E67-BA67-7119CFE0A414}" dt="2020-08-17T10:20:10.729" v="439" actId="13822"/>
            <ac:cxnSpMkLst>
              <pc:docMk/>
              <pc:sldMasterMk cId="2268856314" sldId="2147483680"/>
              <pc:sldLayoutMk cId="2202186739" sldId="214748368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E533F271-1B44-4E67-BA67-7119CFE0A414}" dt="2020-08-17T10:20:10.729" v="439" actId="13822"/>
            <ac:cxnSpMkLst>
              <pc:docMk/>
              <pc:sldMasterMk cId="2268856314" sldId="2147483680"/>
              <pc:sldLayoutMk cId="2202186739" sldId="214748368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E533F271-1B44-4E67-BA67-7119CFE0A414}" dt="2020-08-17T10:20:10.729" v="439" actId="13822"/>
            <ac:cxnSpMkLst>
              <pc:docMk/>
              <pc:sldMasterMk cId="2268856314" sldId="2147483680"/>
              <pc:sldLayoutMk cId="2202186739" sldId="214748368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E533F271-1B44-4E67-BA67-7119CFE0A414}" dt="2020-08-17T10:20:25.109" v="447" actId="1036"/>
          <pc:sldLayoutMkLst>
            <pc:docMk/>
            <pc:sldMasterMk cId="2268856314" sldId="2147483680"/>
            <pc:sldLayoutMk cId="1755028550" sldId="2147483684"/>
          </pc:sldLayoutMkLst>
          <pc:spChg chg="mod">
            <ac:chgData name="Danielle" userId="e2554c37-e717-43a0-ba79-1183ca921ccd" providerId="ADAL" clId="{E533F271-1B44-4E67-BA67-7119CFE0A414}" dt="2020-08-17T10:20:25.109" v="447" actId="1036"/>
            <ac:spMkLst>
              <pc:docMk/>
              <pc:sldMasterMk cId="2268856314" sldId="2147483680"/>
              <pc:sldLayoutMk cId="1755028550" sldId="2147483684"/>
              <ac:spMk id="2" creationId="{00000000-0000-0000-0000-000000000000}"/>
            </ac:spMkLst>
          </pc:spChg>
          <pc:spChg chg="mod">
            <ac:chgData name="Danielle" userId="e2554c37-e717-43a0-ba79-1183ca921ccd" providerId="ADAL" clId="{E533F271-1B44-4E67-BA67-7119CFE0A414}" dt="2020-08-17T10:20:25.109" v="447" actId="1036"/>
            <ac:spMkLst>
              <pc:docMk/>
              <pc:sldMasterMk cId="2268856314" sldId="2147483680"/>
              <pc:sldLayoutMk cId="1755028550" sldId="2147483684"/>
              <ac:spMk id="3" creationId="{00000000-0000-0000-0000-000000000000}"/>
            </ac:spMkLst>
          </pc:spChg>
        </pc:sldLayoutChg>
        <pc:sldLayoutChg chg="delSp mod">
          <pc:chgData name="Danielle" userId="e2554c37-e717-43a0-ba79-1183ca921ccd" providerId="ADAL" clId="{E533F271-1B44-4E67-BA67-7119CFE0A414}" dt="2020-08-17T10:20:29.856" v="448" actId="478"/>
          <pc:sldLayoutMkLst>
            <pc:docMk/>
            <pc:sldMasterMk cId="2268856314" sldId="2147483680"/>
            <pc:sldLayoutMk cId="2378017836" sldId="2147483686"/>
          </pc:sldLayoutMkLst>
          <pc:spChg chg="del">
            <ac:chgData name="Danielle" userId="e2554c37-e717-43a0-ba79-1183ca921ccd" providerId="ADAL" clId="{E533F271-1B44-4E67-BA67-7119CFE0A414}" dt="2020-08-17T10:20:29.856" v="448" actId="478"/>
            <ac:spMkLst>
              <pc:docMk/>
              <pc:sldMasterMk cId="2268856314" sldId="2147483680"/>
              <pc:sldLayoutMk cId="2378017836" sldId="2147483686"/>
              <ac:spMk id="2" creationId="{00000000-0000-0000-0000-000000000000}"/>
            </ac:spMkLst>
          </pc:spChg>
          <pc:spChg chg="del">
            <ac:chgData name="Danielle" userId="e2554c37-e717-43a0-ba79-1183ca921ccd" providerId="ADAL" clId="{E533F271-1B44-4E67-BA67-7119CFE0A414}" dt="2020-08-17T10:20:29.856" v="448" actId="478"/>
            <ac:spMkLst>
              <pc:docMk/>
              <pc:sldMasterMk cId="2268856314" sldId="2147483680"/>
              <pc:sldLayoutMk cId="2378017836" sldId="2147483686"/>
              <ac:spMk id="3" creationId="{00000000-0000-0000-0000-000000000000}"/>
            </ac:spMkLst>
          </pc:spChg>
          <pc:spChg chg="del">
            <ac:chgData name="Danielle" userId="e2554c37-e717-43a0-ba79-1183ca921ccd" providerId="ADAL" clId="{E533F271-1B44-4E67-BA67-7119CFE0A414}" dt="2020-08-17T10:20:29.856" v="448" actId="478"/>
            <ac:spMkLst>
              <pc:docMk/>
              <pc:sldMasterMk cId="2268856314" sldId="2147483680"/>
              <pc:sldLayoutMk cId="2378017836" sldId="2147483686"/>
              <ac:spMk id="4" creationId="{00000000-0000-0000-0000-000000000000}"/>
            </ac:spMkLst>
          </pc:spChg>
          <pc:spChg chg="del">
            <ac:chgData name="Danielle" userId="e2554c37-e717-43a0-ba79-1183ca921ccd" providerId="ADAL" clId="{E533F271-1B44-4E67-BA67-7119CFE0A414}" dt="2020-08-17T10:20:29.856" v="448" actId="478"/>
            <ac:spMkLst>
              <pc:docMk/>
              <pc:sldMasterMk cId="2268856314" sldId="2147483680"/>
              <pc:sldLayoutMk cId="2378017836" sldId="2147483686"/>
              <ac:spMk id="5" creationId="{00000000-0000-0000-0000-000000000000}"/>
            </ac:spMkLst>
          </pc:spChg>
          <pc:spChg chg="del">
            <ac:chgData name="Danielle" userId="e2554c37-e717-43a0-ba79-1183ca921ccd" providerId="ADAL" clId="{E533F271-1B44-4E67-BA67-7119CFE0A414}" dt="2020-08-17T10:20:29.856" v="448" actId="478"/>
            <ac:spMkLst>
              <pc:docMk/>
              <pc:sldMasterMk cId="2268856314" sldId="2147483680"/>
              <pc:sldLayoutMk cId="2378017836" sldId="2147483686"/>
              <ac:spMk id="6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E533F271-1B44-4E67-BA67-7119CFE0A414}" dt="2020-08-17T10:20:46.790" v="452" actId="2711"/>
        <pc:sldMasterMkLst>
          <pc:docMk/>
          <pc:sldMasterMk cId="3406523225" sldId="2147483688"/>
        </pc:sldMasterMkLst>
        <pc:spChg chg="mod">
          <ac:chgData name="Danielle" userId="e2554c37-e717-43a0-ba79-1183ca921ccd" providerId="ADAL" clId="{E533F271-1B44-4E67-BA67-7119CFE0A414}" dt="2020-08-17T10:20:39.030" v="451" actId="2711"/>
          <ac:spMkLst>
            <pc:docMk/>
            <pc:sldMasterMk cId="3406523225" sldId="2147483688"/>
            <ac:spMk id="18" creationId="{00000000-0000-0000-0000-000000000000}"/>
          </ac:spMkLst>
        </pc:spChg>
        <pc:spChg chg="mod">
          <ac:chgData name="Danielle" userId="e2554c37-e717-43a0-ba79-1183ca921ccd" providerId="ADAL" clId="{E533F271-1B44-4E67-BA67-7119CFE0A414}" dt="2020-08-17T10:20:39.030" v="451" actId="2711"/>
          <ac:spMkLst>
            <pc:docMk/>
            <pc:sldMasterMk cId="3406523225" sldId="2147483688"/>
            <ac:spMk id="19" creationId="{00000000-0000-0000-0000-000000000000}"/>
          </ac:spMkLst>
        </pc:spChg>
        <pc:picChg chg="mod">
          <ac:chgData name="Danielle" userId="e2554c37-e717-43a0-ba79-1183ca921ccd" providerId="ADAL" clId="{E533F271-1B44-4E67-BA67-7119CFE0A414}" dt="2020-08-17T10:20:39.030" v="451" actId="2711"/>
          <ac:picMkLst>
            <pc:docMk/>
            <pc:sldMasterMk cId="3406523225" sldId="2147483688"/>
            <ac:picMk id="14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20:39.030" v="451" actId="2711"/>
          <ac:picMkLst>
            <pc:docMk/>
            <pc:sldMasterMk cId="3406523225" sldId="2147483688"/>
            <ac:picMk id="15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20:39.030" v="451" actId="2711"/>
          <ac:picMkLst>
            <pc:docMk/>
            <pc:sldMasterMk cId="3406523225" sldId="2147483688"/>
            <ac:picMk id="16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20:39.030" v="451" actId="2711"/>
          <ac:picMkLst>
            <pc:docMk/>
            <pc:sldMasterMk cId="3406523225" sldId="2147483688"/>
            <ac:picMk id="17" creationId="{00000000-0000-0000-0000-000000000000}"/>
          </ac:picMkLst>
        </pc:picChg>
        <pc:picChg chg="mod">
          <ac:chgData name="Danielle" userId="e2554c37-e717-43a0-ba79-1183ca921ccd" providerId="ADAL" clId="{E533F271-1B44-4E67-BA67-7119CFE0A414}" dt="2020-08-17T10:20:39.030" v="451" actId="2711"/>
          <ac:picMkLst>
            <pc:docMk/>
            <pc:sldMasterMk cId="3406523225" sldId="214748368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E533F271-1B44-4E67-BA67-7119CFE0A414}" dt="2020-08-17T10:20:46.790" v="452" actId="2711"/>
          <pc:sldLayoutMkLst>
            <pc:docMk/>
            <pc:sldMasterMk cId="3406523225" sldId="2147483688"/>
            <pc:sldLayoutMk cId="1527382679" sldId="2147483690"/>
          </pc:sldLayoutMkLst>
          <pc:spChg chg="mod">
            <ac:chgData name="Danielle" userId="e2554c37-e717-43a0-ba79-1183ca921ccd" providerId="ADAL" clId="{E533F271-1B44-4E67-BA67-7119CFE0A414}" dt="2020-08-17T10:20:46.790" v="452" actId="2711"/>
            <ac:spMkLst>
              <pc:docMk/>
              <pc:sldMasterMk cId="3406523225" sldId="2147483688"/>
              <pc:sldLayoutMk cId="1527382679" sldId="2147483690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D42F9-4EF7-4580-AF71-2B85B590AAE4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DA2FB-D15F-45BB-B979-B08B0DABF3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7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DA2FB-D15F-45BB-B979-B08B0DABF33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9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0957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14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7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4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2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954DCA1-6855-4615-BA9C-3690A9C2863C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6B3D61-F662-4E14-85CA-489DA366E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01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24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186739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2855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37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0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7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4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2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954DCA1-6855-4615-BA9C-3690A9C2863C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E6B3D61-F662-4E14-85CA-489DA366E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3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62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8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Monday, 17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6821" y="5965066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u="none" dirty="0">
                <a:latin typeface="Arial" panose="020B0604020202020204" pitchFamily="34" charset="0"/>
                <a:cs typeface="Arial" panose="020B0604020202020204" pitchFamily="34" charset="0"/>
              </a:rPr>
              <a:t>Area, circumference,</a:t>
            </a:r>
            <a:r>
              <a:rPr lang="en-GB" sz="16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radius, diameter, cross-section, height, length, surface area, net, volume, cylinder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calculate the volume of a cylinder.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calculate the surface area of a cylinder.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 solve problems involving volume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and surface area of cylinders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76039" y="255343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Volume and Surface Area of Cylinders</a:t>
            </a:r>
          </a:p>
        </p:txBody>
      </p:sp>
    </p:spTree>
    <p:extLst>
      <p:ext uri="{BB962C8B-B14F-4D97-AF65-F5344CB8AC3E}">
        <p14:creationId xmlns:p14="http://schemas.microsoft.com/office/powerpoint/2010/main" val="22688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93" r:id="rId7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Monday, 17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6039" y="255343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Volume and Surface Area of Cylinders</a:t>
            </a:r>
          </a:p>
        </p:txBody>
      </p:sp>
    </p:spTree>
    <p:extLst>
      <p:ext uri="{BB962C8B-B14F-4D97-AF65-F5344CB8AC3E}">
        <p14:creationId xmlns:p14="http://schemas.microsoft.com/office/powerpoint/2010/main" val="340652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90" y="1091307"/>
            <a:ext cx="8792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 </a:t>
            </a:r>
          </a:p>
          <a:p>
            <a:pPr algn="ctr"/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Calculate the areas and circumferences of these circles to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37980" y="4869160"/>
            <a:ext cx="1296144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44208" y="4869160"/>
            <a:ext cx="1296144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41760" y="2540614"/>
            <a:ext cx="1296144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09164" y="4637230"/>
            <a:ext cx="1760004" cy="176000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13610" y="2308684"/>
            <a:ext cx="1760004" cy="176000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06050" y="2308684"/>
            <a:ext cx="1760004" cy="176000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stCxn id="10" idx="1"/>
            <a:endCxn id="10" idx="5"/>
          </p:cNvCxnSpPr>
          <p:nvPr/>
        </p:nvCxnSpPr>
        <p:spPr>
          <a:xfrm>
            <a:off x="1463797" y="2566431"/>
            <a:ext cx="1244510" cy="1244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7214" y="230868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4163" y="230603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1741" y="230603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3610" y="463723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8903" y="463723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07402" y="463723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Q5</a:t>
            </a:r>
          </a:p>
        </p:txBody>
      </p:sp>
      <p:cxnSp>
        <p:nvCxnSpPr>
          <p:cNvPr id="22" name="Straight Connector 21"/>
          <p:cNvCxnSpPr>
            <a:endCxn id="7" idx="7"/>
          </p:cNvCxnSpPr>
          <p:nvPr/>
        </p:nvCxnSpPr>
        <p:spPr>
          <a:xfrm flipV="1">
            <a:off x="4601425" y="2730430"/>
            <a:ext cx="446663" cy="4840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5" idx="3"/>
          </p:cNvCxnSpPr>
          <p:nvPr/>
        </p:nvCxnSpPr>
        <p:spPr>
          <a:xfrm flipH="1">
            <a:off x="1627796" y="5522889"/>
            <a:ext cx="435096" cy="452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</p:cNvCxnSpPr>
          <p:nvPr/>
        </p:nvCxnSpPr>
        <p:spPr>
          <a:xfrm>
            <a:off x="4589166" y="4637230"/>
            <a:ext cx="12259" cy="969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2"/>
            <a:endCxn id="9" idx="6"/>
          </p:cNvCxnSpPr>
          <p:nvPr/>
        </p:nvCxnSpPr>
        <p:spPr>
          <a:xfrm>
            <a:off x="6213610" y="3188686"/>
            <a:ext cx="17600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7"/>
            <a:endCxn id="6" idx="3"/>
          </p:cNvCxnSpPr>
          <p:nvPr/>
        </p:nvCxnSpPr>
        <p:spPr>
          <a:xfrm flipH="1">
            <a:off x="6634024" y="5058976"/>
            <a:ext cx="916512" cy="916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69795" y="2803189"/>
            <a:ext cx="773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7 cm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94623" y="5410634"/>
            <a:ext cx="77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4.5 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30902" y="2864853"/>
            <a:ext cx="773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61474" y="4971133"/>
            <a:ext cx="773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81872" y="2727201"/>
            <a:ext cx="944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2.5 cm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11132" y="5700404"/>
            <a:ext cx="773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415007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harvey.nu/beans_on_toast/heinz_baked_beans_33p.jpg">
            <a:extLst>
              <a:ext uri="{FF2B5EF4-FFF2-40B4-BE49-F238E27FC236}">
                <a16:creationId xmlns:a16="http://schemas.microsoft.com/office/drawing/2014/main" id="{55B9B13B-AF56-4CB4-904C-AA40FBE8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03447"/>
            <a:ext cx="5249439" cy="23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DFE2166-A16D-4794-B8A0-8A926895B327}"/>
              </a:ext>
            </a:extLst>
          </p:cNvPr>
          <p:cNvCxnSpPr/>
          <p:nvPr/>
        </p:nvCxnSpPr>
        <p:spPr>
          <a:xfrm>
            <a:off x="7020272" y="2803447"/>
            <a:ext cx="0" cy="23000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61DD99-AA3E-4FD0-A51E-684F9AC11509}"/>
                  </a:ext>
                </a:extLst>
              </p:cNvPr>
              <p:cNvSpPr txBox="1"/>
              <p:nvPr/>
            </p:nvSpPr>
            <p:spPr>
              <a:xfrm>
                <a:off x="7092280" y="3717032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Height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61DD99-AA3E-4FD0-A51E-684F9AC11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717032"/>
                <a:ext cx="1512168" cy="369332"/>
              </a:xfrm>
              <a:prstGeom prst="rect">
                <a:avLst/>
              </a:prstGeom>
              <a:blipFill>
                <a:blip r:embed="rId3"/>
                <a:stretch>
                  <a:fillRect l="-322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9F14AA-9025-438A-97D8-63916A7A7998}"/>
              </a:ext>
            </a:extLst>
          </p:cNvPr>
          <p:cNvCxnSpPr/>
          <p:nvPr/>
        </p:nvCxnSpPr>
        <p:spPr>
          <a:xfrm>
            <a:off x="1691680" y="2708920"/>
            <a:ext cx="524943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92DF17-8E22-4773-9763-E2D218ACB4B7}"/>
                  </a:ext>
                </a:extLst>
              </p:cNvPr>
              <p:cNvSpPr txBox="1"/>
              <p:nvPr/>
            </p:nvSpPr>
            <p:spPr>
              <a:xfrm>
                <a:off x="3268711" y="2292325"/>
                <a:ext cx="36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Circumference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92DF17-8E22-4773-9763-E2D218ACB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711" y="2292325"/>
                <a:ext cx="3672408" cy="369332"/>
              </a:xfrm>
              <a:prstGeom prst="rect">
                <a:avLst/>
              </a:prstGeom>
              <a:blipFill>
                <a:blip r:embed="rId4"/>
                <a:stretch>
                  <a:fillRect l="-132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52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0BC4698-AC44-4800-A745-0B5B24626103}"/>
              </a:ext>
            </a:extLst>
          </p:cNvPr>
          <p:cNvGrpSpPr/>
          <p:nvPr/>
        </p:nvGrpSpPr>
        <p:grpSpPr>
          <a:xfrm>
            <a:off x="1691680" y="1231693"/>
            <a:ext cx="5249439" cy="5602612"/>
            <a:chOff x="4003078" y="1872874"/>
            <a:chExt cx="4594225" cy="4903316"/>
          </a:xfrm>
        </p:grpSpPr>
        <p:pic>
          <p:nvPicPr>
            <p:cNvPr id="14" name="Picture 2" descr="Top View Tin Can Images, Stock Photos &amp; Vectors | Shutterstock">
              <a:extLst>
                <a:ext uri="{FF2B5EF4-FFF2-40B4-BE49-F238E27FC236}">
                  <a16:creationId xmlns:a16="http://schemas.microsoft.com/office/drawing/2014/main" id="{D3BAF725-D528-4178-8E95-03E2132EA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2" t="6801" r="15142" b="12200"/>
            <a:stretch/>
          </p:blipFill>
          <p:spPr bwMode="auto">
            <a:xfrm>
              <a:off x="4856248" y="1872874"/>
              <a:ext cx="1534335" cy="1438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ose Up Top Side Of Tin Can On White Background. Stock Photo ...">
              <a:extLst>
                <a:ext uri="{FF2B5EF4-FFF2-40B4-BE49-F238E27FC236}">
                  <a16:creationId xmlns:a16="http://schemas.microsoft.com/office/drawing/2014/main" id="{162A4623-D7DC-4967-B8F2-68CC93A53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48" b="89937" l="10000" r="90000">
                          <a14:foregroundMark x1="30231" y1="15881" x2="30231" y2="15881"/>
                          <a14:foregroundMark x1="30231" y1="15881" x2="50000" y2="9748"/>
                          <a14:foregroundMark x1="50000" y1="9748" x2="70000" y2="16274"/>
                          <a14:foregroundMark x1="70000" y1="16274" x2="84846" y2="31368"/>
                          <a14:foregroundMark x1="84846" y1="31368" x2="89154" y2="52594"/>
                          <a14:foregroundMark x1="89154" y1="52594" x2="80462" y2="72406"/>
                          <a14:foregroundMark x1="80462" y1="72406" x2="64923" y2="86714"/>
                          <a14:foregroundMark x1="64923" y1="86714" x2="44000" y2="89780"/>
                          <a14:foregroundMark x1="44000" y1="89780" x2="24769" y2="79796"/>
                          <a14:foregroundMark x1="24769" y1="79796" x2="12154" y2="60928"/>
                          <a14:foregroundMark x1="12154" y1="60928" x2="12231" y2="39465"/>
                          <a14:foregroundMark x1="12231" y1="39465" x2="23846" y2="20362"/>
                          <a14:foregroundMark x1="23846" y1="20362" x2="30846" y2="14623"/>
                          <a14:foregroundMark x1="35615" y1="55818" x2="46385" y2="66745"/>
                          <a14:foregroundMark x1="37538" y1="59041" x2="47462" y2="66588"/>
                          <a14:foregroundMark x1="59538" y1="15094" x2="76769" y2="26808"/>
                          <a14:foregroundMark x1="76769" y1="26808" x2="83615" y2="417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321" y="5085184"/>
              <a:ext cx="1728192" cy="169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harvey.nu/beans_on_toast/heinz_baked_beans_33p.jpg">
              <a:extLst>
                <a:ext uri="{FF2B5EF4-FFF2-40B4-BE49-F238E27FC236}">
                  <a16:creationId xmlns:a16="http://schemas.microsoft.com/office/drawing/2014/main" id="{55B9B13B-AF56-4CB4-904C-AA40FBE8F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078" y="3248448"/>
              <a:ext cx="4594225" cy="201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C9AF2C-068A-4FA1-8164-2E1F8E7168C1}"/>
              </a:ext>
            </a:extLst>
          </p:cNvPr>
          <p:cNvCxnSpPr>
            <a:cxnSpLocks/>
          </p:cNvCxnSpPr>
          <p:nvPr/>
        </p:nvCxnSpPr>
        <p:spPr>
          <a:xfrm flipH="1">
            <a:off x="4428083" y="2029878"/>
            <a:ext cx="7152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C0F6DF-FB19-44C7-A548-714DB4219DD1}"/>
              </a:ext>
            </a:extLst>
          </p:cNvPr>
          <p:cNvCxnSpPr>
            <a:cxnSpLocks/>
          </p:cNvCxnSpPr>
          <p:nvPr/>
        </p:nvCxnSpPr>
        <p:spPr>
          <a:xfrm flipH="1">
            <a:off x="4499992" y="6008337"/>
            <a:ext cx="71227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C20833-3B05-49E2-9FF7-BFF864D64534}"/>
                  </a:ext>
                </a:extLst>
              </p:cNvPr>
              <p:cNvSpPr txBox="1"/>
              <p:nvPr/>
            </p:nvSpPr>
            <p:spPr>
              <a:xfrm>
                <a:off x="5148064" y="1845212"/>
                <a:ext cx="2592387" cy="36933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top circle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²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C20833-3B05-49E2-9FF7-BFF864D64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845212"/>
                <a:ext cx="2592387" cy="369332"/>
              </a:xfrm>
              <a:prstGeom prst="rect">
                <a:avLst/>
              </a:prstGeom>
              <a:blipFill>
                <a:blip r:embed="rId6"/>
                <a:stretch>
                  <a:fillRect l="-1395" t="-6250" b="-21875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9E88C1D6-99B3-4F75-ADCE-381370460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072" y="5814843"/>
                <a:ext cx="3024188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dirty="0"/>
                  <a:t>Area of bottom circle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9E88C1D6-99B3-4F75-ADCE-381370460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5814843"/>
                <a:ext cx="3024188" cy="369332"/>
              </a:xfrm>
              <a:prstGeom prst="rect">
                <a:avLst/>
              </a:prstGeom>
              <a:blipFill>
                <a:blip r:embed="rId7"/>
                <a:stretch>
                  <a:fillRect l="-1200" t="-6250" b="-2187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3BB114-8E28-485D-9B91-146BFCA15FD9}"/>
              </a:ext>
            </a:extLst>
          </p:cNvPr>
          <p:cNvCxnSpPr>
            <a:cxnSpLocks/>
          </p:cNvCxnSpPr>
          <p:nvPr/>
        </p:nvCxnSpPr>
        <p:spPr>
          <a:xfrm flipH="1">
            <a:off x="6948363" y="3830027"/>
            <a:ext cx="7152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182CA9-22DE-4859-9B6E-D6B475BF706F}"/>
                  </a:ext>
                </a:extLst>
              </p:cNvPr>
              <p:cNvSpPr txBox="1"/>
              <p:nvPr/>
            </p:nvSpPr>
            <p:spPr>
              <a:xfrm>
                <a:off x="7452320" y="3506861"/>
                <a:ext cx="1368152" cy="64633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label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𝑑h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182CA9-22DE-4859-9B6E-D6B475BF7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3506861"/>
                <a:ext cx="1368152" cy="646331"/>
              </a:xfrm>
              <a:prstGeom prst="rect">
                <a:avLst/>
              </a:prstGeom>
              <a:blipFill>
                <a:blip r:embed="rId8"/>
                <a:stretch>
                  <a:fillRect l="-2620" t="-2727" b="-11818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08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046D15-C884-4869-8809-7BA26FFA8193}"/>
                  </a:ext>
                </a:extLst>
              </p:cNvPr>
              <p:cNvSpPr txBox="1"/>
              <p:nvPr/>
            </p:nvSpPr>
            <p:spPr>
              <a:xfrm>
                <a:off x="2123728" y="1183978"/>
                <a:ext cx="6768752" cy="2874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total surface area of the cylinder. Give your answer correct to 1 decimal place.</a:t>
                </a: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Top: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𝟓𝟔𝟔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Bottom:	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𝟓𝟔𝟔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Label:	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𝟕𝟓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𝟑𝟗𝟖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surface area: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r>
                  <a:rPr lang="en-GB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046D15-C884-4869-8809-7BA26FFA8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83978"/>
                <a:ext cx="6768752" cy="2874761"/>
              </a:xfrm>
              <a:prstGeom prst="rect">
                <a:avLst/>
              </a:prstGeom>
              <a:blipFill>
                <a:blip r:embed="rId2"/>
                <a:stretch>
                  <a:fillRect l="-720" t="-1059" r="-990" b="-23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ylinder 6">
            <a:extLst>
              <a:ext uri="{FF2B5EF4-FFF2-40B4-BE49-F238E27FC236}">
                <a16:creationId xmlns:a16="http://schemas.microsoft.com/office/drawing/2014/main" id="{30EDE55B-C5F4-4697-85D0-59E788F31C61}"/>
              </a:ext>
            </a:extLst>
          </p:cNvPr>
          <p:cNvSpPr/>
          <p:nvPr/>
        </p:nvSpPr>
        <p:spPr>
          <a:xfrm>
            <a:off x="6516216" y="2264098"/>
            <a:ext cx="2088232" cy="210100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1D9471-D449-4EB5-AD7A-637E4E138E74}"/>
              </a:ext>
            </a:extLst>
          </p:cNvPr>
          <p:cNvCxnSpPr>
            <a:cxnSpLocks/>
          </p:cNvCxnSpPr>
          <p:nvPr/>
        </p:nvCxnSpPr>
        <p:spPr>
          <a:xfrm>
            <a:off x="6588224" y="2552130"/>
            <a:ext cx="20162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BAE805-5AE1-44E8-B062-2143FD2472CE}"/>
                  </a:ext>
                </a:extLst>
              </p:cNvPr>
              <p:cNvSpPr txBox="1"/>
              <p:nvPr/>
            </p:nvSpPr>
            <p:spPr>
              <a:xfrm>
                <a:off x="7236296" y="2264098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BAE805-5AE1-44E8-B062-2143FD247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264098"/>
                <a:ext cx="1224136" cy="307777"/>
              </a:xfrm>
              <a:prstGeom prst="rect">
                <a:avLst/>
              </a:prstGeom>
              <a:blipFill>
                <a:blip r:embed="rId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4FBD03-C8E8-4E4E-A4A0-CBC38A087CC2}"/>
                  </a:ext>
                </a:extLst>
              </p:cNvPr>
              <p:cNvSpPr txBox="1"/>
              <p:nvPr/>
            </p:nvSpPr>
            <p:spPr>
              <a:xfrm>
                <a:off x="5904148" y="3160712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4FBD03-C8E8-4E4E-A4A0-CBC38A08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8" y="3160712"/>
                <a:ext cx="1224136" cy="307777"/>
              </a:xfrm>
              <a:prstGeom prst="rect">
                <a:avLst/>
              </a:prstGeom>
              <a:blipFill>
                <a:blip r:embed="rId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1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91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10AE10-2F91-4349-AE69-A06DEB52AA19}"/>
                  </a:ext>
                </a:extLst>
              </p:cNvPr>
              <p:cNvSpPr txBox="1"/>
              <p:nvPr/>
            </p:nvSpPr>
            <p:spPr>
              <a:xfrm>
                <a:off x="251520" y="1124744"/>
                <a:ext cx="864096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 </a:t>
                </a:r>
              </a:p>
              <a:p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1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	207.3 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	b)	175.9 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	c)	345.6 cm</a:t>
                </a:r>
                <a:r>
                  <a:rPr lang="en-GB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2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£47.85</a:t>
                </a:r>
              </a:p>
              <a:p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 3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10AE10-2F91-4349-AE69-A06DEB52A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3170099"/>
              </a:xfrm>
              <a:prstGeom prst="rect">
                <a:avLst/>
              </a:prstGeom>
              <a:blipFill>
                <a:blip r:embed="rId3"/>
                <a:stretch>
                  <a:fillRect l="-705" t="-962" b="-2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4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7" t="17008" r="4339" b="5677"/>
          <a:stretch/>
        </p:blipFill>
        <p:spPr bwMode="auto">
          <a:xfrm>
            <a:off x="2195736" y="1412776"/>
            <a:ext cx="2088107" cy="39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2636912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friend has missed today’s lesson. Write a text (in your book!) telling them what they need to know.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77281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365671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112474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2060848"/>
            <a:ext cx="4464496" cy="224676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Q1	A = 38.5 cm², C = 22.0 cm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Q2	A = 19.6 cm², C = 15.7 cm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Q3 	A = 50.3 cm², C = 25.1 cm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Q4	A = 12.6 cm², C = 12.6 cm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Q5	A = 28.3 cm², C = 18.8 cm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Q6	A = 15.9 cm², C = 14.1 cm</a:t>
            </a:r>
          </a:p>
        </p:txBody>
      </p:sp>
    </p:spTree>
    <p:extLst>
      <p:ext uri="{BB962C8B-B14F-4D97-AF65-F5344CB8AC3E}">
        <p14:creationId xmlns:p14="http://schemas.microsoft.com/office/powerpoint/2010/main" val="322558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F260C-8A13-4102-9290-212C2FA40E25}"/>
              </a:ext>
            </a:extLst>
          </p:cNvPr>
          <p:cNvSpPr txBox="1"/>
          <p:nvPr/>
        </p:nvSpPr>
        <p:spPr>
          <a:xfrm>
            <a:off x="2123728" y="1124744"/>
            <a:ext cx="67687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prism is a 3D shape with two identical 2D shapes facing each other.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These identical shapes are called the cross-section.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bases can be a triangle, square, rectangle or any other polygon.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1B34E-182D-44A9-809F-DA80527C842F}"/>
              </a:ext>
            </a:extLst>
          </p:cNvPr>
          <p:cNvSpPr txBox="1"/>
          <p:nvPr/>
        </p:nvSpPr>
        <p:spPr>
          <a:xfrm>
            <a:off x="2123728" y="3645024"/>
            <a:ext cx="67687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cylinder is not a prism, although it behaves like a prism when we are calculating its volume and surface area.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742AD4-7477-4558-9B0E-5E334FA993EE}"/>
                  </a:ext>
                </a:extLst>
              </p:cNvPr>
              <p:cNvSpPr txBox="1"/>
              <p:nvPr/>
            </p:nvSpPr>
            <p:spPr>
              <a:xfrm>
                <a:off x="2123728" y="4623175"/>
                <a:ext cx="6768752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of prism: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cross-section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perpendicular length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742AD4-7477-4558-9B0E-5E334FA99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623175"/>
                <a:ext cx="6768752" cy="707886"/>
              </a:xfrm>
              <a:prstGeom prst="rect">
                <a:avLst/>
              </a:prstGeom>
              <a:blipFill>
                <a:blip r:embed="rId2"/>
                <a:stretch>
                  <a:fillRect t="-1653" b="-12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0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046D15-C884-4869-8809-7BA26FFA8193}"/>
                  </a:ext>
                </a:extLst>
              </p:cNvPr>
              <p:cNvSpPr txBox="1"/>
              <p:nvPr/>
            </p:nvSpPr>
            <p:spPr>
              <a:xfrm>
                <a:off x="2123728" y="2060848"/>
                <a:ext cx="6768752" cy="163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volume of this cylinder. Give your answer correct to 1 decimal place.</a:t>
                </a:r>
              </a:p>
              <a:p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046D15-C884-4869-8809-7BA26FFA8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060848"/>
                <a:ext cx="6768752" cy="1638205"/>
              </a:xfrm>
              <a:prstGeom prst="rect">
                <a:avLst/>
              </a:prstGeom>
              <a:blipFill>
                <a:blip r:embed="rId2"/>
                <a:stretch>
                  <a:fillRect l="-900" t="-1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AD31D-20CE-4934-B4C8-3057990B197E}"/>
                  </a:ext>
                </a:extLst>
              </p:cNvPr>
              <p:cNvSpPr txBox="1"/>
              <p:nvPr/>
            </p:nvSpPr>
            <p:spPr>
              <a:xfrm>
                <a:off x="2123728" y="1136938"/>
                <a:ext cx="6768752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of prism: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cross-section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perpendicular length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AD31D-20CE-4934-B4C8-3057990B1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36938"/>
                <a:ext cx="6768752" cy="707886"/>
              </a:xfrm>
              <a:prstGeom prst="rect">
                <a:avLst/>
              </a:prstGeom>
              <a:blipFill>
                <a:blip r:embed="rId3"/>
                <a:stretch>
                  <a:fillRect t="-2500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ylinder 6">
            <a:extLst>
              <a:ext uri="{FF2B5EF4-FFF2-40B4-BE49-F238E27FC236}">
                <a16:creationId xmlns:a16="http://schemas.microsoft.com/office/drawing/2014/main" id="{30EDE55B-C5F4-4697-85D0-59E788F31C61}"/>
              </a:ext>
            </a:extLst>
          </p:cNvPr>
          <p:cNvSpPr/>
          <p:nvPr/>
        </p:nvSpPr>
        <p:spPr>
          <a:xfrm>
            <a:off x="6516216" y="3140968"/>
            <a:ext cx="2088232" cy="210100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1D9471-D449-4EB5-AD7A-637E4E138E74}"/>
              </a:ext>
            </a:extLst>
          </p:cNvPr>
          <p:cNvCxnSpPr/>
          <p:nvPr/>
        </p:nvCxnSpPr>
        <p:spPr>
          <a:xfrm>
            <a:off x="7524328" y="3429000"/>
            <a:ext cx="10801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BAE805-5AE1-44E8-B062-2143FD2472CE}"/>
                  </a:ext>
                </a:extLst>
              </p:cNvPr>
              <p:cNvSpPr txBox="1"/>
              <p:nvPr/>
            </p:nvSpPr>
            <p:spPr>
              <a:xfrm>
                <a:off x="7623043" y="3140968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BAE805-5AE1-44E8-B062-2143FD247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043" y="3140968"/>
                <a:ext cx="1224136" cy="307777"/>
              </a:xfrm>
              <a:prstGeom prst="rect">
                <a:avLst/>
              </a:prstGeom>
              <a:blipFill>
                <a:blip r:embed="rId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4FBD03-C8E8-4E4E-A4A0-CBC38A087CC2}"/>
                  </a:ext>
                </a:extLst>
              </p:cNvPr>
              <p:cNvSpPr txBox="1"/>
              <p:nvPr/>
            </p:nvSpPr>
            <p:spPr>
              <a:xfrm>
                <a:off x="5868144" y="4037582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4FBD03-C8E8-4E4E-A4A0-CBC38A08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037582"/>
                <a:ext cx="1224136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7AD55B-6772-4E18-8354-5BC46C5C6DB6}"/>
                  </a:ext>
                </a:extLst>
              </p:cNvPr>
              <p:cNvSpPr txBox="1"/>
              <p:nvPr/>
            </p:nvSpPr>
            <p:spPr>
              <a:xfrm>
                <a:off x="3779912" y="3292766"/>
                <a:ext cx="18539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𝟗𝟎𝟒𝟕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GB" sz="20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7AD55B-6772-4E18-8354-5BC46C5C6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292766"/>
                <a:ext cx="1853952" cy="400110"/>
              </a:xfrm>
              <a:prstGeom prst="rect">
                <a:avLst/>
              </a:prstGeom>
              <a:blipFill>
                <a:blip r:embed="rId6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1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046D15-C884-4869-8809-7BA26FFA8193}"/>
                  </a:ext>
                </a:extLst>
              </p:cNvPr>
              <p:cNvSpPr txBox="1"/>
              <p:nvPr/>
            </p:nvSpPr>
            <p:spPr>
              <a:xfrm>
                <a:off x="2123728" y="2060848"/>
                <a:ext cx="6768752" cy="163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volume of this cylinder. Give your answer correct to 3 significant figures.</a:t>
                </a:r>
              </a:p>
              <a:p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046D15-C884-4869-8809-7BA26FFA8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060848"/>
                <a:ext cx="6768752" cy="1638205"/>
              </a:xfrm>
              <a:prstGeom prst="rect">
                <a:avLst/>
              </a:prstGeom>
              <a:blipFill>
                <a:blip r:embed="rId2"/>
                <a:stretch>
                  <a:fillRect l="-900" t="-1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AD31D-20CE-4934-B4C8-3057990B197E}"/>
                  </a:ext>
                </a:extLst>
              </p:cNvPr>
              <p:cNvSpPr txBox="1"/>
              <p:nvPr/>
            </p:nvSpPr>
            <p:spPr>
              <a:xfrm>
                <a:off x="2123728" y="1136938"/>
                <a:ext cx="6768752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of prism:</a:t>
                </a:r>
              </a:p>
              <a:p>
                <a:pPr algn="ctr"/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cross-section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perpendicular length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AD31D-20CE-4934-B4C8-3057990B1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36938"/>
                <a:ext cx="6768752" cy="707886"/>
              </a:xfrm>
              <a:prstGeom prst="rect">
                <a:avLst/>
              </a:prstGeom>
              <a:blipFill>
                <a:blip r:embed="rId3"/>
                <a:stretch>
                  <a:fillRect t="-2500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ylinder 6">
            <a:extLst>
              <a:ext uri="{FF2B5EF4-FFF2-40B4-BE49-F238E27FC236}">
                <a16:creationId xmlns:a16="http://schemas.microsoft.com/office/drawing/2014/main" id="{30EDE55B-C5F4-4697-85D0-59E788F31C61}"/>
              </a:ext>
            </a:extLst>
          </p:cNvPr>
          <p:cNvSpPr/>
          <p:nvPr/>
        </p:nvSpPr>
        <p:spPr>
          <a:xfrm>
            <a:off x="6516216" y="3140968"/>
            <a:ext cx="2088232" cy="210100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1D9471-D449-4EB5-AD7A-637E4E138E74}"/>
              </a:ext>
            </a:extLst>
          </p:cNvPr>
          <p:cNvCxnSpPr>
            <a:cxnSpLocks/>
          </p:cNvCxnSpPr>
          <p:nvPr/>
        </p:nvCxnSpPr>
        <p:spPr>
          <a:xfrm>
            <a:off x="6588224" y="3429000"/>
            <a:ext cx="20162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BAE805-5AE1-44E8-B062-2143FD2472CE}"/>
                  </a:ext>
                </a:extLst>
              </p:cNvPr>
              <p:cNvSpPr txBox="1"/>
              <p:nvPr/>
            </p:nvSpPr>
            <p:spPr>
              <a:xfrm>
                <a:off x="7236296" y="3140968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GB" sz="1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BAE805-5AE1-44E8-B062-2143FD247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140968"/>
                <a:ext cx="1224136" cy="307777"/>
              </a:xfrm>
              <a:prstGeom prst="rect">
                <a:avLst/>
              </a:prstGeom>
              <a:blipFill>
                <a:blip r:embed="rId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4FBD03-C8E8-4E4E-A4A0-CBC38A087CC2}"/>
                  </a:ext>
                </a:extLst>
              </p:cNvPr>
              <p:cNvSpPr txBox="1"/>
              <p:nvPr/>
            </p:nvSpPr>
            <p:spPr>
              <a:xfrm>
                <a:off x="5904148" y="4037582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4FBD03-C8E8-4E4E-A4A0-CBC38A08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8" y="4037582"/>
                <a:ext cx="1224136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7AD55B-6772-4E18-8354-5BC46C5C6DB6}"/>
                  </a:ext>
                </a:extLst>
              </p:cNvPr>
              <p:cNvSpPr txBox="1"/>
              <p:nvPr/>
            </p:nvSpPr>
            <p:spPr>
              <a:xfrm>
                <a:off x="3779912" y="3292766"/>
                <a:ext cx="18539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𝟗𝟒𝟑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GB" sz="2000" b="1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7AD55B-6772-4E18-8354-5BC46C5C6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292766"/>
                <a:ext cx="1853952" cy="400110"/>
              </a:xfrm>
              <a:prstGeom prst="rect">
                <a:avLst/>
              </a:prstGeom>
              <a:blipFill>
                <a:blip r:embed="rId6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5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01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124744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 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	226.2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b)	150.8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	c)	471.2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	8.0 cm		b)	2.0 cm		c)	2.8 cm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198 cm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58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4EB0255-942B-49A7-A5F9-E858C93ACF14}"/>
              </a:ext>
            </a:extLst>
          </p:cNvPr>
          <p:cNvSpPr txBox="1"/>
          <p:nvPr/>
        </p:nvSpPr>
        <p:spPr>
          <a:xfrm>
            <a:off x="251521" y="1124744"/>
            <a:ext cx="5040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surface area of a shape is the total area of all of its faces.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calculate the total surface area, work out the areas of every face and add them together.</a:t>
            </a:r>
          </a:p>
        </p:txBody>
      </p:sp>
      <p:pic>
        <p:nvPicPr>
          <p:cNvPr id="12" name="Picture 2" descr="http://moodle.leedscitycollege.ac.uk/file.php/6210/images/heinzbeans.jpg">
            <a:extLst>
              <a:ext uri="{FF2B5EF4-FFF2-40B4-BE49-F238E27FC236}">
                <a16:creationId xmlns:a16="http://schemas.microsoft.com/office/drawing/2014/main" id="{F4A2F962-1F7E-474B-B7B5-3BCFCBAA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72" y="3248448"/>
            <a:ext cx="3131840" cy="313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0BC4698-AC44-4800-A745-0B5B24626103}"/>
              </a:ext>
            </a:extLst>
          </p:cNvPr>
          <p:cNvGrpSpPr/>
          <p:nvPr/>
        </p:nvGrpSpPr>
        <p:grpSpPr>
          <a:xfrm>
            <a:off x="4003078" y="1872874"/>
            <a:ext cx="4594225" cy="4903316"/>
            <a:chOff x="4003078" y="1872874"/>
            <a:chExt cx="4594225" cy="4903316"/>
          </a:xfrm>
        </p:grpSpPr>
        <p:pic>
          <p:nvPicPr>
            <p:cNvPr id="14" name="Picture 2" descr="Top View Tin Can Images, Stock Photos &amp; Vectors | Shutterstock">
              <a:extLst>
                <a:ext uri="{FF2B5EF4-FFF2-40B4-BE49-F238E27FC236}">
                  <a16:creationId xmlns:a16="http://schemas.microsoft.com/office/drawing/2014/main" id="{D3BAF725-D528-4178-8E95-03E2132EA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2" t="6801" r="15142" b="12200"/>
            <a:stretch/>
          </p:blipFill>
          <p:spPr bwMode="auto">
            <a:xfrm>
              <a:off x="5965072" y="1872874"/>
              <a:ext cx="1534335" cy="1438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ose Up Top Side Of Tin Can On White Background. Stock Photo ...">
              <a:extLst>
                <a:ext uri="{FF2B5EF4-FFF2-40B4-BE49-F238E27FC236}">
                  <a16:creationId xmlns:a16="http://schemas.microsoft.com/office/drawing/2014/main" id="{162A4623-D7DC-4967-B8F2-68CC93A53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48" b="89937" l="10000" r="90000">
                          <a14:foregroundMark x1="30231" y1="15881" x2="30231" y2="15881"/>
                          <a14:foregroundMark x1="30231" y1="15881" x2="50000" y2="9748"/>
                          <a14:foregroundMark x1="50000" y1="9748" x2="70000" y2="16274"/>
                          <a14:foregroundMark x1="70000" y1="16274" x2="84846" y2="31368"/>
                          <a14:foregroundMark x1="84846" y1="31368" x2="89154" y2="52594"/>
                          <a14:foregroundMark x1="89154" y1="52594" x2="80462" y2="72406"/>
                          <a14:foregroundMark x1="80462" y1="72406" x2="64923" y2="86714"/>
                          <a14:foregroundMark x1="64923" y1="86714" x2="44000" y2="89780"/>
                          <a14:foregroundMark x1="44000" y1="89780" x2="24769" y2="79796"/>
                          <a14:foregroundMark x1="24769" y1="79796" x2="12154" y2="60928"/>
                          <a14:foregroundMark x1="12154" y1="60928" x2="12231" y2="39465"/>
                          <a14:foregroundMark x1="12231" y1="39465" x2="23846" y2="20362"/>
                          <a14:foregroundMark x1="23846" y1="20362" x2="30846" y2="14623"/>
                          <a14:foregroundMark x1="35615" y1="55818" x2="46385" y2="66745"/>
                          <a14:foregroundMark x1="37538" y1="59041" x2="47462" y2="66588"/>
                          <a14:foregroundMark x1="59538" y1="15094" x2="76769" y2="26808"/>
                          <a14:foregroundMark x1="76769" y1="26808" x2="83615" y2="417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5085184"/>
              <a:ext cx="1728192" cy="169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harvey.nu/beans_on_toast/heinz_baked_beans_33p.jpg">
              <a:extLst>
                <a:ext uri="{FF2B5EF4-FFF2-40B4-BE49-F238E27FC236}">
                  <a16:creationId xmlns:a16="http://schemas.microsoft.com/office/drawing/2014/main" id="{55B9B13B-AF56-4CB4-904C-AA40FBE8F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078" y="3248448"/>
              <a:ext cx="4594225" cy="201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A9E6B78-5E2E-4C34-91E6-5E815F37CBAD}"/>
              </a:ext>
            </a:extLst>
          </p:cNvPr>
          <p:cNvSpPr/>
          <p:nvPr/>
        </p:nvSpPr>
        <p:spPr>
          <a:xfrm>
            <a:off x="2843808" y="4293096"/>
            <a:ext cx="720082" cy="3350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0BC4698-AC44-4800-A745-0B5B24626103}"/>
              </a:ext>
            </a:extLst>
          </p:cNvPr>
          <p:cNvGrpSpPr/>
          <p:nvPr/>
        </p:nvGrpSpPr>
        <p:grpSpPr>
          <a:xfrm>
            <a:off x="1691680" y="1231693"/>
            <a:ext cx="5249439" cy="5602612"/>
            <a:chOff x="4003078" y="1872874"/>
            <a:chExt cx="4594225" cy="4903316"/>
          </a:xfrm>
        </p:grpSpPr>
        <p:pic>
          <p:nvPicPr>
            <p:cNvPr id="14" name="Picture 2" descr="Top View Tin Can Images, Stock Photos &amp; Vectors | Shutterstock">
              <a:extLst>
                <a:ext uri="{FF2B5EF4-FFF2-40B4-BE49-F238E27FC236}">
                  <a16:creationId xmlns:a16="http://schemas.microsoft.com/office/drawing/2014/main" id="{D3BAF725-D528-4178-8E95-03E2132EA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2" t="6801" r="15142" b="12200"/>
            <a:stretch/>
          </p:blipFill>
          <p:spPr bwMode="auto">
            <a:xfrm>
              <a:off x="4856248" y="1872874"/>
              <a:ext cx="1534335" cy="1438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ose Up Top Side Of Tin Can On White Background. Stock Photo ...">
              <a:extLst>
                <a:ext uri="{FF2B5EF4-FFF2-40B4-BE49-F238E27FC236}">
                  <a16:creationId xmlns:a16="http://schemas.microsoft.com/office/drawing/2014/main" id="{162A4623-D7DC-4967-B8F2-68CC93A53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48" b="89937" l="10000" r="90000">
                          <a14:foregroundMark x1="30231" y1="15881" x2="30231" y2="15881"/>
                          <a14:foregroundMark x1="30231" y1="15881" x2="50000" y2="9748"/>
                          <a14:foregroundMark x1="50000" y1="9748" x2="70000" y2="16274"/>
                          <a14:foregroundMark x1="70000" y1="16274" x2="84846" y2="31368"/>
                          <a14:foregroundMark x1="84846" y1="31368" x2="89154" y2="52594"/>
                          <a14:foregroundMark x1="89154" y1="52594" x2="80462" y2="72406"/>
                          <a14:foregroundMark x1="80462" y1="72406" x2="64923" y2="86714"/>
                          <a14:foregroundMark x1="64923" y1="86714" x2="44000" y2="89780"/>
                          <a14:foregroundMark x1="44000" y1="89780" x2="24769" y2="79796"/>
                          <a14:foregroundMark x1="24769" y1="79796" x2="12154" y2="60928"/>
                          <a14:foregroundMark x1="12154" y1="60928" x2="12231" y2="39465"/>
                          <a14:foregroundMark x1="12231" y1="39465" x2="23846" y2="20362"/>
                          <a14:foregroundMark x1="23846" y1="20362" x2="30846" y2="14623"/>
                          <a14:foregroundMark x1="35615" y1="55818" x2="46385" y2="66745"/>
                          <a14:foregroundMark x1="37538" y1="59041" x2="47462" y2="66588"/>
                          <a14:foregroundMark x1="59538" y1="15094" x2="76769" y2="26808"/>
                          <a14:foregroundMark x1="76769" y1="26808" x2="83615" y2="417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321" y="5085184"/>
              <a:ext cx="1728192" cy="169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harvey.nu/beans_on_toast/heinz_baked_beans_33p.jpg">
              <a:extLst>
                <a:ext uri="{FF2B5EF4-FFF2-40B4-BE49-F238E27FC236}">
                  <a16:creationId xmlns:a16="http://schemas.microsoft.com/office/drawing/2014/main" id="{55B9B13B-AF56-4CB4-904C-AA40FBE8F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078" y="3248448"/>
              <a:ext cx="4594225" cy="201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C9AF2C-068A-4FA1-8164-2E1F8E7168C1}"/>
              </a:ext>
            </a:extLst>
          </p:cNvPr>
          <p:cNvCxnSpPr>
            <a:cxnSpLocks/>
          </p:cNvCxnSpPr>
          <p:nvPr/>
        </p:nvCxnSpPr>
        <p:spPr>
          <a:xfrm flipH="1">
            <a:off x="4428083" y="2029878"/>
            <a:ext cx="71524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C0F6DF-FB19-44C7-A548-714DB4219DD1}"/>
              </a:ext>
            </a:extLst>
          </p:cNvPr>
          <p:cNvCxnSpPr>
            <a:cxnSpLocks/>
          </p:cNvCxnSpPr>
          <p:nvPr/>
        </p:nvCxnSpPr>
        <p:spPr>
          <a:xfrm flipH="1">
            <a:off x="4499992" y="6008337"/>
            <a:ext cx="71227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C20833-3B05-49E2-9FF7-BFF864D64534}"/>
                  </a:ext>
                </a:extLst>
              </p:cNvPr>
              <p:cNvSpPr txBox="1"/>
              <p:nvPr/>
            </p:nvSpPr>
            <p:spPr>
              <a:xfrm>
                <a:off x="5148064" y="1845212"/>
                <a:ext cx="2592387" cy="36933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top circle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²</m:t>
                    </m:r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C20833-3B05-49E2-9FF7-BFF864D64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845212"/>
                <a:ext cx="2592387" cy="369332"/>
              </a:xfrm>
              <a:prstGeom prst="rect">
                <a:avLst/>
              </a:prstGeom>
              <a:blipFill>
                <a:blip r:embed="rId6"/>
                <a:stretch>
                  <a:fillRect l="-1395" t="-6250" b="-21875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9E88C1D6-99B3-4F75-ADCE-381370460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072" y="5814843"/>
                <a:ext cx="3024188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dirty="0"/>
                  <a:t>Area of bottom circle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9E88C1D6-99B3-4F75-ADCE-381370460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5814843"/>
                <a:ext cx="3024188" cy="369332"/>
              </a:xfrm>
              <a:prstGeom prst="rect">
                <a:avLst/>
              </a:prstGeom>
              <a:blipFill>
                <a:blip r:embed="rId7"/>
                <a:stretch>
                  <a:fillRect l="-1200" t="-6250" b="-2187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2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4219</TotalTime>
  <Words>498</Words>
  <Application>Microsoft Office PowerPoint</Application>
  <PresentationFormat>On-screen Show (4:3)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user01</dc:creator>
  <cp:lastModifiedBy>Danielle Moosajee</cp:lastModifiedBy>
  <cp:revision>98</cp:revision>
  <cp:lastPrinted>2013-11-08T15:48:45Z</cp:lastPrinted>
  <dcterms:created xsi:type="dcterms:W3CDTF">2012-11-22T10:32:27Z</dcterms:created>
  <dcterms:modified xsi:type="dcterms:W3CDTF">2020-08-18T09:06:45Z</dcterms:modified>
</cp:coreProperties>
</file>