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2" r:id="rId2"/>
  </p:sldMasterIdLst>
  <p:notesMasterIdLst>
    <p:notesMasterId r:id="rId56"/>
  </p:notesMasterIdLst>
  <p:sldIdLst>
    <p:sldId id="258" r:id="rId3"/>
    <p:sldId id="259" r:id="rId4"/>
    <p:sldId id="337" r:id="rId5"/>
    <p:sldId id="260" r:id="rId6"/>
    <p:sldId id="338" r:id="rId7"/>
    <p:sldId id="261" r:id="rId8"/>
    <p:sldId id="262" r:id="rId9"/>
    <p:sldId id="264" r:id="rId10"/>
    <p:sldId id="265" r:id="rId11"/>
    <p:sldId id="339" r:id="rId12"/>
    <p:sldId id="340" r:id="rId13"/>
    <p:sldId id="269" r:id="rId14"/>
    <p:sldId id="271" r:id="rId15"/>
    <p:sldId id="272" r:id="rId16"/>
    <p:sldId id="341" r:id="rId17"/>
    <p:sldId id="274" r:id="rId18"/>
    <p:sldId id="345" r:id="rId19"/>
    <p:sldId id="275" r:id="rId20"/>
    <p:sldId id="346" r:id="rId21"/>
    <p:sldId id="276" r:id="rId22"/>
    <p:sldId id="347" r:id="rId23"/>
    <p:sldId id="277" r:id="rId24"/>
    <p:sldId id="348" r:id="rId25"/>
    <p:sldId id="286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278" r:id="rId51"/>
    <p:sldId id="282" r:id="rId52"/>
    <p:sldId id="283" r:id="rId53"/>
    <p:sldId id="284" r:id="rId54"/>
    <p:sldId id="285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  <a:srgbClr val="9842B0"/>
    <a:srgbClr val="F79646"/>
    <a:srgbClr val="4BACC6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30FA2D-E618-4827-8763-B02BB923D369}" v="863" dt="2020-08-13T14:10:12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61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630FA2D-E618-4827-8763-B02BB923D369}"/>
    <pc:docChg chg="undo custSel addSld delSld modSld sldOrd modMainMaster">
      <pc:chgData name="Danielle" userId="e2554c37-e717-43a0-ba79-1183ca921ccd" providerId="ADAL" clId="{A630FA2D-E618-4827-8763-B02BB923D369}" dt="2020-08-13T18:50:57.216" v="1913" actId="478"/>
      <pc:docMkLst>
        <pc:docMk/>
      </pc:docMkLst>
      <pc:sldChg chg="modSp mod">
        <pc:chgData name="Danielle" userId="e2554c37-e717-43a0-ba79-1183ca921ccd" providerId="ADAL" clId="{A630FA2D-E618-4827-8763-B02BB923D369}" dt="2020-08-13T12:24:06.180" v="112" actId="20577"/>
        <pc:sldMkLst>
          <pc:docMk/>
          <pc:sldMk cId="2559484999" sldId="258"/>
        </pc:sldMkLst>
        <pc:spChg chg="mod">
          <ac:chgData name="Danielle" userId="e2554c37-e717-43a0-ba79-1183ca921ccd" providerId="ADAL" clId="{A630FA2D-E618-4827-8763-B02BB923D369}" dt="2020-08-13T12:24:06.180" v="112" actId="20577"/>
          <ac:spMkLst>
            <pc:docMk/>
            <pc:sldMk cId="2559484999" sldId="258"/>
            <ac:spMk id="2" creationId="{00000000-0000-0000-0000-000000000000}"/>
          </ac:spMkLst>
        </pc:spChg>
      </pc:sldChg>
      <pc:sldChg chg="addSp delSp modSp mod modClrScheme chgLayout">
        <pc:chgData name="Danielle" userId="e2554c37-e717-43a0-ba79-1183ca921ccd" providerId="ADAL" clId="{A630FA2D-E618-4827-8763-B02BB923D369}" dt="2020-08-13T12:25:37.907" v="139" actId="1076"/>
        <pc:sldMkLst>
          <pc:docMk/>
          <pc:sldMk cId="1983176267" sldId="259"/>
        </pc:sldMkLst>
        <pc:spChg chg="mod">
          <ac:chgData name="Danielle" userId="e2554c37-e717-43a0-ba79-1183ca921ccd" providerId="ADAL" clId="{A630FA2D-E618-4827-8763-B02BB923D369}" dt="2020-08-13T12:22:11.872" v="99" actId="2711"/>
          <ac:spMkLst>
            <pc:docMk/>
            <pc:sldMk cId="1983176267" sldId="259"/>
            <ac:spMk id="2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2:25:07.421" v="118" actId="1076"/>
          <ac:spMkLst>
            <pc:docMk/>
            <pc:sldMk cId="1983176267" sldId="259"/>
            <ac:spMk id="5" creationId="{BFAABA77-9C1F-4D5A-A95C-9CD1F2A7080F}"/>
          </ac:spMkLst>
        </pc:spChg>
        <pc:spChg chg="add mod">
          <ac:chgData name="Danielle" userId="e2554c37-e717-43a0-ba79-1183ca921ccd" providerId="ADAL" clId="{A630FA2D-E618-4827-8763-B02BB923D369}" dt="2020-08-13T12:25:34.694" v="137" actId="1076"/>
          <ac:spMkLst>
            <pc:docMk/>
            <pc:sldMk cId="1983176267" sldId="259"/>
            <ac:spMk id="6" creationId="{4EBA9DE7-DE79-4F4D-AEF5-CF068775506E}"/>
          </ac:spMkLst>
        </pc:spChg>
        <pc:spChg chg="add mod">
          <ac:chgData name="Danielle" userId="e2554c37-e717-43a0-ba79-1183ca921ccd" providerId="ADAL" clId="{A630FA2D-E618-4827-8763-B02BB923D369}" dt="2020-08-13T12:25:37.907" v="139" actId="1076"/>
          <ac:spMkLst>
            <pc:docMk/>
            <pc:sldMk cId="1983176267" sldId="259"/>
            <ac:spMk id="7" creationId="{C81A22BD-3B4F-4295-BCE2-3CA8A5F83E14}"/>
          </ac:spMkLst>
        </pc:spChg>
        <pc:graphicFrameChg chg="add mod modGraphic">
          <ac:chgData name="Danielle" userId="e2554c37-e717-43a0-ba79-1183ca921ccd" providerId="ADAL" clId="{A630FA2D-E618-4827-8763-B02BB923D369}" dt="2020-08-13T12:22:33.421" v="103" actId="207"/>
          <ac:graphicFrameMkLst>
            <pc:docMk/>
            <pc:sldMk cId="1983176267" sldId="259"/>
            <ac:graphicFrameMk id="3" creationId="{26556454-17AC-4F24-96DD-B9D3F5FB5AE1}"/>
          </ac:graphicFrameMkLst>
        </pc:graphicFrameChg>
        <pc:picChg chg="add mod">
          <ac:chgData name="Danielle" userId="e2554c37-e717-43a0-ba79-1183ca921ccd" providerId="ADAL" clId="{A630FA2D-E618-4827-8763-B02BB923D369}" dt="2020-08-13T10:04:09.134" v="32" actId="1076"/>
          <ac:picMkLst>
            <pc:docMk/>
            <pc:sldMk cId="1983176267" sldId="259"/>
            <ac:picMk id="4" creationId="{3EFB1BD1-D9F7-4E7A-BE3F-0A35E1BEF67D}"/>
          </ac:picMkLst>
        </pc:picChg>
        <pc:picChg chg="add del mod">
          <ac:chgData name="Danielle" userId="e2554c37-e717-43a0-ba79-1183ca921ccd" providerId="ADAL" clId="{A630FA2D-E618-4827-8763-B02BB923D369}" dt="2020-08-13T12:25:03.159" v="117" actId="478"/>
          <ac:picMkLst>
            <pc:docMk/>
            <pc:sldMk cId="1983176267" sldId="259"/>
            <ac:picMk id="1025" creationId="{1C37D1D0-99FD-4874-A554-EC811BABF970}"/>
          </ac:picMkLst>
        </pc:picChg>
        <pc:picChg chg="del">
          <ac:chgData name="Danielle" userId="e2554c37-e717-43a0-ba79-1183ca921ccd" providerId="ADAL" clId="{A630FA2D-E618-4827-8763-B02BB923D369}" dt="2020-08-13T10:02:40.221" v="1" actId="478"/>
          <ac:picMkLst>
            <pc:docMk/>
            <pc:sldMk cId="1983176267" sldId="259"/>
            <ac:picMk id="1026" creationId="{00000000-0000-0000-0000-000000000000}"/>
          </ac:picMkLst>
        </pc:picChg>
        <pc:picChg chg="add mod">
          <ac:chgData name="Danielle" userId="e2554c37-e717-43a0-ba79-1183ca921ccd" providerId="ADAL" clId="{A630FA2D-E618-4827-8763-B02BB923D369}" dt="2020-08-13T10:03:57.842" v="28" actId="1037"/>
          <ac:picMkLst>
            <pc:docMk/>
            <pc:sldMk cId="1983176267" sldId="259"/>
            <ac:picMk id="1027" creationId="{05B49374-D8A1-4DD4-9570-0B07D2D565AD}"/>
          </ac:picMkLst>
        </pc:picChg>
        <pc:picChg chg="add mod">
          <ac:chgData name="Danielle" userId="e2554c37-e717-43a0-ba79-1183ca921ccd" providerId="ADAL" clId="{A630FA2D-E618-4827-8763-B02BB923D369}" dt="2020-08-13T10:04:05.322" v="31" actId="1076"/>
          <ac:picMkLst>
            <pc:docMk/>
            <pc:sldMk cId="1983176267" sldId="259"/>
            <ac:picMk id="1028" creationId="{BBE8DEF1-65BC-4659-91FD-0750E8FBE3E9}"/>
          </ac:picMkLst>
        </pc:picChg>
        <pc:picChg chg="add mod">
          <ac:chgData name="Danielle" userId="e2554c37-e717-43a0-ba79-1183ca921ccd" providerId="ADAL" clId="{A630FA2D-E618-4827-8763-B02BB923D369}" dt="2020-08-13T10:04:03.666" v="30" actId="1076"/>
          <ac:picMkLst>
            <pc:docMk/>
            <pc:sldMk cId="1983176267" sldId="259"/>
            <ac:picMk id="1029" creationId="{7E346585-7145-4BA0-8B3B-3DD8C36691EB}"/>
          </ac:picMkLst>
        </pc:picChg>
        <pc:picChg chg="add mod">
          <ac:chgData name="Danielle" userId="e2554c37-e717-43a0-ba79-1183ca921ccd" providerId="ADAL" clId="{A630FA2D-E618-4827-8763-B02BB923D369}" dt="2020-08-13T10:04:02.643" v="29" actId="1076"/>
          <ac:picMkLst>
            <pc:docMk/>
            <pc:sldMk cId="1983176267" sldId="259"/>
            <ac:picMk id="1030" creationId="{6ABB7384-C091-4628-A4C6-A2C5CCA73FD2}"/>
          </ac:picMkLst>
        </pc:picChg>
      </pc:sldChg>
      <pc:sldChg chg="delSp modSp mod delAnim modAnim">
        <pc:chgData name="Danielle" userId="e2554c37-e717-43a0-ba79-1183ca921ccd" providerId="ADAL" clId="{A630FA2D-E618-4827-8763-B02BB923D369}" dt="2020-08-13T12:36:35.310" v="389" actId="1076"/>
        <pc:sldMkLst>
          <pc:docMk/>
          <pc:sldMk cId="3114382970" sldId="260"/>
        </pc:sldMkLst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2:01.757" v="282" actId="113"/>
          <ac:spMkLst>
            <pc:docMk/>
            <pc:sldMk cId="3114382970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8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2:28:15.700" v="256"/>
          <ac:spMkLst>
            <pc:docMk/>
            <pc:sldMk cId="3114382970" sldId="260"/>
            <ac:spMk id="11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1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1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20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21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2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2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2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31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2.221" v="388" actId="1036"/>
          <ac:spMkLst>
            <pc:docMk/>
            <pc:sldMk cId="3114382970" sldId="260"/>
            <ac:spMk id="3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35.310" v="389" actId="1076"/>
          <ac:spMkLst>
            <pc:docMk/>
            <pc:sldMk cId="3114382970" sldId="260"/>
            <ac:spMk id="33" creationId="{00000000-0000-0000-0000-000000000000}"/>
          </ac:spMkLst>
        </pc:spChg>
        <pc:cxnChg chg="mod">
          <ac:chgData name="Danielle" userId="e2554c37-e717-43a0-ba79-1183ca921ccd" providerId="ADAL" clId="{A630FA2D-E618-4827-8763-B02BB923D369}" dt="2020-08-13T12:36:32.221" v="388" actId="1036"/>
          <ac:cxnSpMkLst>
            <pc:docMk/>
            <pc:sldMk cId="3114382970" sldId="260"/>
            <ac:cxnSpMk id="10" creationId="{00000000-0000-0000-0000-000000000000}"/>
          </ac:cxnSpMkLst>
        </pc:cxnChg>
        <pc:cxnChg chg="mod">
          <ac:chgData name="Danielle" userId="e2554c37-e717-43a0-ba79-1183ca921ccd" providerId="ADAL" clId="{A630FA2D-E618-4827-8763-B02BB923D369}" dt="2020-08-13T12:36:32.221" v="388" actId="1036"/>
          <ac:cxnSpMkLst>
            <pc:docMk/>
            <pc:sldMk cId="3114382970" sldId="260"/>
            <ac:cxnSpMk id="13" creationId="{00000000-0000-0000-0000-000000000000}"/>
          </ac:cxnSpMkLst>
        </pc:cxnChg>
        <pc:cxnChg chg="mod">
          <ac:chgData name="Danielle" userId="e2554c37-e717-43a0-ba79-1183ca921ccd" providerId="ADAL" clId="{A630FA2D-E618-4827-8763-B02BB923D369}" dt="2020-08-13T12:36:32.221" v="388" actId="1036"/>
          <ac:cxnSpMkLst>
            <pc:docMk/>
            <pc:sldMk cId="3114382970" sldId="260"/>
            <ac:cxnSpMk id="17" creationId="{00000000-0000-0000-0000-000000000000}"/>
          </ac:cxnSpMkLst>
        </pc:cxnChg>
        <pc:cxnChg chg="mod">
          <ac:chgData name="Danielle" userId="e2554c37-e717-43a0-ba79-1183ca921ccd" providerId="ADAL" clId="{A630FA2D-E618-4827-8763-B02BB923D369}" dt="2020-08-13T12:36:32.221" v="388" actId="1036"/>
          <ac:cxnSpMkLst>
            <pc:docMk/>
            <pc:sldMk cId="3114382970" sldId="260"/>
            <ac:cxnSpMk id="29" creationId="{00000000-0000-0000-0000-000000000000}"/>
          </ac:cxnSpMkLst>
        </pc:cxnChg>
      </pc:sldChg>
      <pc:sldChg chg="delSp modSp add del mod ord">
        <pc:chgData name="Danielle" userId="e2554c37-e717-43a0-ba79-1183ca921ccd" providerId="ADAL" clId="{A630FA2D-E618-4827-8763-B02BB923D369}" dt="2020-08-13T12:39:02.742" v="457"/>
        <pc:sldMkLst>
          <pc:docMk/>
          <pc:sldMk cId="4019956676" sldId="262"/>
        </pc:sldMkLst>
        <pc:spChg chg="del mod">
          <ac:chgData name="Danielle" userId="e2554c37-e717-43a0-ba79-1183ca921ccd" providerId="ADAL" clId="{A630FA2D-E618-4827-8763-B02BB923D369}" dt="2020-08-13T12:39:02.742" v="457"/>
          <ac:spMkLst>
            <pc:docMk/>
            <pc:sldMk cId="4019956676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9:01.735" v="455"/>
          <ac:spMkLst>
            <pc:docMk/>
            <pc:sldMk cId="4019956676" sldId="262"/>
            <ac:spMk id="6" creationId="{00000000-0000-0000-0000-000000000000}"/>
          </ac:spMkLst>
        </pc:spChg>
      </pc:sldChg>
      <pc:sldChg chg="del">
        <pc:chgData name="Danielle" userId="e2554c37-e717-43a0-ba79-1183ca921ccd" providerId="ADAL" clId="{A630FA2D-E618-4827-8763-B02BB923D369}" dt="2020-08-13T12:37:29.370" v="396" actId="47"/>
        <pc:sldMkLst>
          <pc:docMk/>
          <pc:sldMk cId="3153812986" sldId="263"/>
        </pc:sldMkLst>
      </pc:sldChg>
      <pc:sldChg chg="addSp delSp modSp mod delAnim modAnim">
        <pc:chgData name="Danielle" userId="e2554c37-e717-43a0-ba79-1183ca921ccd" providerId="ADAL" clId="{A630FA2D-E618-4827-8763-B02BB923D369}" dt="2020-08-13T13:15:55.840" v="735" actId="122"/>
        <pc:sldMkLst>
          <pc:docMk/>
          <pc:sldMk cId="3539137393" sldId="264"/>
        </pc:sldMkLst>
        <pc:spChg chg="add mod">
          <ac:chgData name="Danielle" userId="e2554c37-e717-43a0-ba79-1183ca921ccd" providerId="ADAL" clId="{A630FA2D-E618-4827-8763-B02BB923D369}" dt="2020-08-13T13:09:33.772" v="461" actId="13822"/>
          <ac:spMkLst>
            <pc:docMk/>
            <pc:sldMk cId="3539137393" sldId="264"/>
            <ac:spMk id="2" creationId="{89088362-85CA-4AC8-BEA7-60FC99E50920}"/>
          </ac:spMkLst>
        </pc:spChg>
        <pc:spChg chg="del">
          <ac:chgData name="Danielle" userId="e2554c37-e717-43a0-ba79-1183ca921ccd" providerId="ADAL" clId="{A630FA2D-E618-4827-8763-B02BB923D369}" dt="2020-08-13T13:09:20.008" v="458" actId="478"/>
          <ac:spMkLst>
            <pc:docMk/>
            <pc:sldMk cId="3539137393" sldId="264"/>
            <ac:spMk id="8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09:20.008" v="458" actId="478"/>
          <ac:spMkLst>
            <pc:docMk/>
            <pc:sldMk cId="3539137393" sldId="264"/>
            <ac:spMk id="10" creationId="{00000000-0000-0000-0000-000000000000}"/>
          </ac:spMkLst>
        </pc:spChg>
        <pc:spChg chg="add mod ord">
          <ac:chgData name="Danielle" userId="e2554c37-e717-43a0-ba79-1183ca921ccd" providerId="ADAL" clId="{A630FA2D-E618-4827-8763-B02BB923D369}" dt="2020-08-13T13:10:53.701" v="469" actId="167"/>
          <ac:spMkLst>
            <pc:docMk/>
            <pc:sldMk cId="3539137393" sldId="264"/>
            <ac:spMk id="11" creationId="{42A88B75-4455-4DEB-B4B2-12A946D973EF}"/>
          </ac:spMkLst>
        </pc:spChg>
        <pc:spChg chg="del">
          <ac:chgData name="Danielle" userId="e2554c37-e717-43a0-ba79-1183ca921ccd" providerId="ADAL" clId="{A630FA2D-E618-4827-8763-B02BB923D369}" dt="2020-08-13T13:09:20.008" v="458" actId="478"/>
          <ac:spMkLst>
            <pc:docMk/>
            <pc:sldMk cId="3539137393" sldId="264"/>
            <ac:spMk id="12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09:20.008" v="458" actId="478"/>
          <ac:spMkLst>
            <pc:docMk/>
            <pc:sldMk cId="3539137393" sldId="264"/>
            <ac:spMk id="14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09:20.008" v="458" actId="478"/>
          <ac:spMkLst>
            <pc:docMk/>
            <pc:sldMk cId="3539137393" sldId="264"/>
            <ac:spMk id="15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15:18.761" v="695" actId="403"/>
          <ac:spMkLst>
            <pc:docMk/>
            <pc:sldMk cId="3539137393" sldId="264"/>
            <ac:spMk id="16" creationId="{DB371B71-3CC3-4C08-A740-82A0E29AA611}"/>
          </ac:spMkLst>
        </pc:spChg>
        <pc:spChg chg="add mod">
          <ac:chgData name="Danielle" userId="e2554c37-e717-43a0-ba79-1183ca921ccd" providerId="ADAL" clId="{A630FA2D-E618-4827-8763-B02BB923D369}" dt="2020-08-13T13:15:25.945" v="709" actId="1036"/>
          <ac:spMkLst>
            <pc:docMk/>
            <pc:sldMk cId="3539137393" sldId="264"/>
            <ac:spMk id="19" creationId="{E41D2FB8-18AE-4678-900E-7998AE8BE347}"/>
          </ac:spMkLst>
        </pc:spChg>
        <pc:spChg chg="add mod">
          <ac:chgData name="Danielle" userId="e2554c37-e717-43a0-ba79-1183ca921ccd" providerId="ADAL" clId="{A630FA2D-E618-4827-8763-B02BB923D369}" dt="2020-08-13T13:15:55.840" v="735" actId="122"/>
          <ac:spMkLst>
            <pc:docMk/>
            <pc:sldMk cId="3539137393" sldId="264"/>
            <ac:spMk id="21" creationId="{CCB87A97-267D-47E5-8AEC-2C4DB0374421}"/>
          </ac:spMkLst>
        </pc:spChg>
        <pc:grpChg chg="del">
          <ac:chgData name="Danielle" userId="e2554c37-e717-43a0-ba79-1183ca921ccd" providerId="ADAL" clId="{A630FA2D-E618-4827-8763-B02BB923D369}" dt="2020-08-13T13:09:20.008" v="458" actId="478"/>
          <ac:grpSpMkLst>
            <pc:docMk/>
            <pc:sldMk cId="3539137393" sldId="264"/>
            <ac:grpSpMk id="13" creationId="{00000000-0000-0000-0000-000000000000}"/>
          </ac:grpSpMkLst>
        </pc:grpChg>
        <pc:cxnChg chg="add mod">
          <ac:chgData name="Danielle" userId="e2554c37-e717-43a0-ba79-1183ca921ccd" providerId="ADAL" clId="{A630FA2D-E618-4827-8763-B02BB923D369}" dt="2020-08-13T13:10:31.505" v="465" actId="693"/>
          <ac:cxnSpMkLst>
            <pc:docMk/>
            <pc:sldMk cId="3539137393" sldId="264"/>
            <ac:cxnSpMk id="6" creationId="{5B775724-7D80-4677-B757-12A65C63D358}"/>
          </ac:cxnSpMkLst>
        </pc:cxnChg>
        <pc:cxnChg chg="add mod">
          <ac:chgData name="Danielle" userId="e2554c37-e717-43a0-ba79-1183ca921ccd" providerId="ADAL" clId="{A630FA2D-E618-4827-8763-B02BB923D369}" dt="2020-08-13T13:15:25.945" v="709" actId="1036"/>
          <ac:cxnSpMkLst>
            <pc:docMk/>
            <pc:sldMk cId="3539137393" sldId="264"/>
            <ac:cxnSpMk id="18" creationId="{4D8DFE88-E6E1-4F54-AA73-61D7980E57F3}"/>
          </ac:cxnSpMkLst>
        </pc:cxnChg>
        <pc:cxnChg chg="add del mod">
          <ac:chgData name="Danielle" userId="e2554c37-e717-43a0-ba79-1183ca921ccd" providerId="ADAL" clId="{A630FA2D-E618-4827-8763-B02BB923D369}" dt="2020-08-13T13:14:59.494" v="684" actId="478"/>
          <ac:cxnSpMkLst>
            <pc:docMk/>
            <pc:sldMk cId="3539137393" sldId="264"/>
            <ac:cxnSpMk id="20" creationId="{8BA858F2-BD42-4C15-B27C-BEE4439A3E1C}"/>
          </ac:cxnSpMkLst>
        </pc:cxnChg>
        <pc:cxnChg chg="add mod">
          <ac:chgData name="Danielle" userId="e2554c37-e717-43a0-ba79-1183ca921ccd" providerId="ADAL" clId="{A630FA2D-E618-4827-8763-B02BB923D369}" dt="2020-08-13T13:15:25.945" v="709" actId="1036"/>
          <ac:cxnSpMkLst>
            <pc:docMk/>
            <pc:sldMk cId="3539137393" sldId="264"/>
            <ac:cxnSpMk id="24" creationId="{C046B755-4715-403B-A840-0A55D2E16FBB}"/>
          </ac:cxnSpMkLst>
        </pc:cxnChg>
      </pc:sldChg>
      <pc:sldChg chg="addSp delSp modSp mod delAnim modAnim">
        <pc:chgData name="Danielle" userId="e2554c37-e717-43a0-ba79-1183ca921ccd" providerId="ADAL" clId="{A630FA2D-E618-4827-8763-B02BB923D369}" dt="2020-08-13T13:25:25.216" v="971" actId="1076"/>
        <pc:sldMkLst>
          <pc:docMk/>
          <pc:sldMk cId="835771216" sldId="265"/>
        </pc:sldMkLst>
        <pc:spChg chg="add mod">
          <ac:chgData name="Danielle" userId="e2554c37-e717-43a0-ba79-1183ca921ccd" providerId="ADAL" clId="{A630FA2D-E618-4827-8763-B02BB923D369}" dt="2020-08-13T13:17:21.374" v="771" actId="20577"/>
          <ac:spMkLst>
            <pc:docMk/>
            <pc:sldMk cId="835771216" sldId="265"/>
            <ac:spMk id="2" creationId="{B088C9BF-81EF-45E3-9D04-C4943FA3B8BB}"/>
          </ac:spMkLst>
        </pc:spChg>
        <pc:spChg chg="del">
          <ac:chgData name="Danielle" userId="e2554c37-e717-43a0-ba79-1183ca921ccd" providerId="ADAL" clId="{A630FA2D-E618-4827-8763-B02BB923D369}" dt="2020-08-13T13:17:01.115" v="736" actId="478"/>
          <ac:spMkLst>
            <pc:docMk/>
            <pc:sldMk cId="835771216" sldId="265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17:55.495" v="785" actId="1038"/>
          <ac:spMkLst>
            <pc:docMk/>
            <pc:sldMk cId="835771216" sldId="265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17:53.726" v="782"/>
          <ac:spMkLst>
            <pc:docMk/>
            <pc:sldMk cId="835771216" sldId="265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17:58.344" v="787" actId="1038"/>
          <ac:spMkLst>
            <pc:docMk/>
            <pc:sldMk cId="835771216" sldId="265"/>
            <ac:spMk id="6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19:08.416" v="837" actId="1076"/>
          <ac:spMkLst>
            <pc:docMk/>
            <pc:sldMk cId="835771216" sldId="265"/>
            <ac:spMk id="7" creationId="{840E4C54-2F94-482E-B61D-FC1E184BC06E}"/>
          </ac:spMkLst>
        </pc:spChg>
        <pc:spChg chg="add mod">
          <ac:chgData name="Danielle" userId="e2554c37-e717-43a0-ba79-1183ca921ccd" providerId="ADAL" clId="{A630FA2D-E618-4827-8763-B02BB923D369}" dt="2020-08-13T13:25:25.216" v="971" actId="1076"/>
          <ac:spMkLst>
            <pc:docMk/>
            <pc:sldMk cId="835771216" sldId="265"/>
            <ac:spMk id="8" creationId="{DD951CD3-8A23-474C-AF6C-83A95391949F}"/>
          </ac:spMkLst>
        </pc:spChg>
        <pc:spChg chg="del mod">
          <ac:chgData name="Danielle" userId="e2554c37-e717-43a0-ba79-1183ca921ccd" providerId="ADAL" clId="{A630FA2D-E618-4827-8763-B02BB923D369}" dt="2020-08-13T13:17:43.712" v="776" actId="478"/>
          <ac:spMkLst>
            <pc:docMk/>
            <pc:sldMk cId="835771216" sldId="265"/>
            <ac:spMk id="9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17:43.712" v="776" actId="478"/>
          <ac:spMkLst>
            <pc:docMk/>
            <pc:sldMk cId="835771216" sldId="265"/>
            <ac:spMk id="10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17:43.712" v="776" actId="478"/>
          <ac:spMkLst>
            <pc:docMk/>
            <pc:sldMk cId="835771216" sldId="265"/>
            <ac:spMk id="11" creationId="{00000000-0000-0000-0000-000000000000}"/>
          </ac:spMkLst>
        </pc:spChg>
        <pc:grpChg chg="mod">
          <ac:chgData name="Danielle" userId="e2554c37-e717-43a0-ba79-1183ca921ccd" providerId="ADAL" clId="{A630FA2D-E618-4827-8763-B02BB923D369}" dt="2020-08-13T13:17:34.531" v="775" actId="255"/>
          <ac:grpSpMkLst>
            <pc:docMk/>
            <pc:sldMk cId="835771216" sldId="265"/>
            <ac:grpSpMk id="12" creationId="{00000000-0000-0000-0000-000000000000}"/>
          </ac:grpSpMkLst>
        </pc:grpChg>
        <pc:cxnChg chg="del">
          <ac:chgData name="Danielle" userId="e2554c37-e717-43a0-ba79-1183ca921ccd" providerId="ADAL" clId="{A630FA2D-E618-4827-8763-B02BB923D369}" dt="2020-08-13T13:17:25.615" v="772" actId="478"/>
          <ac:cxnSpMkLst>
            <pc:docMk/>
            <pc:sldMk cId="835771216" sldId="265"/>
            <ac:cxnSpMk id="14" creationId="{00000000-0000-0000-0000-000000000000}"/>
          </ac:cxnSpMkLst>
        </pc:cxnChg>
        <pc:cxnChg chg="del">
          <ac:chgData name="Danielle" userId="e2554c37-e717-43a0-ba79-1183ca921ccd" providerId="ADAL" clId="{A630FA2D-E618-4827-8763-B02BB923D369}" dt="2020-08-13T13:17:26.903" v="773" actId="478"/>
          <ac:cxnSpMkLst>
            <pc:docMk/>
            <pc:sldMk cId="835771216" sldId="265"/>
            <ac:cxnSpMk id="16" creationId="{00000000-0000-0000-0000-000000000000}"/>
          </ac:cxnSpMkLst>
        </pc:cxnChg>
      </pc:sldChg>
      <pc:sldChg chg="del">
        <pc:chgData name="Danielle" userId="e2554c37-e717-43a0-ba79-1183ca921ccd" providerId="ADAL" clId="{A630FA2D-E618-4827-8763-B02BB923D369}" dt="2020-08-13T13:21:07.150" v="866" actId="47"/>
        <pc:sldMkLst>
          <pc:docMk/>
          <pc:sldMk cId="3827124855" sldId="266"/>
        </pc:sldMkLst>
      </pc:sldChg>
      <pc:sldChg chg="del">
        <pc:chgData name="Danielle" userId="e2554c37-e717-43a0-ba79-1183ca921ccd" providerId="ADAL" clId="{A630FA2D-E618-4827-8763-B02BB923D369}" dt="2020-08-13T13:21:44.028" v="872" actId="47"/>
        <pc:sldMkLst>
          <pc:docMk/>
          <pc:sldMk cId="768584389" sldId="267"/>
        </pc:sldMkLst>
      </pc:sldChg>
      <pc:sldChg chg="delSp modSp del mod">
        <pc:chgData name="Danielle" userId="e2554c37-e717-43a0-ba79-1183ca921ccd" providerId="ADAL" clId="{A630FA2D-E618-4827-8763-B02BB923D369}" dt="2020-08-13T13:28:56.932" v="1041" actId="47"/>
        <pc:sldMkLst>
          <pc:docMk/>
          <pc:sldMk cId="1034428443" sldId="268"/>
        </pc:sldMkLst>
        <pc:spChg chg="del">
          <ac:chgData name="Danielle" userId="e2554c37-e717-43a0-ba79-1183ca921ccd" providerId="ADAL" clId="{A630FA2D-E618-4827-8763-B02BB923D369}" dt="2020-08-13T13:21:19.528" v="867" actId="478"/>
          <ac:spMkLst>
            <pc:docMk/>
            <pc:sldMk cId="1034428443" sldId="268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21:27.603" v="869" actId="255"/>
          <ac:spMkLst>
            <pc:docMk/>
            <pc:sldMk cId="1034428443" sldId="268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21:33.117" v="871" actId="403"/>
          <ac:spMkLst>
            <pc:docMk/>
            <pc:sldMk cId="1034428443" sldId="268"/>
            <ac:spMk id="5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A630FA2D-E618-4827-8763-B02BB923D369}" dt="2020-08-13T13:38:10.539" v="1286" actId="1037"/>
        <pc:sldMkLst>
          <pc:docMk/>
          <pc:sldMk cId="215813582" sldId="269"/>
        </pc:sldMkLst>
        <pc:spChg chg="add">
          <ac:chgData name="Danielle" userId="e2554c37-e717-43a0-ba79-1183ca921ccd" providerId="ADAL" clId="{A630FA2D-E618-4827-8763-B02BB923D369}" dt="2020-08-13T13:30:45.620" v="1067" actId="22"/>
          <ac:spMkLst>
            <pc:docMk/>
            <pc:sldMk cId="215813582" sldId="269"/>
            <ac:spMk id="2" creationId="{7764A99D-F97C-4575-8E63-4500816679AB}"/>
          </ac:spMkLst>
        </pc:spChg>
        <pc:spChg chg="add mod">
          <ac:chgData name="Danielle" userId="e2554c37-e717-43a0-ba79-1183ca921ccd" providerId="ADAL" clId="{A630FA2D-E618-4827-8763-B02BB923D369}" dt="2020-08-13T13:38:10.539" v="1286" actId="1037"/>
          <ac:spMkLst>
            <pc:docMk/>
            <pc:sldMk cId="215813582" sldId="269"/>
            <ac:spMk id="4" creationId="{C6E36608-B8B2-4075-9B5A-3F01262E2622}"/>
          </ac:spMkLst>
        </pc:spChg>
        <pc:spChg chg="mod">
          <ac:chgData name="Danielle" userId="e2554c37-e717-43a0-ba79-1183ca921ccd" providerId="ADAL" clId="{A630FA2D-E618-4827-8763-B02BB923D369}" dt="2020-08-13T13:30:53.581" v="1069" actId="255"/>
          <ac:spMkLst>
            <pc:docMk/>
            <pc:sldMk cId="215813582" sldId="269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53.581" v="1069" actId="255"/>
          <ac:spMkLst>
            <pc:docMk/>
            <pc:sldMk cId="215813582" sldId="269"/>
            <ac:spMk id="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53.581" v="1069" actId="255"/>
          <ac:spMkLst>
            <pc:docMk/>
            <pc:sldMk cId="215813582" sldId="269"/>
            <ac:spMk id="7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7:17.348" v="1261" actId="1035"/>
          <ac:spMkLst>
            <pc:docMk/>
            <pc:sldMk cId="215813582" sldId="269"/>
            <ac:spMk id="9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56.829" v="1070"/>
          <ac:spMkLst>
            <pc:docMk/>
            <pc:sldMk cId="215813582" sldId="269"/>
            <ac:spMk id="11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53.581" v="1069" actId="255"/>
          <ac:spMkLst>
            <pc:docMk/>
            <pc:sldMk cId="215813582" sldId="269"/>
            <ac:spMk id="1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53.581" v="1069" actId="255"/>
          <ac:spMkLst>
            <pc:docMk/>
            <pc:sldMk cId="215813582" sldId="269"/>
            <ac:spMk id="13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30:44.928" v="1066" actId="478"/>
          <ac:spMkLst>
            <pc:docMk/>
            <pc:sldMk cId="215813582" sldId="269"/>
            <ac:spMk id="1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53.581" v="1069" actId="255"/>
          <ac:spMkLst>
            <pc:docMk/>
            <pc:sldMk cId="215813582" sldId="269"/>
            <ac:spMk id="15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36:26.690" v="1250" actId="1076"/>
          <ac:spMkLst>
            <pc:docMk/>
            <pc:sldMk cId="215813582" sldId="269"/>
            <ac:spMk id="19" creationId="{A67133EC-FE22-44F8-B18E-EE52E344A3DF}"/>
          </ac:spMkLst>
        </pc:spChg>
        <pc:cxnChg chg="del mod">
          <ac:chgData name="Danielle" userId="e2554c37-e717-43a0-ba79-1183ca921ccd" providerId="ADAL" clId="{A630FA2D-E618-4827-8763-B02BB923D369}" dt="2020-08-13T13:36:09.786" v="1248" actId="478"/>
          <ac:cxnSpMkLst>
            <pc:docMk/>
            <pc:sldMk cId="215813582" sldId="269"/>
            <ac:cxnSpMk id="17" creationId="{00000000-0000-0000-0000-000000000000}"/>
          </ac:cxnSpMkLst>
        </pc:cxnChg>
        <pc:cxnChg chg="add mod">
          <ac:chgData name="Danielle" userId="e2554c37-e717-43a0-ba79-1183ca921ccd" providerId="ADAL" clId="{A630FA2D-E618-4827-8763-B02BB923D369}" dt="2020-08-13T13:36:30.163" v="1251" actId="14100"/>
          <ac:cxnSpMkLst>
            <pc:docMk/>
            <pc:sldMk cId="215813582" sldId="269"/>
            <ac:cxnSpMk id="18" creationId="{B933AC3A-80AB-44D3-BFE1-E63B168B77F3}"/>
          </ac:cxnSpMkLst>
        </pc:cxnChg>
        <pc:cxnChg chg="add mod">
          <ac:chgData name="Danielle" userId="e2554c37-e717-43a0-ba79-1183ca921ccd" providerId="ADAL" clId="{A630FA2D-E618-4827-8763-B02BB923D369}" dt="2020-08-13T13:37:11.406" v="1255" actId="1076"/>
          <ac:cxnSpMkLst>
            <pc:docMk/>
            <pc:sldMk cId="215813582" sldId="269"/>
            <ac:cxnSpMk id="20" creationId="{6DD482AB-F2D0-4CB8-A3B5-776412ED5B75}"/>
          </ac:cxnSpMkLst>
        </pc:cxnChg>
      </pc:sldChg>
      <pc:sldChg chg="addSp delSp modSp del mod">
        <pc:chgData name="Danielle" userId="e2554c37-e717-43a0-ba79-1183ca921ccd" providerId="ADAL" clId="{A630FA2D-E618-4827-8763-B02BB923D369}" dt="2020-08-13T13:37:46.639" v="1281" actId="47"/>
        <pc:sldMkLst>
          <pc:docMk/>
          <pc:sldMk cId="1874859566" sldId="270"/>
        </pc:sldMkLst>
        <pc:spChg chg="add">
          <ac:chgData name="Danielle" userId="e2554c37-e717-43a0-ba79-1183ca921ccd" providerId="ADAL" clId="{A630FA2D-E618-4827-8763-B02BB923D369}" dt="2020-08-13T13:31:01.910" v="1073" actId="22"/>
          <ac:spMkLst>
            <pc:docMk/>
            <pc:sldMk cId="1874859566" sldId="270"/>
            <ac:spMk id="2" creationId="{6F8DD255-F0BD-4DFC-A585-B7D1EF9AACFB}"/>
          </ac:spMkLst>
        </pc:spChg>
        <pc:spChg chg="mod">
          <ac:chgData name="Danielle" userId="e2554c37-e717-43a0-ba79-1183ca921ccd" providerId="ADAL" clId="{A630FA2D-E618-4827-8763-B02BB923D369}" dt="2020-08-13T13:31:12.282" v="1075" actId="2711"/>
          <ac:spMkLst>
            <pc:docMk/>
            <pc:sldMk cId="1874859566" sldId="270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12.282" v="1075" actId="2711"/>
          <ac:spMkLst>
            <pc:docMk/>
            <pc:sldMk cId="1874859566" sldId="270"/>
            <ac:spMk id="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12.282" v="1075" actId="2711"/>
          <ac:spMkLst>
            <pc:docMk/>
            <pc:sldMk cId="1874859566" sldId="270"/>
            <ac:spMk id="7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15.668" v="1076"/>
          <ac:spMkLst>
            <pc:docMk/>
            <pc:sldMk cId="1874859566" sldId="270"/>
            <ac:spMk id="9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19.904" v="1078"/>
          <ac:spMkLst>
            <pc:docMk/>
            <pc:sldMk cId="1874859566" sldId="270"/>
            <ac:spMk id="11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12.282" v="1075" actId="2711"/>
          <ac:spMkLst>
            <pc:docMk/>
            <pc:sldMk cId="1874859566" sldId="270"/>
            <ac:spMk id="1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12.282" v="1075" actId="2711"/>
          <ac:spMkLst>
            <pc:docMk/>
            <pc:sldMk cId="1874859566" sldId="270"/>
            <ac:spMk id="13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31:01.544" v="1072" actId="478"/>
          <ac:spMkLst>
            <pc:docMk/>
            <pc:sldMk cId="1874859566" sldId="270"/>
            <ac:spMk id="1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12.282" v="1075" actId="2711"/>
          <ac:spMkLst>
            <pc:docMk/>
            <pc:sldMk cId="1874859566" sldId="270"/>
            <ac:spMk id="1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17.836" v="1077"/>
          <ac:spMkLst>
            <pc:docMk/>
            <pc:sldMk cId="1874859566" sldId="270"/>
            <ac:spMk id="18" creationId="{00000000-0000-0000-0000-000000000000}"/>
          </ac:spMkLst>
        </pc:spChg>
        <pc:cxnChg chg="mod">
          <ac:chgData name="Danielle" userId="e2554c37-e717-43a0-ba79-1183ca921ccd" providerId="ADAL" clId="{A630FA2D-E618-4827-8763-B02BB923D369}" dt="2020-08-13T13:31:12.282" v="1075" actId="2711"/>
          <ac:cxnSpMkLst>
            <pc:docMk/>
            <pc:sldMk cId="1874859566" sldId="270"/>
            <ac:cxnSpMk id="3" creationId="{00000000-0000-0000-0000-000000000000}"/>
          </ac:cxnSpMkLst>
        </pc:cxnChg>
        <pc:cxnChg chg="mod">
          <ac:chgData name="Danielle" userId="e2554c37-e717-43a0-ba79-1183ca921ccd" providerId="ADAL" clId="{A630FA2D-E618-4827-8763-B02BB923D369}" dt="2020-08-13T13:31:12.282" v="1075" actId="2711"/>
          <ac:cxnSpMkLst>
            <pc:docMk/>
            <pc:sldMk cId="1874859566" sldId="270"/>
            <ac:cxnSpMk id="16" creationId="{00000000-0000-0000-0000-000000000000}"/>
          </ac:cxnSpMkLst>
        </pc:cxnChg>
      </pc:sldChg>
      <pc:sldChg chg="addSp delSp modSp mod modAnim">
        <pc:chgData name="Danielle" userId="e2554c37-e717-43a0-ba79-1183ca921ccd" providerId="ADAL" clId="{A630FA2D-E618-4827-8763-B02BB923D369}" dt="2020-08-13T13:38:14.163" v="1287"/>
        <pc:sldMkLst>
          <pc:docMk/>
          <pc:sldMk cId="2819157261" sldId="271"/>
        </pc:sldMkLst>
        <pc:spChg chg="mod">
          <ac:chgData name="Danielle" userId="e2554c37-e717-43a0-ba79-1183ca921ccd" providerId="ADAL" clId="{A630FA2D-E618-4827-8763-B02BB923D369}" dt="2020-08-13T13:30:17.405" v="1060" actId="255"/>
          <ac:spMkLst>
            <pc:docMk/>
            <pc:sldMk cId="2819157261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17.405" v="1060" actId="255"/>
          <ac:spMkLst>
            <pc:docMk/>
            <pc:sldMk cId="2819157261" sldId="271"/>
            <ac:spMk id="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17.405" v="1060" actId="255"/>
          <ac:spMkLst>
            <pc:docMk/>
            <pc:sldMk cId="2819157261" sldId="271"/>
            <ac:spMk id="7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38:14.163" v="1287"/>
          <ac:spMkLst>
            <pc:docMk/>
            <pc:sldMk cId="2819157261" sldId="271"/>
            <ac:spMk id="11" creationId="{622D5112-B0F3-45DD-B802-EF10430B7D72}"/>
          </ac:spMkLst>
        </pc:spChg>
        <pc:spChg chg="mod">
          <ac:chgData name="Danielle" userId="e2554c37-e717-43a0-ba79-1183ca921ccd" providerId="ADAL" clId="{A630FA2D-E618-4827-8763-B02BB923D369}" dt="2020-08-13T13:30:11.661" v="1059" actId="2711"/>
          <ac:spMkLst>
            <pc:docMk/>
            <pc:sldMk cId="2819157261" sldId="271"/>
            <ac:spMk id="14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38:01.081" v="1282" actId="478"/>
          <ac:spMkLst>
            <pc:docMk/>
            <pc:sldMk cId="2819157261" sldId="271"/>
            <ac:spMk id="1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25.479" v="1063"/>
          <ac:spMkLst>
            <pc:docMk/>
            <pc:sldMk cId="2819157261" sldId="271"/>
            <ac:spMk id="16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38:01.081" v="1282" actId="478"/>
          <ac:spMkLst>
            <pc:docMk/>
            <pc:sldMk cId="2819157261" sldId="271"/>
            <ac:spMk id="17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23.619" v="1062"/>
          <ac:spMkLst>
            <pc:docMk/>
            <pc:sldMk cId="2819157261" sldId="271"/>
            <ac:spMk id="18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0:21.631" v="1061"/>
          <ac:spMkLst>
            <pc:docMk/>
            <pc:sldMk cId="2819157261" sldId="271"/>
            <ac:spMk id="20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A630FA2D-E618-4827-8763-B02BB923D369}" dt="2020-08-13T13:38:48.556" v="1295"/>
        <pc:sldMkLst>
          <pc:docMk/>
          <pc:sldMk cId="3472464583" sldId="272"/>
        </pc:sldMkLst>
        <pc:spChg chg="del">
          <ac:chgData name="Danielle" userId="e2554c37-e717-43a0-ba79-1183ca921ccd" providerId="ADAL" clId="{A630FA2D-E618-4827-8763-B02BB923D369}" dt="2020-08-13T13:31:24.909" v="1079" actId="478"/>
          <ac:spMkLst>
            <pc:docMk/>
            <pc:sldMk cId="3472464583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43.585" v="1085"/>
          <ac:spMkLst>
            <pc:docMk/>
            <pc:sldMk cId="3472464583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41.064" v="1084"/>
          <ac:spMkLst>
            <pc:docMk/>
            <pc:sldMk cId="3472464583" sldId="272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38.300" v="1083"/>
          <ac:spMkLst>
            <pc:docMk/>
            <pc:sldMk cId="3472464583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1:35.162" v="1082" actId="255"/>
          <ac:spMkLst>
            <pc:docMk/>
            <pc:sldMk cId="3472464583" sldId="272"/>
            <ac:spMk id="6" creationId="{00000000-0000-0000-0000-000000000000}"/>
          </ac:spMkLst>
        </pc:spChg>
        <pc:spChg chg="add">
          <ac:chgData name="Danielle" userId="e2554c37-e717-43a0-ba79-1183ca921ccd" providerId="ADAL" clId="{A630FA2D-E618-4827-8763-B02BB923D369}" dt="2020-08-13T13:31:25.975" v="1080" actId="22"/>
          <ac:spMkLst>
            <pc:docMk/>
            <pc:sldMk cId="3472464583" sldId="272"/>
            <ac:spMk id="9" creationId="{08CC22B6-F94B-44DA-A5FB-B66A1AD0253F}"/>
          </ac:spMkLst>
        </pc:spChg>
        <pc:spChg chg="add del mod">
          <ac:chgData name="Danielle" userId="e2554c37-e717-43a0-ba79-1183ca921ccd" providerId="ADAL" clId="{A630FA2D-E618-4827-8763-B02BB923D369}" dt="2020-08-13T13:32:38.337" v="1134" actId="21"/>
          <ac:spMkLst>
            <pc:docMk/>
            <pc:sldMk cId="3472464583" sldId="272"/>
            <ac:spMk id="11" creationId="{2C02C305-7818-4105-898A-D022EBBB72BE}"/>
          </ac:spMkLst>
        </pc:spChg>
        <pc:spChg chg="add mod">
          <ac:chgData name="Danielle" userId="e2554c37-e717-43a0-ba79-1183ca921ccd" providerId="ADAL" clId="{A630FA2D-E618-4827-8763-B02BB923D369}" dt="2020-08-13T13:38:41.979" v="1293"/>
          <ac:spMkLst>
            <pc:docMk/>
            <pc:sldMk cId="3472464583" sldId="272"/>
            <ac:spMk id="12" creationId="{C490F12C-FFE5-4078-B1C9-0798CEF09063}"/>
          </ac:spMkLst>
        </pc:spChg>
        <pc:spChg chg="add mod">
          <ac:chgData name="Danielle" userId="e2554c37-e717-43a0-ba79-1183ca921ccd" providerId="ADAL" clId="{A630FA2D-E618-4827-8763-B02BB923D369}" dt="2020-08-13T13:38:41.979" v="1293"/>
          <ac:spMkLst>
            <pc:docMk/>
            <pc:sldMk cId="3472464583" sldId="272"/>
            <ac:spMk id="13" creationId="{D8E0D15C-FE74-4644-8928-1E4BBA212721}"/>
          </ac:spMkLst>
        </pc:spChg>
        <pc:cxnChg chg="mod">
          <ac:chgData name="Danielle" userId="e2554c37-e717-43a0-ba79-1183ca921ccd" providerId="ADAL" clId="{A630FA2D-E618-4827-8763-B02BB923D369}" dt="2020-08-13T13:31:35.162" v="1082" actId="255"/>
          <ac:cxnSpMkLst>
            <pc:docMk/>
            <pc:sldMk cId="3472464583" sldId="272"/>
            <ac:cxnSpMk id="7" creationId="{00000000-0000-0000-0000-000000000000}"/>
          </ac:cxnSpMkLst>
        </pc:cxnChg>
      </pc:sldChg>
      <pc:sldChg chg="addSp delSp modSp del mod modAnim">
        <pc:chgData name="Danielle" userId="e2554c37-e717-43a0-ba79-1183ca921ccd" providerId="ADAL" clId="{A630FA2D-E618-4827-8763-B02BB923D369}" dt="2020-08-13T13:38:50.593" v="1296" actId="47"/>
        <pc:sldMkLst>
          <pc:docMk/>
          <pc:sldMk cId="3593908317" sldId="273"/>
        </pc:sldMkLst>
        <pc:spChg chg="del">
          <ac:chgData name="Danielle" userId="e2554c37-e717-43a0-ba79-1183ca921ccd" providerId="ADAL" clId="{A630FA2D-E618-4827-8763-B02BB923D369}" dt="2020-08-13T13:32:47.245" v="1138" actId="478"/>
          <ac:spMkLst>
            <pc:docMk/>
            <pc:sldMk cId="3593908317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3:08.299" v="1143"/>
          <ac:spMkLst>
            <pc:docMk/>
            <pc:sldMk cId="3593908317" sldId="273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8:37.132" v="1292" actId="207"/>
          <ac:spMkLst>
            <pc:docMk/>
            <pc:sldMk cId="3593908317" sldId="273"/>
            <ac:spMk id="4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33:14.905" v="1148" actId="1037"/>
          <ac:spMkLst>
            <pc:docMk/>
            <pc:sldMk cId="3593908317" sldId="273"/>
            <ac:spMk id="5" creationId="{4EE372B6-D1CE-4C10-A799-501AF32F3F6A}"/>
          </ac:spMkLst>
        </pc:spChg>
        <pc:spChg chg="del">
          <ac:chgData name="Danielle" userId="e2554c37-e717-43a0-ba79-1183ca921ccd" providerId="ADAL" clId="{A630FA2D-E618-4827-8763-B02BB923D369}" dt="2020-08-13T13:32:42.700" v="1136" actId="478"/>
          <ac:spMkLst>
            <pc:docMk/>
            <pc:sldMk cId="3593908317" sldId="273"/>
            <ac:spMk id="8" creationId="{00000000-0000-0000-0000-000000000000}"/>
          </ac:spMkLst>
        </pc:spChg>
        <pc:spChg chg="add">
          <ac:chgData name="Danielle" userId="e2554c37-e717-43a0-ba79-1183ca921ccd" providerId="ADAL" clId="{A630FA2D-E618-4827-8763-B02BB923D369}" dt="2020-08-13T13:32:53.218" v="1139" actId="22"/>
          <ac:spMkLst>
            <pc:docMk/>
            <pc:sldMk cId="3593908317" sldId="273"/>
            <ac:spMk id="11" creationId="{D81AA711-8B38-445A-A738-A74F9E64080E}"/>
          </ac:spMkLst>
        </pc:spChg>
      </pc:sldChg>
      <pc:sldChg chg="addSp delSp modSp add del mod modAnim">
        <pc:chgData name="Danielle" userId="e2554c37-e717-43a0-ba79-1183ca921ccd" providerId="ADAL" clId="{A630FA2D-E618-4827-8763-B02BB923D369}" dt="2020-08-13T13:41:55.424" v="1354" actId="20577"/>
        <pc:sldMkLst>
          <pc:docMk/>
          <pc:sldMk cId="321405882" sldId="274"/>
        </pc:sldMkLst>
        <pc:spChg chg="mod">
          <ac:chgData name="Danielle" userId="e2554c37-e717-43a0-ba79-1183ca921ccd" providerId="ADAL" clId="{A630FA2D-E618-4827-8763-B02BB923D369}" dt="2020-08-13T13:35:49.557" v="1244" actId="2711"/>
          <ac:spMkLst>
            <pc:docMk/>
            <pc:sldMk cId="321405882" sldId="274"/>
            <ac:spMk id="2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34:58.345" v="1239" actId="478"/>
          <ac:spMkLst>
            <pc:docMk/>
            <pc:sldMk cId="321405882" sldId="274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5:55.091" v="1246"/>
          <ac:spMkLst>
            <pc:docMk/>
            <pc:sldMk cId="321405882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35:57.159" v="1247"/>
          <ac:spMkLst>
            <pc:docMk/>
            <pc:sldMk cId="321405882" sldId="274"/>
            <ac:spMk id="5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35:51.642" v="1245" actId="478"/>
          <ac:spMkLst>
            <pc:docMk/>
            <pc:sldMk cId="321405882" sldId="274"/>
            <ac:spMk id="8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39:41.740" v="1300" actId="14100"/>
          <ac:spMkLst>
            <pc:docMk/>
            <pc:sldMk cId="321405882" sldId="274"/>
            <ac:spMk id="10" creationId="{A5665F34-88B6-4CB1-A901-B9F2A0D1270A}"/>
          </ac:spMkLst>
        </pc:spChg>
        <pc:spChg chg="add mod">
          <ac:chgData name="Danielle" userId="e2554c37-e717-43a0-ba79-1183ca921ccd" providerId="ADAL" clId="{A630FA2D-E618-4827-8763-B02BB923D369}" dt="2020-08-13T13:41:00.456" v="1322" actId="1076"/>
          <ac:spMkLst>
            <pc:docMk/>
            <pc:sldMk cId="321405882" sldId="274"/>
            <ac:spMk id="13" creationId="{BFD373E7-F161-4E12-81D1-71E66A22C42F}"/>
          </ac:spMkLst>
        </pc:spChg>
        <pc:spChg chg="add mod">
          <ac:chgData name="Danielle" userId="e2554c37-e717-43a0-ba79-1183ca921ccd" providerId="ADAL" clId="{A630FA2D-E618-4827-8763-B02BB923D369}" dt="2020-08-13T13:40:50.715" v="1320" actId="1076"/>
          <ac:spMkLst>
            <pc:docMk/>
            <pc:sldMk cId="321405882" sldId="274"/>
            <ac:spMk id="15" creationId="{70C71A28-3CAA-48B1-BC41-3204EA99A2B9}"/>
          </ac:spMkLst>
        </pc:spChg>
        <pc:spChg chg="add mod">
          <ac:chgData name="Danielle" userId="e2554c37-e717-43a0-ba79-1183ca921ccd" providerId="ADAL" clId="{A630FA2D-E618-4827-8763-B02BB923D369}" dt="2020-08-13T13:40:46.658" v="1319" actId="1038"/>
          <ac:spMkLst>
            <pc:docMk/>
            <pc:sldMk cId="321405882" sldId="274"/>
            <ac:spMk id="17" creationId="{15CBF7D6-6FB4-4E73-A611-452282B67B78}"/>
          </ac:spMkLst>
        </pc:spChg>
        <pc:spChg chg="add mod">
          <ac:chgData name="Danielle" userId="e2554c37-e717-43a0-ba79-1183ca921ccd" providerId="ADAL" clId="{A630FA2D-E618-4827-8763-B02BB923D369}" dt="2020-08-13T13:40:54.605" v="1321" actId="1076"/>
          <ac:spMkLst>
            <pc:docMk/>
            <pc:sldMk cId="321405882" sldId="274"/>
            <ac:spMk id="19" creationId="{4535A5D3-858B-4BD4-9AAF-3FE6DF425AB0}"/>
          </ac:spMkLst>
        </pc:spChg>
        <pc:graphicFrameChg chg="add mod modGraphic">
          <ac:chgData name="Danielle" userId="e2554c37-e717-43a0-ba79-1183ca921ccd" providerId="ADAL" clId="{A630FA2D-E618-4827-8763-B02BB923D369}" dt="2020-08-13T13:41:55.424" v="1354" actId="20577"/>
          <ac:graphicFrameMkLst>
            <pc:docMk/>
            <pc:sldMk cId="321405882" sldId="274"/>
            <ac:graphicFrameMk id="7" creationId="{3584E98F-1EF0-45D3-924C-590EA68BD4ED}"/>
          </ac:graphicFrameMkLst>
        </pc:graphicFrameChg>
        <pc:cxnChg chg="del mod">
          <ac:chgData name="Danielle" userId="e2554c37-e717-43a0-ba79-1183ca921ccd" providerId="ADAL" clId="{A630FA2D-E618-4827-8763-B02BB923D369}" dt="2020-08-13T13:39:22.615" v="1297" actId="478"/>
          <ac:cxnSpMkLst>
            <pc:docMk/>
            <pc:sldMk cId="321405882" sldId="274"/>
            <ac:cxnSpMk id="6" creationId="{00000000-0000-0000-0000-000000000000}"/>
          </ac:cxnSpMkLst>
        </pc:cxnChg>
        <pc:cxnChg chg="add mod">
          <ac:chgData name="Danielle" userId="e2554c37-e717-43a0-ba79-1183ca921ccd" providerId="ADAL" clId="{A630FA2D-E618-4827-8763-B02BB923D369}" dt="2020-08-13T13:39:41.740" v="1300" actId="14100"/>
          <ac:cxnSpMkLst>
            <pc:docMk/>
            <pc:sldMk cId="321405882" sldId="274"/>
            <ac:cxnSpMk id="9" creationId="{ABD97DC4-A536-43C4-BF0E-8170DBC91076}"/>
          </ac:cxnSpMkLst>
        </pc:cxnChg>
      </pc:sldChg>
      <pc:sldChg chg="addSp delSp modSp mod delAnim">
        <pc:chgData name="Danielle" userId="e2554c37-e717-43a0-ba79-1183ca921ccd" providerId="ADAL" clId="{A630FA2D-E618-4827-8763-B02BB923D369}" dt="2020-08-13T13:44:30.346" v="1375" actId="478"/>
        <pc:sldMkLst>
          <pc:docMk/>
          <pc:sldMk cId="1010024467" sldId="275"/>
        </pc:sldMkLst>
        <pc:spChg chg="del mod">
          <ac:chgData name="Danielle" userId="e2554c37-e717-43a0-ba79-1183ca921ccd" providerId="ADAL" clId="{A630FA2D-E618-4827-8763-B02BB923D369}" dt="2020-08-13T13:43:00.804" v="1371" actId="478"/>
          <ac:spMkLst>
            <pc:docMk/>
            <pc:sldMk cId="1010024467" sldId="275"/>
            <ac:spMk id="3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43:00.804" v="1371" actId="478"/>
          <ac:spMkLst>
            <pc:docMk/>
            <pc:sldMk cId="1010024467" sldId="275"/>
            <ac:spMk id="5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43:00.804" v="1371" actId="478"/>
          <ac:spMkLst>
            <pc:docMk/>
            <pc:sldMk cId="1010024467" sldId="275"/>
            <ac:spMk id="6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43:00.804" v="1371" actId="478"/>
          <ac:spMkLst>
            <pc:docMk/>
            <pc:sldMk cId="1010024467" sldId="275"/>
            <ac:spMk id="7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43:00.804" v="1371" actId="478"/>
          <ac:spMkLst>
            <pc:docMk/>
            <pc:sldMk cId="1010024467" sldId="275"/>
            <ac:spMk id="8" creationId="{00000000-0000-0000-0000-000000000000}"/>
          </ac:spMkLst>
        </pc:spChg>
        <pc:spChg chg="add">
          <ac:chgData name="Danielle" userId="e2554c37-e717-43a0-ba79-1183ca921ccd" providerId="ADAL" clId="{A630FA2D-E618-4827-8763-B02BB923D369}" dt="2020-08-13T13:42:42.242" v="1362" actId="22"/>
          <ac:spMkLst>
            <pc:docMk/>
            <pc:sldMk cId="1010024467" sldId="275"/>
            <ac:spMk id="12" creationId="{CDEC6FDA-4448-419F-AE3F-55233C23CBB1}"/>
          </ac:spMkLst>
        </pc:spChg>
        <pc:spChg chg="add">
          <ac:chgData name="Danielle" userId="e2554c37-e717-43a0-ba79-1183ca921ccd" providerId="ADAL" clId="{A630FA2D-E618-4827-8763-B02BB923D369}" dt="2020-08-13T13:42:42.242" v="1362" actId="22"/>
          <ac:spMkLst>
            <pc:docMk/>
            <pc:sldMk cId="1010024467" sldId="275"/>
            <ac:spMk id="14" creationId="{CFD883E1-C60E-4EFC-8F7C-DC3D83E05228}"/>
          </ac:spMkLst>
        </pc:spChg>
        <pc:spChg chg="add">
          <ac:chgData name="Danielle" userId="e2554c37-e717-43a0-ba79-1183ca921ccd" providerId="ADAL" clId="{A630FA2D-E618-4827-8763-B02BB923D369}" dt="2020-08-13T13:42:42.242" v="1362" actId="22"/>
          <ac:spMkLst>
            <pc:docMk/>
            <pc:sldMk cId="1010024467" sldId="275"/>
            <ac:spMk id="16" creationId="{0FCAEB31-03B9-47D1-9CC1-3515B692A8DB}"/>
          </ac:spMkLst>
        </pc:spChg>
        <pc:spChg chg="add">
          <ac:chgData name="Danielle" userId="e2554c37-e717-43a0-ba79-1183ca921ccd" providerId="ADAL" clId="{A630FA2D-E618-4827-8763-B02BB923D369}" dt="2020-08-13T13:42:42.242" v="1362" actId="22"/>
          <ac:spMkLst>
            <pc:docMk/>
            <pc:sldMk cId="1010024467" sldId="275"/>
            <ac:spMk id="18" creationId="{C2879366-9BC5-4F11-8FB4-8A81FDA3B51E}"/>
          </ac:spMkLst>
        </pc:spChg>
        <pc:spChg chg="add mod">
          <ac:chgData name="Danielle" userId="e2554c37-e717-43a0-ba79-1183ca921ccd" providerId="ADAL" clId="{A630FA2D-E618-4827-8763-B02BB923D369}" dt="2020-08-13T13:44:21.680" v="1372"/>
          <ac:spMkLst>
            <pc:docMk/>
            <pc:sldMk cId="1010024467" sldId="275"/>
            <ac:spMk id="19" creationId="{E10AFC5F-9801-4E2B-916A-619D99119FB2}"/>
          </ac:spMkLst>
        </pc:spChg>
        <pc:spChg chg="add mod">
          <ac:chgData name="Danielle" userId="e2554c37-e717-43a0-ba79-1183ca921ccd" providerId="ADAL" clId="{A630FA2D-E618-4827-8763-B02BB923D369}" dt="2020-08-13T13:44:25.249" v="1373" actId="20577"/>
          <ac:spMkLst>
            <pc:docMk/>
            <pc:sldMk cId="1010024467" sldId="275"/>
            <ac:spMk id="20" creationId="{3B3DC6BA-7C84-4FA4-8E96-61D12EEE8BDA}"/>
          </ac:spMkLst>
        </pc:spChg>
        <pc:spChg chg="add mod">
          <ac:chgData name="Danielle" userId="e2554c37-e717-43a0-ba79-1183ca921ccd" providerId="ADAL" clId="{A630FA2D-E618-4827-8763-B02BB923D369}" dt="2020-08-13T13:44:28.639" v="1374" actId="20577"/>
          <ac:spMkLst>
            <pc:docMk/>
            <pc:sldMk cId="1010024467" sldId="275"/>
            <ac:spMk id="21" creationId="{15AD7FEB-09D0-4FFE-B605-F3E2750E5CF7}"/>
          </ac:spMkLst>
        </pc:spChg>
        <pc:spChg chg="add mod">
          <ac:chgData name="Danielle" userId="e2554c37-e717-43a0-ba79-1183ca921ccd" providerId="ADAL" clId="{A630FA2D-E618-4827-8763-B02BB923D369}" dt="2020-08-13T13:44:21.680" v="1372"/>
          <ac:spMkLst>
            <pc:docMk/>
            <pc:sldMk cId="1010024467" sldId="275"/>
            <ac:spMk id="23" creationId="{13DCD270-4379-45EA-A356-0BC1F4AB2546}"/>
          </ac:spMkLst>
        </pc:spChg>
        <pc:graphicFrameChg chg="del mod">
          <ac:chgData name="Danielle" userId="e2554c37-e717-43a0-ba79-1183ca921ccd" providerId="ADAL" clId="{A630FA2D-E618-4827-8763-B02BB923D369}" dt="2020-08-13T13:43:00.804" v="1371" actId="478"/>
          <ac:graphicFrameMkLst>
            <pc:docMk/>
            <pc:sldMk cId="1010024467" sldId="275"/>
            <ac:graphicFrameMk id="4" creationId="{00000000-0000-0000-0000-000000000000}"/>
          </ac:graphicFrameMkLst>
        </pc:graphicFrameChg>
        <pc:graphicFrameChg chg="add mod">
          <ac:chgData name="Danielle" userId="e2554c37-e717-43a0-ba79-1183ca921ccd" providerId="ADAL" clId="{A630FA2D-E618-4827-8763-B02BB923D369}" dt="2020-08-13T13:42:57.037" v="1370" actId="20577"/>
          <ac:graphicFrameMkLst>
            <pc:docMk/>
            <pc:sldMk cId="1010024467" sldId="275"/>
            <ac:graphicFrameMk id="10" creationId="{A77A4293-3706-42E1-B3C8-BD7A7E0157BD}"/>
          </ac:graphicFrameMkLst>
        </pc:graphicFrameChg>
        <pc:picChg chg="del mod">
          <ac:chgData name="Danielle" userId="e2554c37-e717-43a0-ba79-1183ca921ccd" providerId="ADAL" clId="{A630FA2D-E618-4827-8763-B02BB923D369}" dt="2020-08-13T13:44:30.346" v="1375" actId="478"/>
          <ac:picMkLst>
            <pc:docMk/>
            <pc:sldMk cId="1010024467" sldId="275"/>
            <ac:picMk id="2" creationId="{00000000-0000-0000-0000-000000000000}"/>
          </ac:picMkLst>
        </pc:picChg>
        <pc:cxnChg chg="add mod">
          <ac:chgData name="Danielle" userId="e2554c37-e717-43a0-ba79-1183ca921ccd" providerId="ADAL" clId="{A630FA2D-E618-4827-8763-B02BB923D369}" dt="2020-08-13T13:44:21.680" v="1372"/>
          <ac:cxnSpMkLst>
            <pc:docMk/>
            <pc:sldMk cId="1010024467" sldId="275"/>
            <ac:cxnSpMk id="22" creationId="{0F4A6DE0-DAAD-48E8-91EA-0CAC568C56C0}"/>
          </ac:cxnSpMkLst>
        </pc:cxnChg>
      </pc:sldChg>
      <pc:sldChg chg="addSp delSp modSp mod delAnim">
        <pc:chgData name="Danielle" userId="e2554c37-e717-43a0-ba79-1183ca921ccd" providerId="ADAL" clId="{A630FA2D-E618-4827-8763-B02BB923D369}" dt="2020-08-13T13:46:12.309" v="1404" actId="478"/>
        <pc:sldMkLst>
          <pc:docMk/>
          <pc:sldMk cId="3002936549" sldId="276"/>
        </pc:sldMkLst>
        <pc:spChg chg="del mod">
          <ac:chgData name="Danielle" userId="e2554c37-e717-43a0-ba79-1183ca921ccd" providerId="ADAL" clId="{A630FA2D-E618-4827-8763-B02BB923D369}" dt="2020-08-13T13:46:12.309" v="1404" actId="478"/>
          <ac:spMkLst>
            <pc:docMk/>
            <pc:sldMk cId="3002936549" sldId="276"/>
            <ac:spMk id="3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46:12.309" v="1404" actId="478"/>
          <ac:spMkLst>
            <pc:docMk/>
            <pc:sldMk cId="3002936549" sldId="276"/>
            <ac:spMk id="5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46:12.309" v="1404" actId="478"/>
          <ac:spMkLst>
            <pc:docMk/>
            <pc:sldMk cId="3002936549" sldId="276"/>
            <ac:spMk id="6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46:12.309" v="1404" actId="478"/>
          <ac:spMkLst>
            <pc:docMk/>
            <pc:sldMk cId="3002936549" sldId="276"/>
            <ac:spMk id="7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3:46:12.309" v="1404" actId="478"/>
          <ac:spMkLst>
            <pc:docMk/>
            <pc:sldMk cId="3002936549" sldId="276"/>
            <ac:spMk id="8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45:16.661" v="1385" actId="1076"/>
          <ac:spMkLst>
            <pc:docMk/>
            <pc:sldMk cId="3002936549" sldId="276"/>
            <ac:spMk id="9" creationId="{845AF5D2-69D3-49D0-A788-4DDBBA0B2FC9}"/>
          </ac:spMkLst>
        </pc:spChg>
        <pc:spChg chg="add mod">
          <ac:chgData name="Danielle" userId="e2554c37-e717-43a0-ba79-1183ca921ccd" providerId="ADAL" clId="{A630FA2D-E618-4827-8763-B02BB923D369}" dt="2020-08-13T13:45:21.665" v="1387" actId="20577"/>
          <ac:spMkLst>
            <pc:docMk/>
            <pc:sldMk cId="3002936549" sldId="276"/>
            <ac:spMk id="10" creationId="{C8C5BB80-FEF5-4239-84E0-EAD8688202AD}"/>
          </ac:spMkLst>
        </pc:spChg>
        <pc:spChg chg="add mod">
          <ac:chgData name="Danielle" userId="e2554c37-e717-43a0-ba79-1183ca921ccd" providerId="ADAL" clId="{A630FA2D-E618-4827-8763-B02BB923D369}" dt="2020-08-13T13:45:24.575" v="1388" actId="20577"/>
          <ac:spMkLst>
            <pc:docMk/>
            <pc:sldMk cId="3002936549" sldId="276"/>
            <ac:spMk id="11" creationId="{7050567D-41BA-41E6-9A32-606F6CC212F1}"/>
          </ac:spMkLst>
        </pc:spChg>
        <pc:spChg chg="add mod">
          <ac:chgData name="Danielle" userId="e2554c37-e717-43a0-ba79-1183ca921ccd" providerId="ADAL" clId="{A630FA2D-E618-4827-8763-B02BB923D369}" dt="2020-08-13T13:45:11.876" v="1383" actId="1076"/>
          <ac:spMkLst>
            <pc:docMk/>
            <pc:sldMk cId="3002936549" sldId="276"/>
            <ac:spMk id="13" creationId="{F9940DC6-BB68-4163-AB3F-5DD64ED073AB}"/>
          </ac:spMkLst>
        </pc:spChg>
        <pc:spChg chg="add mod">
          <ac:chgData name="Danielle" userId="e2554c37-e717-43a0-ba79-1183ca921ccd" providerId="ADAL" clId="{A630FA2D-E618-4827-8763-B02BB923D369}" dt="2020-08-13T13:45:31.120" v="1391" actId="20577"/>
          <ac:spMkLst>
            <pc:docMk/>
            <pc:sldMk cId="3002936549" sldId="276"/>
            <ac:spMk id="16" creationId="{0080D90A-C715-48B1-AC00-1B1ADE0DC990}"/>
          </ac:spMkLst>
        </pc:spChg>
        <pc:spChg chg="add">
          <ac:chgData name="Danielle" userId="e2554c37-e717-43a0-ba79-1183ca921ccd" providerId="ADAL" clId="{A630FA2D-E618-4827-8763-B02BB923D369}" dt="2020-08-13T13:45:50.681" v="1394" actId="22"/>
          <ac:spMkLst>
            <pc:docMk/>
            <pc:sldMk cId="3002936549" sldId="276"/>
            <ac:spMk id="20" creationId="{F5218A61-AA7F-4A55-A585-74DAF5D33E40}"/>
          </ac:spMkLst>
        </pc:spChg>
        <pc:spChg chg="add">
          <ac:chgData name="Danielle" userId="e2554c37-e717-43a0-ba79-1183ca921ccd" providerId="ADAL" clId="{A630FA2D-E618-4827-8763-B02BB923D369}" dt="2020-08-13T13:45:50.681" v="1394" actId="22"/>
          <ac:spMkLst>
            <pc:docMk/>
            <pc:sldMk cId="3002936549" sldId="276"/>
            <ac:spMk id="22" creationId="{C1C283C7-F7A8-413D-8190-43244A352CE0}"/>
          </ac:spMkLst>
        </pc:spChg>
        <pc:spChg chg="add">
          <ac:chgData name="Danielle" userId="e2554c37-e717-43a0-ba79-1183ca921ccd" providerId="ADAL" clId="{A630FA2D-E618-4827-8763-B02BB923D369}" dt="2020-08-13T13:45:50.681" v="1394" actId="22"/>
          <ac:spMkLst>
            <pc:docMk/>
            <pc:sldMk cId="3002936549" sldId="276"/>
            <ac:spMk id="24" creationId="{3F9EAFC9-D6D4-406D-9530-4C3C5BFB57D6}"/>
          </ac:spMkLst>
        </pc:spChg>
        <pc:spChg chg="add">
          <ac:chgData name="Danielle" userId="e2554c37-e717-43a0-ba79-1183ca921ccd" providerId="ADAL" clId="{A630FA2D-E618-4827-8763-B02BB923D369}" dt="2020-08-13T13:45:50.681" v="1394" actId="22"/>
          <ac:spMkLst>
            <pc:docMk/>
            <pc:sldMk cId="3002936549" sldId="276"/>
            <ac:spMk id="26" creationId="{A01941E6-3DEF-46F6-A42B-8080E5466208}"/>
          </ac:spMkLst>
        </pc:spChg>
        <pc:graphicFrameChg chg="del mod">
          <ac:chgData name="Danielle" userId="e2554c37-e717-43a0-ba79-1183ca921ccd" providerId="ADAL" clId="{A630FA2D-E618-4827-8763-B02BB923D369}" dt="2020-08-13T13:46:12.309" v="1404" actId="478"/>
          <ac:graphicFrameMkLst>
            <pc:docMk/>
            <pc:sldMk cId="3002936549" sldId="276"/>
            <ac:graphicFrameMk id="4" creationId="{00000000-0000-0000-0000-000000000000}"/>
          </ac:graphicFrameMkLst>
        </pc:graphicFrameChg>
        <pc:graphicFrameChg chg="add mod">
          <ac:chgData name="Danielle" userId="e2554c37-e717-43a0-ba79-1183ca921ccd" providerId="ADAL" clId="{A630FA2D-E618-4827-8763-B02BB923D369}" dt="2020-08-13T13:46:08.667" v="1403" actId="20577"/>
          <ac:graphicFrameMkLst>
            <pc:docMk/>
            <pc:sldMk cId="3002936549" sldId="276"/>
            <ac:graphicFrameMk id="18" creationId="{1B375094-32F4-4CC6-9068-85F80297EFD5}"/>
          </ac:graphicFrameMkLst>
        </pc:graphicFrameChg>
        <pc:picChg chg="del mod">
          <ac:chgData name="Danielle" userId="e2554c37-e717-43a0-ba79-1183ca921ccd" providerId="ADAL" clId="{A630FA2D-E618-4827-8763-B02BB923D369}" dt="2020-08-13T13:45:32.587" v="1392" actId="478"/>
          <ac:picMkLst>
            <pc:docMk/>
            <pc:sldMk cId="3002936549" sldId="276"/>
            <ac:picMk id="2" creationId="{00000000-0000-0000-0000-000000000000}"/>
          </ac:picMkLst>
        </pc:picChg>
        <pc:cxnChg chg="add mod">
          <ac:chgData name="Danielle" userId="e2554c37-e717-43a0-ba79-1183ca921ccd" providerId="ADAL" clId="{A630FA2D-E618-4827-8763-B02BB923D369}" dt="2020-08-13T13:45:11.876" v="1383" actId="1076"/>
          <ac:cxnSpMkLst>
            <pc:docMk/>
            <pc:sldMk cId="3002936549" sldId="276"/>
            <ac:cxnSpMk id="12" creationId="{1815DD6D-1CB9-4D42-AD16-C8003CC457CE}"/>
          </ac:cxnSpMkLst>
        </pc:cxnChg>
      </pc:sldChg>
      <pc:sldChg chg="addSp delSp modSp mod delAnim">
        <pc:chgData name="Danielle" userId="e2554c37-e717-43a0-ba79-1183ca921ccd" providerId="ADAL" clId="{A630FA2D-E618-4827-8763-B02BB923D369}" dt="2020-08-13T13:48:03.585" v="1445" actId="20577"/>
        <pc:sldMkLst>
          <pc:docMk/>
          <pc:sldMk cId="3281619" sldId="277"/>
        </pc:sldMkLst>
        <pc:spChg chg="del">
          <ac:chgData name="Danielle" userId="e2554c37-e717-43a0-ba79-1183ca921ccd" providerId="ADAL" clId="{A630FA2D-E618-4827-8763-B02BB923D369}" dt="2020-08-13T13:47:04.971" v="1414" actId="478"/>
          <ac:spMkLst>
            <pc:docMk/>
            <pc:sldMk cId="3281619" sldId="277"/>
            <ac:spMk id="4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47:04.971" v="1414" actId="478"/>
          <ac:spMkLst>
            <pc:docMk/>
            <pc:sldMk cId="3281619" sldId="277"/>
            <ac:spMk id="5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47:04.971" v="1414" actId="478"/>
          <ac:spMkLst>
            <pc:docMk/>
            <pc:sldMk cId="3281619" sldId="277"/>
            <ac:spMk id="6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47:04.971" v="1414" actId="478"/>
          <ac:spMkLst>
            <pc:docMk/>
            <pc:sldMk cId="3281619" sldId="277"/>
            <ac:spMk id="7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47:04.971" v="1414" actId="478"/>
          <ac:spMkLst>
            <pc:docMk/>
            <pc:sldMk cId="3281619" sldId="277"/>
            <ac:spMk id="8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47:33.677" v="1432" actId="1036"/>
          <ac:spMkLst>
            <pc:docMk/>
            <pc:sldMk cId="3281619" sldId="277"/>
            <ac:spMk id="9" creationId="{AEEBB19E-82A0-4FC6-AAC5-1E04FE2AB8C7}"/>
          </ac:spMkLst>
        </pc:spChg>
        <pc:spChg chg="add mod">
          <ac:chgData name="Danielle" userId="e2554c37-e717-43a0-ba79-1183ca921ccd" providerId="ADAL" clId="{A630FA2D-E618-4827-8763-B02BB923D369}" dt="2020-08-13T13:47:44.781" v="1434" actId="1076"/>
          <ac:spMkLst>
            <pc:docMk/>
            <pc:sldMk cId="3281619" sldId="277"/>
            <ac:spMk id="10" creationId="{BB9838A1-10EB-4CF9-9E30-5C86C8835343}"/>
          </ac:spMkLst>
        </pc:spChg>
        <pc:spChg chg="add mod">
          <ac:chgData name="Danielle" userId="e2554c37-e717-43a0-ba79-1183ca921ccd" providerId="ADAL" clId="{A630FA2D-E618-4827-8763-B02BB923D369}" dt="2020-08-13T13:47:49.988" v="1438" actId="1076"/>
          <ac:spMkLst>
            <pc:docMk/>
            <pc:sldMk cId="3281619" sldId="277"/>
            <ac:spMk id="11" creationId="{D1909F67-145F-4E04-8B18-B4D9D349630F}"/>
          </ac:spMkLst>
        </pc:spChg>
        <pc:spChg chg="add mod">
          <ac:chgData name="Danielle" userId="e2554c37-e717-43a0-ba79-1183ca921ccd" providerId="ADAL" clId="{A630FA2D-E618-4827-8763-B02BB923D369}" dt="2020-08-13T13:46:47.650" v="1410" actId="164"/>
          <ac:spMkLst>
            <pc:docMk/>
            <pc:sldMk cId="3281619" sldId="277"/>
            <ac:spMk id="13" creationId="{2ABE6814-67D7-4AFC-976E-5EEDE5661E90}"/>
          </ac:spMkLst>
        </pc:spChg>
        <pc:spChg chg="add">
          <ac:chgData name="Danielle" userId="e2554c37-e717-43a0-ba79-1183ca921ccd" providerId="ADAL" clId="{A630FA2D-E618-4827-8763-B02BB923D369}" dt="2020-08-13T13:47:11.322" v="1415" actId="22"/>
          <ac:spMkLst>
            <pc:docMk/>
            <pc:sldMk cId="3281619" sldId="277"/>
            <ac:spMk id="18" creationId="{AD95286A-F8BC-41BE-998F-7DEDCC4A7449}"/>
          </ac:spMkLst>
        </pc:spChg>
        <pc:spChg chg="add">
          <ac:chgData name="Danielle" userId="e2554c37-e717-43a0-ba79-1183ca921ccd" providerId="ADAL" clId="{A630FA2D-E618-4827-8763-B02BB923D369}" dt="2020-08-13T13:47:11.322" v="1415" actId="22"/>
          <ac:spMkLst>
            <pc:docMk/>
            <pc:sldMk cId="3281619" sldId="277"/>
            <ac:spMk id="20" creationId="{312D800A-6893-4F6A-B0BF-A6D563454E95}"/>
          </ac:spMkLst>
        </pc:spChg>
        <pc:spChg chg="add">
          <ac:chgData name="Danielle" userId="e2554c37-e717-43a0-ba79-1183ca921ccd" providerId="ADAL" clId="{A630FA2D-E618-4827-8763-B02BB923D369}" dt="2020-08-13T13:47:11.322" v="1415" actId="22"/>
          <ac:spMkLst>
            <pc:docMk/>
            <pc:sldMk cId="3281619" sldId="277"/>
            <ac:spMk id="22" creationId="{DB56FCDA-7F97-428C-8565-B02F78B2EC91}"/>
          </ac:spMkLst>
        </pc:spChg>
        <pc:spChg chg="add">
          <ac:chgData name="Danielle" userId="e2554c37-e717-43a0-ba79-1183ca921ccd" providerId="ADAL" clId="{A630FA2D-E618-4827-8763-B02BB923D369}" dt="2020-08-13T13:47:11.322" v="1415" actId="22"/>
          <ac:spMkLst>
            <pc:docMk/>
            <pc:sldMk cId="3281619" sldId="277"/>
            <ac:spMk id="24" creationId="{D3E69753-D3BC-4605-838B-911209C783B3}"/>
          </ac:spMkLst>
        </pc:spChg>
        <pc:spChg chg="add mod">
          <ac:chgData name="Danielle" userId="e2554c37-e717-43a0-ba79-1183ca921ccd" providerId="ADAL" clId="{A630FA2D-E618-4827-8763-B02BB923D369}" dt="2020-08-13T13:47:54.068" v="1440" actId="1076"/>
          <ac:spMkLst>
            <pc:docMk/>
            <pc:sldMk cId="3281619" sldId="277"/>
            <ac:spMk id="26" creationId="{A7D02F56-169F-4C26-9626-2FBB4ED64730}"/>
          </ac:spMkLst>
        </pc:spChg>
        <pc:grpChg chg="add mod">
          <ac:chgData name="Danielle" userId="e2554c37-e717-43a0-ba79-1183ca921ccd" providerId="ADAL" clId="{A630FA2D-E618-4827-8763-B02BB923D369}" dt="2020-08-13T13:47:37.005" v="1433" actId="1076"/>
          <ac:grpSpMkLst>
            <pc:docMk/>
            <pc:sldMk cId="3281619" sldId="277"/>
            <ac:grpSpMk id="14" creationId="{E179623B-5667-4440-9A49-22FCE4C22BAA}"/>
          </ac:grpSpMkLst>
        </pc:grpChg>
        <pc:graphicFrameChg chg="del">
          <ac:chgData name="Danielle" userId="e2554c37-e717-43a0-ba79-1183ca921ccd" providerId="ADAL" clId="{A630FA2D-E618-4827-8763-B02BB923D369}" dt="2020-08-13T13:47:04.971" v="1414" actId="478"/>
          <ac:graphicFrameMkLst>
            <pc:docMk/>
            <pc:sldMk cId="3281619" sldId="277"/>
            <ac:graphicFrameMk id="3" creationId="{00000000-0000-0000-0000-000000000000}"/>
          </ac:graphicFrameMkLst>
        </pc:graphicFrameChg>
        <pc:graphicFrameChg chg="add mod">
          <ac:chgData name="Danielle" userId="e2554c37-e717-43a0-ba79-1183ca921ccd" providerId="ADAL" clId="{A630FA2D-E618-4827-8763-B02BB923D369}" dt="2020-08-13T13:48:03.585" v="1445" actId="20577"/>
          <ac:graphicFrameMkLst>
            <pc:docMk/>
            <pc:sldMk cId="3281619" sldId="277"/>
            <ac:graphicFrameMk id="16" creationId="{47E5CA58-9D65-4AA1-851B-1C48BD819DEE}"/>
          </ac:graphicFrameMkLst>
        </pc:graphicFrameChg>
        <pc:picChg chg="del">
          <ac:chgData name="Danielle" userId="e2554c37-e717-43a0-ba79-1183ca921ccd" providerId="ADAL" clId="{A630FA2D-E618-4827-8763-B02BB923D369}" dt="2020-08-13T13:46:36.060" v="1408" actId="478"/>
          <ac:picMkLst>
            <pc:docMk/>
            <pc:sldMk cId="3281619" sldId="277"/>
            <ac:picMk id="2" creationId="{00000000-0000-0000-0000-000000000000}"/>
          </ac:picMkLst>
        </pc:picChg>
        <pc:cxnChg chg="add mod">
          <ac:chgData name="Danielle" userId="e2554c37-e717-43a0-ba79-1183ca921ccd" providerId="ADAL" clId="{A630FA2D-E618-4827-8763-B02BB923D369}" dt="2020-08-13T13:46:47.650" v="1410" actId="164"/>
          <ac:cxnSpMkLst>
            <pc:docMk/>
            <pc:sldMk cId="3281619" sldId="277"/>
            <ac:cxnSpMk id="12" creationId="{FFF96329-8A26-4927-BC44-E896C970DAC7}"/>
          </ac:cxnSpMkLst>
        </pc:cxnChg>
      </pc:sldChg>
      <pc:sldChg chg="addSp delSp modSp mod modAnim">
        <pc:chgData name="Danielle" userId="e2554c37-e717-43a0-ba79-1183ca921ccd" providerId="ADAL" clId="{A630FA2D-E618-4827-8763-B02BB923D369}" dt="2020-08-13T14:03:55.118" v="1755"/>
        <pc:sldMkLst>
          <pc:docMk/>
          <pc:sldMk cId="2852596902" sldId="278"/>
        </pc:sldMkLst>
        <pc:spChg chg="add mod">
          <ac:chgData name="Danielle" userId="e2554c37-e717-43a0-ba79-1183ca921ccd" providerId="ADAL" clId="{A630FA2D-E618-4827-8763-B02BB923D369}" dt="2020-08-13T14:03:46.840" v="1753" actId="20577"/>
          <ac:spMkLst>
            <pc:docMk/>
            <pc:sldMk cId="2852596902" sldId="278"/>
            <ac:spMk id="2" creationId="{DAE90E18-DBD7-452A-8051-ACD809431C6E}"/>
          </ac:spMkLst>
        </pc:spChg>
        <pc:spChg chg="add mod ord">
          <ac:chgData name="Danielle" userId="e2554c37-e717-43a0-ba79-1183ca921ccd" providerId="ADAL" clId="{A630FA2D-E618-4827-8763-B02BB923D369}" dt="2020-08-13T14:02:48.590" v="1705" actId="1076"/>
          <ac:spMkLst>
            <pc:docMk/>
            <pc:sldMk cId="2852596902" sldId="278"/>
            <ac:spMk id="4" creationId="{DF735122-6C01-46F9-89C9-D62D285AABA5}"/>
          </ac:spMkLst>
        </pc:spChg>
        <pc:spChg chg="mod">
          <ac:chgData name="Danielle" userId="e2554c37-e717-43a0-ba79-1183ca921ccd" providerId="ADAL" clId="{A630FA2D-E618-4827-8763-B02BB923D369}" dt="2020-08-13T14:02:29.042" v="1673" actId="1076"/>
          <ac:spMkLst>
            <pc:docMk/>
            <pc:sldMk cId="2852596902" sldId="278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2:29.042" v="1673" actId="1076"/>
          <ac:spMkLst>
            <pc:docMk/>
            <pc:sldMk cId="2852596902" sldId="278"/>
            <ac:spMk id="6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3:58:18.743" v="1605" actId="478"/>
          <ac:spMkLst>
            <pc:docMk/>
            <pc:sldMk cId="2852596902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2:29.042" v="1673" actId="1076"/>
          <ac:spMkLst>
            <pc:docMk/>
            <pc:sldMk cId="2852596902" sldId="278"/>
            <ac:spMk id="8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2:29.042" v="1673" actId="1076"/>
          <ac:spMkLst>
            <pc:docMk/>
            <pc:sldMk cId="2852596902" sldId="278"/>
            <ac:spMk id="9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2:29.042" v="1673" actId="1076"/>
          <ac:spMkLst>
            <pc:docMk/>
            <pc:sldMk cId="2852596902" sldId="278"/>
            <ac:spMk id="11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2:29.042" v="1673" actId="1076"/>
          <ac:spMkLst>
            <pc:docMk/>
            <pc:sldMk cId="2852596902" sldId="278"/>
            <ac:spMk id="1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2:29.042" v="1673" actId="1076"/>
          <ac:spMkLst>
            <pc:docMk/>
            <pc:sldMk cId="2852596902" sldId="278"/>
            <ac:spMk id="1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2:29.042" v="1673" actId="1076"/>
          <ac:spMkLst>
            <pc:docMk/>
            <pc:sldMk cId="2852596902" sldId="278"/>
            <ac:spMk id="15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4:02:29.042" v="1673" actId="1076"/>
          <ac:spMkLst>
            <pc:docMk/>
            <pc:sldMk cId="2852596902" sldId="278"/>
            <ac:spMk id="18" creationId="{93A548A4-3721-4707-8766-565A6ADA0B6E}"/>
          </ac:spMkLst>
        </pc:spChg>
        <pc:spChg chg="add del mod">
          <ac:chgData name="Danielle" userId="e2554c37-e717-43a0-ba79-1183ca921ccd" providerId="ADAL" clId="{A630FA2D-E618-4827-8763-B02BB923D369}" dt="2020-08-13T13:59:13.514" v="1635" actId="478"/>
          <ac:spMkLst>
            <pc:docMk/>
            <pc:sldMk cId="2852596902" sldId="278"/>
            <ac:spMk id="20" creationId="{C529747A-2D35-4CD5-8F64-94040998FA8A}"/>
          </ac:spMkLst>
        </pc:spChg>
        <pc:spChg chg="add mod">
          <ac:chgData name="Danielle" userId="e2554c37-e717-43a0-ba79-1183ca921ccd" providerId="ADAL" clId="{A630FA2D-E618-4827-8763-B02BB923D369}" dt="2020-08-13T14:02:29.042" v="1673" actId="1076"/>
          <ac:spMkLst>
            <pc:docMk/>
            <pc:sldMk cId="2852596902" sldId="278"/>
            <ac:spMk id="22" creationId="{C8C6ABDB-9B82-438F-A22E-9EAF37EEC76A}"/>
          </ac:spMkLst>
        </pc:spChg>
        <pc:spChg chg="add mod">
          <ac:chgData name="Danielle" userId="e2554c37-e717-43a0-ba79-1183ca921ccd" providerId="ADAL" clId="{A630FA2D-E618-4827-8763-B02BB923D369}" dt="2020-08-13T14:02:57.466" v="1707" actId="1076"/>
          <ac:spMkLst>
            <pc:docMk/>
            <pc:sldMk cId="2852596902" sldId="278"/>
            <ac:spMk id="23" creationId="{01595D99-9F73-4008-9206-03C77E9CE53E}"/>
          </ac:spMkLst>
        </pc:spChg>
        <pc:cxnChg chg="del mod">
          <ac:chgData name="Danielle" userId="e2554c37-e717-43a0-ba79-1183ca921ccd" providerId="ADAL" clId="{A630FA2D-E618-4827-8763-B02BB923D369}" dt="2020-08-13T13:58:59.369" v="1628" actId="478"/>
          <ac:cxnSpMkLst>
            <pc:docMk/>
            <pc:sldMk cId="2852596902" sldId="278"/>
            <ac:cxnSpMk id="10" creationId="{00000000-0000-0000-0000-000000000000}"/>
          </ac:cxnSpMkLst>
        </pc:cxnChg>
        <pc:cxnChg chg="del mod">
          <ac:chgData name="Danielle" userId="e2554c37-e717-43a0-ba79-1183ca921ccd" providerId="ADAL" clId="{A630FA2D-E618-4827-8763-B02BB923D369}" dt="2020-08-13T13:59:15.087" v="1636" actId="478"/>
          <ac:cxnSpMkLst>
            <pc:docMk/>
            <pc:sldMk cId="2852596902" sldId="278"/>
            <ac:cxnSpMk id="14" creationId="{00000000-0000-0000-0000-000000000000}"/>
          </ac:cxnSpMkLst>
        </pc:cxnChg>
        <pc:cxnChg chg="add mod">
          <ac:chgData name="Danielle" userId="e2554c37-e717-43a0-ba79-1183ca921ccd" providerId="ADAL" clId="{A630FA2D-E618-4827-8763-B02BB923D369}" dt="2020-08-13T14:02:29.042" v="1673" actId="1076"/>
          <ac:cxnSpMkLst>
            <pc:docMk/>
            <pc:sldMk cId="2852596902" sldId="278"/>
            <ac:cxnSpMk id="17" creationId="{14CF2B9E-48B3-4618-AE47-C8CD12C3F750}"/>
          </ac:cxnSpMkLst>
        </pc:cxnChg>
        <pc:cxnChg chg="add del mod">
          <ac:chgData name="Danielle" userId="e2554c37-e717-43a0-ba79-1183ca921ccd" providerId="ADAL" clId="{A630FA2D-E618-4827-8763-B02BB923D369}" dt="2020-08-13T13:59:13.514" v="1635" actId="478"/>
          <ac:cxnSpMkLst>
            <pc:docMk/>
            <pc:sldMk cId="2852596902" sldId="278"/>
            <ac:cxnSpMk id="19" creationId="{2A9022C4-E61E-4119-B837-8C66C8A29A28}"/>
          </ac:cxnSpMkLst>
        </pc:cxnChg>
        <pc:cxnChg chg="add mod">
          <ac:chgData name="Danielle" userId="e2554c37-e717-43a0-ba79-1183ca921ccd" providerId="ADAL" clId="{A630FA2D-E618-4827-8763-B02BB923D369}" dt="2020-08-13T14:02:29.042" v="1673" actId="1076"/>
          <ac:cxnSpMkLst>
            <pc:docMk/>
            <pc:sldMk cId="2852596902" sldId="278"/>
            <ac:cxnSpMk id="21" creationId="{82878CF5-E714-463D-B7CC-2DBB4AD44604}"/>
          </ac:cxnSpMkLst>
        </pc:cxnChg>
        <pc:cxnChg chg="add mod">
          <ac:chgData name="Danielle" userId="e2554c37-e717-43a0-ba79-1183ca921ccd" providerId="ADAL" clId="{A630FA2D-E618-4827-8763-B02BB923D369}" dt="2020-08-13T14:02:53.014" v="1706" actId="1076"/>
          <ac:cxnSpMkLst>
            <pc:docMk/>
            <pc:sldMk cId="2852596902" sldId="278"/>
            <ac:cxnSpMk id="24" creationId="{5E9E8664-E3EA-4636-84FA-4A5EBC75D9A2}"/>
          </ac:cxnSpMkLst>
        </pc:cxnChg>
      </pc:sldChg>
      <pc:sldChg chg="del">
        <pc:chgData name="Danielle" userId="e2554c37-e717-43a0-ba79-1183ca921ccd" providerId="ADAL" clId="{A630FA2D-E618-4827-8763-B02BB923D369}" dt="2020-08-13T14:03:57.845" v="1756" actId="47"/>
        <pc:sldMkLst>
          <pc:docMk/>
          <pc:sldMk cId="4118961273" sldId="279"/>
        </pc:sldMkLst>
      </pc:sldChg>
      <pc:sldChg chg="del">
        <pc:chgData name="Danielle" userId="e2554c37-e717-43a0-ba79-1183ca921ccd" providerId="ADAL" clId="{A630FA2D-E618-4827-8763-B02BB923D369}" dt="2020-08-13T14:03:59.807" v="1757" actId="47"/>
        <pc:sldMkLst>
          <pc:docMk/>
          <pc:sldMk cId="751048230" sldId="280"/>
        </pc:sldMkLst>
      </pc:sldChg>
      <pc:sldChg chg="del">
        <pc:chgData name="Danielle" userId="e2554c37-e717-43a0-ba79-1183ca921ccd" providerId="ADAL" clId="{A630FA2D-E618-4827-8763-B02BB923D369}" dt="2020-08-13T14:04:01.757" v="1758" actId="47"/>
        <pc:sldMkLst>
          <pc:docMk/>
          <pc:sldMk cId="1862809315" sldId="281"/>
        </pc:sldMkLst>
      </pc:sldChg>
      <pc:sldChg chg="addSp delSp modSp mod modAnim">
        <pc:chgData name="Danielle" userId="e2554c37-e717-43a0-ba79-1183ca921ccd" providerId="ADAL" clId="{A630FA2D-E618-4827-8763-B02BB923D369}" dt="2020-08-13T14:06:54.507" v="1887" actId="1036"/>
        <pc:sldMkLst>
          <pc:docMk/>
          <pc:sldMk cId="1304950135" sldId="282"/>
        </pc:sldMkLst>
        <pc:spChg chg="mod">
          <ac:chgData name="Danielle" userId="e2554c37-e717-43a0-ba79-1183ca921ccd" providerId="ADAL" clId="{A630FA2D-E618-4827-8763-B02BB923D369}" dt="2020-08-13T14:04:36.210" v="1807" actId="115"/>
          <ac:spMkLst>
            <pc:docMk/>
            <pc:sldMk cId="1304950135" sldId="282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4:50.524" v="1809" actId="2711"/>
          <ac:spMkLst>
            <pc:docMk/>
            <pc:sldMk cId="1304950135" sldId="282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5:18.633" v="1817"/>
          <ac:spMkLst>
            <pc:docMk/>
            <pc:sldMk cId="1304950135" sldId="282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5:14.314" v="1815"/>
          <ac:spMkLst>
            <pc:docMk/>
            <pc:sldMk cId="1304950135" sldId="282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05:16.506" v="1816"/>
          <ac:spMkLst>
            <pc:docMk/>
            <pc:sldMk cId="1304950135" sldId="282"/>
            <ac:spMk id="7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4:05:21.791" v="1818" actId="478"/>
          <ac:spMkLst>
            <pc:docMk/>
            <pc:sldMk cId="1304950135" sldId="282"/>
            <ac:spMk id="9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4:05:21.791" v="1818" actId="478"/>
          <ac:spMkLst>
            <pc:docMk/>
            <pc:sldMk cId="1304950135" sldId="282"/>
            <ac:spMk id="10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4:05:21.791" v="1818" actId="478"/>
          <ac:spMkLst>
            <pc:docMk/>
            <pc:sldMk cId="1304950135" sldId="282"/>
            <ac:spMk id="11" creationId="{00000000-0000-0000-0000-000000000000}"/>
          </ac:spMkLst>
        </pc:spChg>
        <pc:spChg chg="del">
          <ac:chgData name="Danielle" userId="e2554c37-e717-43a0-ba79-1183ca921ccd" providerId="ADAL" clId="{A630FA2D-E618-4827-8763-B02BB923D369}" dt="2020-08-13T14:05:21.791" v="1818" actId="478"/>
          <ac:spMkLst>
            <pc:docMk/>
            <pc:sldMk cId="1304950135" sldId="282"/>
            <ac:spMk id="12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4:05:01.817" v="1812" actId="1076"/>
          <ac:spMkLst>
            <pc:docMk/>
            <pc:sldMk cId="1304950135" sldId="282"/>
            <ac:spMk id="14" creationId="{16E7A9BE-0012-40A9-917A-58CBCAE9FE66}"/>
          </ac:spMkLst>
        </pc:spChg>
        <pc:spChg chg="add mod">
          <ac:chgData name="Danielle" userId="e2554c37-e717-43a0-ba79-1183ca921ccd" providerId="ADAL" clId="{A630FA2D-E618-4827-8763-B02BB923D369}" dt="2020-08-13T14:06:54.507" v="1887" actId="1036"/>
          <ac:spMkLst>
            <pc:docMk/>
            <pc:sldMk cId="1304950135" sldId="282"/>
            <ac:spMk id="16" creationId="{294BE157-1438-45E8-80A7-F9E8E9871A22}"/>
          </ac:spMkLst>
        </pc:spChg>
        <pc:cxnChg chg="del mod">
          <ac:chgData name="Danielle" userId="e2554c37-e717-43a0-ba79-1183ca921ccd" providerId="ADAL" clId="{A630FA2D-E618-4827-8763-B02BB923D369}" dt="2020-08-13T14:04:58.322" v="1810" actId="478"/>
          <ac:cxnSpMkLst>
            <pc:docMk/>
            <pc:sldMk cId="1304950135" sldId="282"/>
            <ac:cxnSpMk id="6" creationId="{00000000-0000-0000-0000-000000000000}"/>
          </ac:cxnSpMkLst>
        </pc:cxnChg>
        <pc:cxnChg chg="add mod">
          <ac:chgData name="Danielle" userId="e2554c37-e717-43a0-ba79-1183ca921ccd" providerId="ADAL" clId="{A630FA2D-E618-4827-8763-B02BB923D369}" dt="2020-08-13T14:05:07.742" v="1813" actId="14100"/>
          <ac:cxnSpMkLst>
            <pc:docMk/>
            <pc:sldMk cId="1304950135" sldId="282"/>
            <ac:cxnSpMk id="13" creationId="{6A4A7EE4-1CD7-4383-A029-0213C58D37DE}"/>
          </ac:cxnSpMkLst>
        </pc:cxnChg>
      </pc:sldChg>
      <pc:sldChg chg="modSp mod">
        <pc:chgData name="Danielle" userId="e2554c37-e717-43a0-ba79-1183ca921ccd" providerId="ADAL" clId="{A630FA2D-E618-4827-8763-B02BB923D369}" dt="2020-08-13T14:10:20.411" v="1911" actId="1076"/>
        <pc:sldMkLst>
          <pc:docMk/>
          <pc:sldMk cId="1434526408" sldId="284"/>
        </pc:sldMkLst>
        <pc:spChg chg="mod">
          <ac:chgData name="Danielle" userId="e2554c37-e717-43a0-ba79-1183ca921ccd" providerId="ADAL" clId="{A630FA2D-E618-4827-8763-B02BB923D369}" dt="2020-08-13T14:07:13.803" v="1891" actId="403"/>
          <ac:spMkLst>
            <pc:docMk/>
            <pc:sldMk cId="1434526408" sldId="284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4:10:20.411" v="1911" actId="1076"/>
          <ac:spMkLst>
            <pc:docMk/>
            <pc:sldMk cId="1434526408" sldId="284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0:46.052" v="1487" actId="20577"/>
        <pc:sldMkLst>
          <pc:docMk/>
          <pc:sldMk cId="1887442835" sldId="286"/>
        </pc:sldMkLst>
        <pc:spChg chg="mod">
          <ac:chgData name="Danielle" userId="e2554c37-e717-43a0-ba79-1183ca921ccd" providerId="ADAL" clId="{A630FA2D-E618-4827-8763-B02BB923D369}" dt="2020-08-13T13:50:46.052" v="1487" actId="20577"/>
          <ac:spMkLst>
            <pc:docMk/>
            <pc:sldMk cId="1887442835" sldId="286"/>
            <ac:spMk id="4" creationId="{00000000-0000-0000-0000-000000000000}"/>
          </ac:spMkLst>
        </pc:spChg>
        <pc:graphicFrameChg chg="mod modGraphic">
          <ac:chgData name="Danielle" userId="e2554c37-e717-43a0-ba79-1183ca921ccd" providerId="ADAL" clId="{A630FA2D-E618-4827-8763-B02BB923D369}" dt="2020-08-13T13:50:36.137" v="1482" actId="404"/>
          <ac:graphicFrameMkLst>
            <pc:docMk/>
            <pc:sldMk cId="1887442835" sldId="286"/>
            <ac:graphicFrameMk id="5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A630FA2D-E618-4827-8763-B02BB923D369}" dt="2020-08-13T13:51:05.559" v="1490"/>
        <pc:sldMkLst>
          <pc:docMk/>
          <pc:sldMk cId="3008477294" sldId="312"/>
        </pc:sldMkLst>
        <pc:spChg chg="mod">
          <ac:chgData name="Danielle" userId="e2554c37-e717-43a0-ba79-1183ca921ccd" providerId="ADAL" clId="{A630FA2D-E618-4827-8763-B02BB923D369}" dt="2020-08-13T13:50:59.336" v="1488" actId="2711"/>
          <ac:spMkLst>
            <pc:docMk/>
            <pc:sldMk cId="3008477294" sldId="312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0:59.336" v="1488" actId="2711"/>
          <ac:spMkLst>
            <pc:docMk/>
            <pc:sldMk cId="3008477294" sldId="312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1:05.559" v="1490"/>
          <ac:spMkLst>
            <pc:docMk/>
            <pc:sldMk cId="3008477294" sldId="312"/>
            <ac:spMk id="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1:03.338" v="1489"/>
          <ac:spMkLst>
            <pc:docMk/>
            <pc:sldMk cId="3008477294" sldId="312"/>
            <ac:spMk id="7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1:15.334" v="1493"/>
        <pc:sldMkLst>
          <pc:docMk/>
          <pc:sldMk cId="2370462656" sldId="313"/>
        </pc:sldMkLst>
        <pc:spChg chg="mod">
          <ac:chgData name="Danielle" userId="e2554c37-e717-43a0-ba79-1183ca921ccd" providerId="ADAL" clId="{A630FA2D-E618-4827-8763-B02BB923D369}" dt="2020-08-13T13:51:10.616" v="1491" actId="2711"/>
          <ac:spMkLst>
            <pc:docMk/>
            <pc:sldMk cId="2370462656" sldId="313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1:10.616" v="1491" actId="2711"/>
          <ac:spMkLst>
            <pc:docMk/>
            <pc:sldMk cId="2370462656" sldId="313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1:15.334" v="1493"/>
          <ac:spMkLst>
            <pc:docMk/>
            <pc:sldMk cId="2370462656" sldId="313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1:13.385" v="1492"/>
          <ac:spMkLst>
            <pc:docMk/>
            <pc:sldMk cId="2370462656" sldId="313"/>
            <ac:spMk id="5" creationId="{00000000-0000-0000-0000-000000000000}"/>
          </ac:spMkLst>
        </pc:spChg>
      </pc:sldChg>
      <pc:sldChg chg="addSp modSp mod">
        <pc:chgData name="Danielle" userId="e2554c37-e717-43a0-ba79-1183ca921ccd" providerId="ADAL" clId="{A630FA2D-E618-4827-8763-B02BB923D369}" dt="2020-08-13T13:51:45.497" v="1500" actId="1076"/>
        <pc:sldMkLst>
          <pc:docMk/>
          <pc:sldMk cId="2305211613" sldId="314"/>
        </pc:sldMkLst>
        <pc:spChg chg="mod">
          <ac:chgData name="Danielle" userId="e2554c37-e717-43a0-ba79-1183ca921ccd" providerId="ADAL" clId="{A630FA2D-E618-4827-8763-B02BB923D369}" dt="2020-08-13T13:51:22.296" v="1494" actId="2711"/>
          <ac:spMkLst>
            <pc:docMk/>
            <pc:sldMk cId="2305211613" sldId="314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1:27.304" v="1496"/>
          <ac:spMkLst>
            <pc:docMk/>
            <pc:sldMk cId="2305211613" sldId="314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1:22.296" v="1494" actId="2711"/>
          <ac:spMkLst>
            <pc:docMk/>
            <pc:sldMk cId="2305211613" sldId="314"/>
            <ac:spMk id="4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51:45.497" v="1500" actId="1076"/>
          <ac:spMkLst>
            <pc:docMk/>
            <pc:sldMk cId="2305211613" sldId="314"/>
            <ac:spMk id="5" creationId="{74E6BD7A-2EDC-476F-BE68-B8017BD5A192}"/>
          </ac:spMkLst>
        </pc:spChg>
        <pc:spChg chg="mod">
          <ac:chgData name="Danielle" userId="e2554c37-e717-43a0-ba79-1183ca921ccd" providerId="ADAL" clId="{A630FA2D-E618-4827-8763-B02BB923D369}" dt="2020-08-13T13:51:25.169" v="1495"/>
          <ac:spMkLst>
            <pc:docMk/>
            <pc:sldMk cId="2305211613" sldId="314"/>
            <ac:spMk id="7" creationId="{00000000-0000-0000-0000-000000000000}"/>
          </ac:spMkLst>
        </pc:spChg>
      </pc:sldChg>
      <pc:sldChg chg="addSp modSp mod">
        <pc:chgData name="Danielle" userId="e2554c37-e717-43a0-ba79-1183ca921ccd" providerId="ADAL" clId="{A630FA2D-E618-4827-8763-B02BB923D369}" dt="2020-08-13T13:52:13.586" v="1508" actId="207"/>
        <pc:sldMkLst>
          <pc:docMk/>
          <pc:sldMk cId="2635636885" sldId="315"/>
        </pc:sldMkLst>
        <pc:spChg chg="add mod">
          <ac:chgData name="Danielle" userId="e2554c37-e717-43a0-ba79-1183ca921ccd" providerId="ADAL" clId="{A630FA2D-E618-4827-8763-B02BB923D369}" dt="2020-08-13T13:52:13.586" v="1508" actId="207"/>
          <ac:spMkLst>
            <pc:docMk/>
            <pc:sldMk cId="2635636885" sldId="315"/>
            <ac:spMk id="2" creationId="{95ED0AA5-CBC2-447E-948C-8FFDFCE61745}"/>
          </ac:spMkLst>
        </pc:spChg>
        <pc:spChg chg="mod">
          <ac:chgData name="Danielle" userId="e2554c37-e717-43a0-ba79-1183ca921ccd" providerId="ADAL" clId="{A630FA2D-E618-4827-8763-B02BB923D369}" dt="2020-08-13T13:51:52.857" v="1501" actId="2711"/>
          <ac:spMkLst>
            <pc:docMk/>
            <pc:sldMk cId="2635636885" sldId="315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1:57.610" v="1503"/>
          <ac:spMkLst>
            <pc:docMk/>
            <pc:sldMk cId="2635636885" sldId="315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1:52.857" v="1501" actId="2711"/>
          <ac:spMkLst>
            <pc:docMk/>
            <pc:sldMk cId="2635636885" sldId="315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1:55.725" v="1502"/>
          <ac:spMkLst>
            <pc:docMk/>
            <pc:sldMk cId="2635636885" sldId="315"/>
            <ac:spMk id="7" creationId="{00000000-0000-0000-0000-000000000000}"/>
          </ac:spMkLst>
        </pc:spChg>
      </pc:sldChg>
      <pc:sldChg chg="addSp modSp mod">
        <pc:chgData name="Danielle" userId="e2554c37-e717-43a0-ba79-1183ca921ccd" providerId="ADAL" clId="{A630FA2D-E618-4827-8763-B02BB923D369}" dt="2020-08-13T13:52:35.054" v="1514" actId="207"/>
        <pc:sldMkLst>
          <pc:docMk/>
          <pc:sldMk cId="2669323714" sldId="316"/>
        </pc:sldMkLst>
        <pc:spChg chg="mod">
          <ac:chgData name="Danielle" userId="e2554c37-e717-43a0-ba79-1183ca921ccd" providerId="ADAL" clId="{A630FA2D-E618-4827-8763-B02BB923D369}" dt="2020-08-13T13:52:20.628" v="1509" actId="2711"/>
          <ac:spMkLst>
            <pc:docMk/>
            <pc:sldMk cId="2669323714" sldId="316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2:25.580" v="1511"/>
          <ac:spMkLst>
            <pc:docMk/>
            <pc:sldMk cId="2669323714" sldId="316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2:20.628" v="1509" actId="2711"/>
          <ac:spMkLst>
            <pc:docMk/>
            <pc:sldMk cId="2669323714" sldId="316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2:23.611" v="1510"/>
          <ac:spMkLst>
            <pc:docMk/>
            <pc:sldMk cId="2669323714" sldId="316"/>
            <ac:spMk id="6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52:35.054" v="1514" actId="207"/>
          <ac:spMkLst>
            <pc:docMk/>
            <pc:sldMk cId="2669323714" sldId="316"/>
            <ac:spMk id="8" creationId="{1B46AD84-11A6-42A0-BEB6-6890378DCC6E}"/>
          </ac:spMkLst>
        </pc:spChg>
      </pc:sldChg>
      <pc:sldChg chg="modSp mod">
        <pc:chgData name="Danielle" userId="e2554c37-e717-43a0-ba79-1183ca921ccd" providerId="ADAL" clId="{A630FA2D-E618-4827-8763-B02BB923D369}" dt="2020-08-13T13:52:57" v="1519" actId="207"/>
        <pc:sldMkLst>
          <pc:docMk/>
          <pc:sldMk cId="33684550" sldId="317"/>
        </pc:sldMkLst>
        <pc:spChg chg="mod">
          <ac:chgData name="Danielle" userId="e2554c37-e717-43a0-ba79-1183ca921ccd" providerId="ADAL" clId="{A630FA2D-E618-4827-8763-B02BB923D369}" dt="2020-08-13T13:52:41.758" v="1515" actId="2711"/>
          <ac:spMkLst>
            <pc:docMk/>
            <pc:sldMk cId="33684550" sldId="317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2:47.412" v="1517"/>
          <ac:spMkLst>
            <pc:docMk/>
            <pc:sldMk cId="33684550" sldId="317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2:57" v="1519" actId="207"/>
          <ac:spMkLst>
            <pc:docMk/>
            <pc:sldMk cId="33684550" sldId="317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2:44.985" v="1516"/>
          <ac:spMkLst>
            <pc:docMk/>
            <pc:sldMk cId="33684550" sldId="317"/>
            <ac:spMk id="5" creationId="{00000000-0000-0000-0000-000000000000}"/>
          </ac:spMkLst>
        </pc:spChg>
      </pc:sldChg>
      <pc:sldChg chg="addSp modSp mod">
        <pc:chgData name="Danielle" userId="e2554c37-e717-43a0-ba79-1183ca921ccd" providerId="ADAL" clId="{A630FA2D-E618-4827-8763-B02BB923D369}" dt="2020-08-13T13:53:19.407" v="1525" actId="207"/>
        <pc:sldMkLst>
          <pc:docMk/>
          <pc:sldMk cId="2356373575" sldId="318"/>
        </pc:sldMkLst>
        <pc:spChg chg="mod">
          <ac:chgData name="Danielle" userId="e2554c37-e717-43a0-ba79-1183ca921ccd" providerId="ADAL" clId="{A630FA2D-E618-4827-8763-B02BB923D369}" dt="2020-08-13T13:53:04.719" v="1521" actId="2711"/>
          <ac:spMkLst>
            <pc:docMk/>
            <pc:sldMk cId="2356373575" sldId="318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3:09.617" v="1523"/>
          <ac:spMkLst>
            <pc:docMk/>
            <pc:sldMk cId="2356373575" sldId="318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3:04.719" v="1521" actId="2711"/>
          <ac:spMkLst>
            <pc:docMk/>
            <pc:sldMk cId="2356373575" sldId="318"/>
            <ac:spMk id="4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53:19.407" v="1525" actId="207"/>
          <ac:spMkLst>
            <pc:docMk/>
            <pc:sldMk cId="2356373575" sldId="318"/>
            <ac:spMk id="6" creationId="{94B326EA-A889-41C4-84D1-E14FF6985CBB}"/>
          </ac:spMkLst>
        </pc:spChg>
        <pc:spChg chg="mod">
          <ac:chgData name="Danielle" userId="e2554c37-e717-43a0-ba79-1183ca921ccd" providerId="ADAL" clId="{A630FA2D-E618-4827-8763-B02BB923D369}" dt="2020-08-13T13:53:07.791" v="1522"/>
          <ac:spMkLst>
            <pc:docMk/>
            <pc:sldMk cId="2356373575" sldId="318"/>
            <ac:spMk id="8" creationId="{00000000-0000-0000-0000-000000000000}"/>
          </ac:spMkLst>
        </pc:spChg>
      </pc:sldChg>
      <pc:sldChg chg="addSp modSp mod">
        <pc:chgData name="Danielle" userId="e2554c37-e717-43a0-ba79-1183ca921ccd" providerId="ADAL" clId="{A630FA2D-E618-4827-8763-B02BB923D369}" dt="2020-08-13T13:53:43.265" v="1532" actId="1076"/>
        <pc:sldMkLst>
          <pc:docMk/>
          <pc:sldMk cId="894189619" sldId="319"/>
        </pc:sldMkLst>
        <pc:spChg chg="mod">
          <ac:chgData name="Danielle" userId="e2554c37-e717-43a0-ba79-1183ca921ccd" providerId="ADAL" clId="{A630FA2D-E618-4827-8763-B02BB923D369}" dt="2020-08-13T13:53:26.559" v="1526" actId="2711"/>
          <ac:spMkLst>
            <pc:docMk/>
            <pc:sldMk cId="894189619" sldId="319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3:31.371" v="1528"/>
          <ac:spMkLst>
            <pc:docMk/>
            <pc:sldMk cId="894189619" sldId="319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3:36.975" v="1529" actId="207"/>
          <ac:spMkLst>
            <pc:docMk/>
            <pc:sldMk cId="894189619" sldId="319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3:29.286" v="1527"/>
          <ac:spMkLst>
            <pc:docMk/>
            <pc:sldMk cId="894189619" sldId="319"/>
            <ac:spMk id="5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53:43.265" v="1532" actId="1076"/>
          <ac:spMkLst>
            <pc:docMk/>
            <pc:sldMk cId="894189619" sldId="319"/>
            <ac:spMk id="8" creationId="{C9A60AD4-C2C1-4D68-9101-57F4FD0A8FC5}"/>
          </ac:spMkLst>
        </pc:spChg>
      </pc:sldChg>
      <pc:sldChg chg="modSp mod">
        <pc:chgData name="Danielle" userId="e2554c37-e717-43a0-ba79-1183ca921ccd" providerId="ADAL" clId="{A630FA2D-E618-4827-8763-B02BB923D369}" dt="2020-08-13T13:54:03.843" v="1539"/>
        <pc:sldMkLst>
          <pc:docMk/>
          <pc:sldMk cId="2072972850" sldId="320"/>
        </pc:sldMkLst>
        <pc:spChg chg="mod">
          <ac:chgData name="Danielle" userId="e2554c37-e717-43a0-ba79-1183ca921ccd" providerId="ADAL" clId="{A630FA2D-E618-4827-8763-B02BB923D369}" dt="2020-08-13T13:53:48.331" v="1533" actId="2711"/>
          <ac:spMkLst>
            <pc:docMk/>
            <pc:sldMk cId="2072972850" sldId="320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3:56.083" v="1536"/>
          <ac:spMkLst>
            <pc:docMk/>
            <pc:sldMk cId="2072972850" sldId="320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3:48.331" v="1533" actId="2711"/>
          <ac:spMkLst>
            <pc:docMk/>
            <pc:sldMk cId="2072972850" sldId="320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3:53.893" v="1535"/>
          <ac:spMkLst>
            <pc:docMk/>
            <pc:sldMk cId="2072972850" sldId="320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4:03.843" v="1539"/>
          <ac:spMkLst>
            <pc:docMk/>
            <pc:sldMk cId="2072972850" sldId="320"/>
            <ac:spMk id="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3:51.145" v="1534"/>
          <ac:spMkLst>
            <pc:docMk/>
            <pc:sldMk cId="2072972850" sldId="320"/>
            <ac:spMk id="7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4:01.864" v="1538"/>
          <ac:spMkLst>
            <pc:docMk/>
            <pc:sldMk cId="2072972850" sldId="320"/>
            <ac:spMk id="8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3:59.634" v="1537"/>
          <ac:spMkLst>
            <pc:docMk/>
            <pc:sldMk cId="2072972850" sldId="320"/>
            <ac:spMk id="9" creationId="{00000000-0000-0000-0000-000000000000}"/>
          </ac:spMkLst>
        </pc:spChg>
      </pc:sldChg>
      <pc:sldChg chg="addSp modSp mod">
        <pc:chgData name="Danielle" userId="e2554c37-e717-43a0-ba79-1183ca921ccd" providerId="ADAL" clId="{A630FA2D-E618-4827-8763-B02BB923D369}" dt="2020-08-13T13:54:31.498" v="1547"/>
        <pc:sldMkLst>
          <pc:docMk/>
          <pc:sldMk cId="2555820421" sldId="321"/>
        </pc:sldMkLst>
        <pc:spChg chg="mod">
          <ac:chgData name="Danielle" userId="e2554c37-e717-43a0-ba79-1183ca921ccd" providerId="ADAL" clId="{A630FA2D-E618-4827-8763-B02BB923D369}" dt="2020-08-13T13:54:24.822" v="1545" actId="2711"/>
          <ac:spMkLst>
            <pc:docMk/>
            <pc:sldMk cId="2555820421" sldId="321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4:31.498" v="1547"/>
          <ac:spMkLst>
            <pc:docMk/>
            <pc:sldMk cId="2555820421" sldId="321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4:24.822" v="1545" actId="2711"/>
          <ac:spMkLst>
            <pc:docMk/>
            <pc:sldMk cId="2555820421" sldId="321"/>
            <ac:spMk id="4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54:24.822" v="1545" actId="2711"/>
          <ac:spMkLst>
            <pc:docMk/>
            <pc:sldMk cId="2555820421" sldId="321"/>
            <ac:spMk id="6" creationId="{944FB5EB-60CE-4BAB-978C-7F891F17D2B6}"/>
          </ac:spMkLst>
        </pc:spChg>
        <pc:spChg chg="mod">
          <ac:chgData name="Danielle" userId="e2554c37-e717-43a0-ba79-1183ca921ccd" providerId="ADAL" clId="{A630FA2D-E618-4827-8763-B02BB923D369}" dt="2020-08-13T13:54:28.625" v="1546"/>
          <ac:spMkLst>
            <pc:docMk/>
            <pc:sldMk cId="2555820421" sldId="321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4:49.004" v="1552"/>
        <pc:sldMkLst>
          <pc:docMk/>
          <pc:sldMk cId="1341666899" sldId="322"/>
        </pc:sldMkLst>
        <pc:spChg chg="mod">
          <ac:chgData name="Danielle" userId="e2554c37-e717-43a0-ba79-1183ca921ccd" providerId="ADAL" clId="{A630FA2D-E618-4827-8763-B02BB923D369}" dt="2020-08-13T13:54:39.731" v="1548" actId="2711"/>
          <ac:spMkLst>
            <pc:docMk/>
            <pc:sldMk cId="1341666899" sldId="322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4:46.804" v="1551"/>
          <ac:spMkLst>
            <pc:docMk/>
            <pc:sldMk cId="1341666899" sldId="322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4:39.731" v="1548" actId="2711"/>
          <ac:spMkLst>
            <pc:docMk/>
            <pc:sldMk cId="1341666899" sldId="322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4:44.758" v="1550"/>
          <ac:spMkLst>
            <pc:docMk/>
            <pc:sldMk cId="1341666899" sldId="322"/>
            <ac:spMk id="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4:49.004" v="1552"/>
          <ac:spMkLst>
            <pc:docMk/>
            <pc:sldMk cId="1341666899" sldId="322"/>
            <ac:spMk id="7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4:42.809" v="1549"/>
          <ac:spMkLst>
            <pc:docMk/>
            <pc:sldMk cId="1341666899" sldId="322"/>
            <ac:spMk id="8" creationId="{00000000-0000-0000-0000-000000000000}"/>
          </ac:spMkLst>
        </pc:spChg>
      </pc:sldChg>
      <pc:sldChg chg="addSp modSp mod">
        <pc:chgData name="Danielle" userId="e2554c37-e717-43a0-ba79-1183ca921ccd" providerId="ADAL" clId="{A630FA2D-E618-4827-8763-B02BB923D369}" dt="2020-08-13T13:55:08.256" v="1558" actId="1076"/>
        <pc:sldMkLst>
          <pc:docMk/>
          <pc:sldMk cId="2175177243" sldId="323"/>
        </pc:sldMkLst>
        <pc:spChg chg="mod">
          <ac:chgData name="Danielle" userId="e2554c37-e717-43a0-ba79-1183ca921ccd" providerId="ADAL" clId="{A630FA2D-E618-4827-8763-B02BB923D369}" dt="2020-08-13T13:54:57.011" v="1553" actId="2711"/>
          <ac:spMkLst>
            <pc:docMk/>
            <pc:sldMk cId="2175177243" sldId="323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01.955" v="1555"/>
          <ac:spMkLst>
            <pc:docMk/>
            <pc:sldMk cId="2175177243" sldId="323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4:57.011" v="1553" actId="2711"/>
          <ac:spMkLst>
            <pc:docMk/>
            <pc:sldMk cId="2175177243" sldId="323"/>
            <ac:spMk id="4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55:08.256" v="1558" actId="1076"/>
          <ac:spMkLst>
            <pc:docMk/>
            <pc:sldMk cId="2175177243" sldId="323"/>
            <ac:spMk id="6" creationId="{CE01478A-6AE5-4858-A2A8-DFB7160D2DBF}"/>
          </ac:spMkLst>
        </pc:spChg>
        <pc:spChg chg="mod">
          <ac:chgData name="Danielle" userId="e2554c37-e717-43a0-ba79-1183ca921ccd" providerId="ADAL" clId="{A630FA2D-E618-4827-8763-B02BB923D369}" dt="2020-08-13T13:55:00.204" v="1554"/>
          <ac:spMkLst>
            <pc:docMk/>
            <pc:sldMk cId="2175177243" sldId="323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5:23.925" v="1561"/>
        <pc:sldMkLst>
          <pc:docMk/>
          <pc:sldMk cId="457992107" sldId="324"/>
        </pc:sldMkLst>
        <pc:spChg chg="mod">
          <ac:chgData name="Danielle" userId="e2554c37-e717-43a0-ba79-1183ca921ccd" providerId="ADAL" clId="{A630FA2D-E618-4827-8763-B02BB923D369}" dt="2020-08-13T13:55:19.143" v="1559" actId="2711"/>
          <ac:spMkLst>
            <pc:docMk/>
            <pc:sldMk cId="457992107" sldId="324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22.025" v="1560"/>
          <ac:spMkLst>
            <pc:docMk/>
            <pc:sldMk cId="457992107" sldId="324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19.143" v="1559" actId="2711"/>
          <ac:spMkLst>
            <pc:docMk/>
            <pc:sldMk cId="457992107" sldId="324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23.925" v="1561"/>
          <ac:spMkLst>
            <pc:docMk/>
            <pc:sldMk cId="457992107" sldId="324"/>
            <ac:spMk id="7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5:37.690" v="1565"/>
        <pc:sldMkLst>
          <pc:docMk/>
          <pc:sldMk cId="1204232855" sldId="325"/>
        </pc:sldMkLst>
        <pc:spChg chg="mod">
          <ac:chgData name="Danielle" userId="e2554c37-e717-43a0-ba79-1183ca921ccd" providerId="ADAL" clId="{A630FA2D-E618-4827-8763-B02BB923D369}" dt="2020-08-13T13:55:32.882" v="1563" actId="2711"/>
          <ac:spMkLst>
            <pc:docMk/>
            <pc:sldMk cId="1204232855" sldId="325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37.690" v="1565"/>
          <ac:spMkLst>
            <pc:docMk/>
            <pc:sldMk cId="1204232855" sldId="325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32.882" v="1563" actId="2711"/>
          <ac:spMkLst>
            <pc:docMk/>
            <pc:sldMk cId="1204232855" sldId="325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35.600" v="1564"/>
          <ac:spMkLst>
            <pc:docMk/>
            <pc:sldMk cId="1204232855" sldId="325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5:46.796" v="1568"/>
        <pc:sldMkLst>
          <pc:docMk/>
          <pc:sldMk cId="1120869956" sldId="326"/>
        </pc:sldMkLst>
        <pc:spChg chg="mod">
          <ac:chgData name="Danielle" userId="e2554c37-e717-43a0-ba79-1183ca921ccd" providerId="ADAL" clId="{A630FA2D-E618-4827-8763-B02BB923D369}" dt="2020-08-13T13:55:42.193" v="1566" actId="2711"/>
          <ac:spMkLst>
            <pc:docMk/>
            <pc:sldMk cId="1120869956" sldId="326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44.733" v="1567"/>
          <ac:spMkLst>
            <pc:docMk/>
            <pc:sldMk cId="1120869956" sldId="326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42.193" v="1566" actId="2711"/>
          <ac:spMkLst>
            <pc:docMk/>
            <pc:sldMk cId="1120869956" sldId="326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46.796" v="1568"/>
          <ac:spMkLst>
            <pc:docMk/>
            <pc:sldMk cId="1120869956" sldId="326"/>
            <ac:spMk id="6" creationId="{00000000-0000-0000-0000-000000000000}"/>
          </ac:spMkLst>
        </pc:spChg>
      </pc:sldChg>
      <pc:sldChg chg="addSp modSp mod">
        <pc:chgData name="Danielle" userId="e2554c37-e717-43a0-ba79-1183ca921ccd" providerId="ADAL" clId="{A630FA2D-E618-4827-8763-B02BB923D369}" dt="2020-08-13T13:56:04.761" v="1573"/>
        <pc:sldMkLst>
          <pc:docMk/>
          <pc:sldMk cId="2674663132" sldId="327"/>
        </pc:sldMkLst>
        <pc:spChg chg="mod">
          <ac:chgData name="Danielle" userId="e2554c37-e717-43a0-ba79-1183ca921ccd" providerId="ADAL" clId="{A630FA2D-E618-4827-8763-B02BB923D369}" dt="2020-08-13T13:55:59.803" v="1571" actId="2711"/>
          <ac:spMkLst>
            <pc:docMk/>
            <pc:sldMk cId="2674663132" sldId="327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04.761" v="1573"/>
          <ac:spMkLst>
            <pc:docMk/>
            <pc:sldMk cId="2674663132" sldId="327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5:59.803" v="1571" actId="2711"/>
          <ac:spMkLst>
            <pc:docMk/>
            <pc:sldMk cId="2674663132" sldId="327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02.807" v="1572"/>
          <ac:spMkLst>
            <pc:docMk/>
            <pc:sldMk cId="2674663132" sldId="327"/>
            <ac:spMk id="6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55:59.803" v="1571" actId="2711"/>
          <ac:spMkLst>
            <pc:docMk/>
            <pc:sldMk cId="2674663132" sldId="327"/>
            <ac:spMk id="8" creationId="{DB657A63-964C-407A-A61C-6C3EDA15A1C7}"/>
          </ac:spMkLst>
        </pc:spChg>
      </pc:sldChg>
      <pc:sldChg chg="modSp mod">
        <pc:chgData name="Danielle" userId="e2554c37-e717-43a0-ba79-1183ca921ccd" providerId="ADAL" clId="{A630FA2D-E618-4827-8763-B02BB923D369}" dt="2020-08-13T13:56:16.416" v="1576"/>
        <pc:sldMkLst>
          <pc:docMk/>
          <pc:sldMk cId="120734103" sldId="328"/>
        </pc:sldMkLst>
        <pc:spChg chg="mod">
          <ac:chgData name="Danielle" userId="e2554c37-e717-43a0-ba79-1183ca921ccd" providerId="ADAL" clId="{A630FA2D-E618-4827-8763-B02BB923D369}" dt="2020-08-13T13:56:10.243" v="1574" actId="2711"/>
          <ac:spMkLst>
            <pc:docMk/>
            <pc:sldMk cId="120734103" sldId="328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16.416" v="1576"/>
          <ac:spMkLst>
            <pc:docMk/>
            <pc:sldMk cId="120734103" sldId="328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10.243" v="1574" actId="2711"/>
          <ac:spMkLst>
            <pc:docMk/>
            <pc:sldMk cId="120734103" sldId="328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13.467" v="1575"/>
          <ac:spMkLst>
            <pc:docMk/>
            <pc:sldMk cId="120734103" sldId="328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6:31.691" v="1581" actId="207"/>
        <pc:sldMkLst>
          <pc:docMk/>
          <pc:sldMk cId="895312186" sldId="329"/>
        </pc:sldMkLst>
        <pc:spChg chg="mod">
          <ac:chgData name="Danielle" userId="e2554c37-e717-43a0-ba79-1183ca921ccd" providerId="ADAL" clId="{A630FA2D-E618-4827-8763-B02BB923D369}" dt="2020-08-13T13:56:20.814" v="1577" actId="2711"/>
          <ac:spMkLst>
            <pc:docMk/>
            <pc:sldMk cId="895312186" sldId="329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28.872" v="1580"/>
          <ac:spMkLst>
            <pc:docMk/>
            <pc:sldMk cId="895312186" sldId="329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31.691" v="1581" actId="207"/>
          <ac:spMkLst>
            <pc:docMk/>
            <pc:sldMk cId="895312186" sldId="329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23.906" v="1578"/>
          <ac:spMkLst>
            <pc:docMk/>
            <pc:sldMk cId="895312186" sldId="329"/>
            <ac:spMk id="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26.065" v="1579"/>
          <ac:spMkLst>
            <pc:docMk/>
            <pc:sldMk cId="895312186" sldId="329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6:44.010" v="1584"/>
        <pc:sldMkLst>
          <pc:docMk/>
          <pc:sldMk cId="3365041535" sldId="330"/>
        </pc:sldMkLst>
        <pc:spChg chg="mod">
          <ac:chgData name="Danielle" userId="e2554c37-e717-43a0-ba79-1183ca921ccd" providerId="ADAL" clId="{A630FA2D-E618-4827-8763-B02BB923D369}" dt="2020-08-13T13:56:36.684" v="1582" actId="2711"/>
          <ac:spMkLst>
            <pc:docMk/>
            <pc:sldMk cId="3365041535" sldId="330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44.010" v="1584"/>
          <ac:spMkLst>
            <pc:docMk/>
            <pc:sldMk cId="3365041535" sldId="330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36.684" v="1582" actId="2711"/>
          <ac:spMkLst>
            <pc:docMk/>
            <pc:sldMk cId="3365041535" sldId="330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39.852" v="1583"/>
          <ac:spMkLst>
            <pc:docMk/>
            <pc:sldMk cId="3365041535" sldId="330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6:58.759" v="1587"/>
        <pc:sldMkLst>
          <pc:docMk/>
          <pc:sldMk cId="563131576" sldId="331"/>
        </pc:sldMkLst>
        <pc:spChg chg="mod">
          <ac:chgData name="Danielle" userId="e2554c37-e717-43a0-ba79-1183ca921ccd" providerId="ADAL" clId="{A630FA2D-E618-4827-8763-B02BB923D369}" dt="2020-08-13T13:56:51.705" v="1585" actId="2711"/>
          <ac:spMkLst>
            <pc:docMk/>
            <pc:sldMk cId="563131576" sldId="331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58.759" v="1587"/>
          <ac:spMkLst>
            <pc:docMk/>
            <pc:sldMk cId="563131576" sldId="331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51.705" v="1585" actId="2711"/>
          <ac:spMkLst>
            <pc:docMk/>
            <pc:sldMk cId="563131576" sldId="331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6:56.610" v="1586"/>
          <ac:spMkLst>
            <pc:docMk/>
            <pc:sldMk cId="563131576" sldId="331"/>
            <ac:spMk id="5" creationId="{00000000-0000-0000-0000-000000000000}"/>
          </ac:spMkLst>
        </pc:spChg>
      </pc:sldChg>
      <pc:sldChg chg="addSp modSp mod">
        <pc:chgData name="Danielle" userId="e2554c37-e717-43a0-ba79-1183ca921ccd" providerId="ADAL" clId="{A630FA2D-E618-4827-8763-B02BB923D369}" dt="2020-08-13T13:57:17.069" v="1593"/>
        <pc:sldMkLst>
          <pc:docMk/>
          <pc:sldMk cId="3823967867" sldId="332"/>
        </pc:sldMkLst>
        <pc:spChg chg="mod">
          <ac:chgData name="Danielle" userId="e2554c37-e717-43a0-ba79-1183ca921ccd" providerId="ADAL" clId="{A630FA2D-E618-4827-8763-B02BB923D369}" dt="2020-08-13T13:57:03.705" v="1588" actId="2711"/>
          <ac:spMkLst>
            <pc:docMk/>
            <pc:sldMk cId="3823967867" sldId="332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14.444" v="1592"/>
          <ac:spMkLst>
            <pc:docMk/>
            <pc:sldMk cId="3823967867" sldId="332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03.705" v="1588" actId="2711"/>
          <ac:spMkLst>
            <pc:docMk/>
            <pc:sldMk cId="3823967867" sldId="332"/>
            <ac:spMk id="4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3:57:12.142" v="1591" actId="207"/>
          <ac:spMkLst>
            <pc:docMk/>
            <pc:sldMk cId="3823967867" sldId="332"/>
            <ac:spMk id="6" creationId="{09D3BF44-FF2E-4099-B11A-5ABE4DE2F8A5}"/>
          </ac:spMkLst>
        </pc:spChg>
        <pc:spChg chg="mod">
          <ac:chgData name="Danielle" userId="e2554c37-e717-43a0-ba79-1183ca921ccd" providerId="ADAL" clId="{A630FA2D-E618-4827-8763-B02BB923D369}" dt="2020-08-13T13:57:17.069" v="1593"/>
          <ac:spMkLst>
            <pc:docMk/>
            <pc:sldMk cId="3823967867" sldId="332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7:28.103" v="1596"/>
        <pc:sldMkLst>
          <pc:docMk/>
          <pc:sldMk cId="211692795" sldId="333"/>
        </pc:sldMkLst>
        <pc:spChg chg="mod">
          <ac:chgData name="Danielle" userId="e2554c37-e717-43a0-ba79-1183ca921ccd" providerId="ADAL" clId="{A630FA2D-E618-4827-8763-B02BB923D369}" dt="2020-08-13T13:57:22.455" v="1594" actId="2711"/>
          <ac:spMkLst>
            <pc:docMk/>
            <pc:sldMk cId="211692795" sldId="333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28.103" v="1596"/>
          <ac:spMkLst>
            <pc:docMk/>
            <pc:sldMk cId="211692795" sldId="333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22.455" v="1594" actId="2711"/>
          <ac:spMkLst>
            <pc:docMk/>
            <pc:sldMk cId="211692795" sldId="333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25.775" v="1595"/>
          <ac:spMkLst>
            <pc:docMk/>
            <pc:sldMk cId="211692795" sldId="333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7:42.853" v="1600"/>
        <pc:sldMkLst>
          <pc:docMk/>
          <pc:sldMk cId="958519142" sldId="334"/>
        </pc:sldMkLst>
        <pc:spChg chg="mod">
          <ac:chgData name="Danielle" userId="e2554c37-e717-43a0-ba79-1183ca921ccd" providerId="ADAL" clId="{A630FA2D-E618-4827-8763-B02BB923D369}" dt="2020-08-13T13:57:36.978" v="1598" actId="2711"/>
          <ac:spMkLst>
            <pc:docMk/>
            <pc:sldMk cId="958519142" sldId="334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42.853" v="1600"/>
          <ac:spMkLst>
            <pc:docMk/>
            <pc:sldMk cId="958519142" sldId="334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36.978" v="1598" actId="2711"/>
          <ac:spMkLst>
            <pc:docMk/>
            <pc:sldMk cId="958519142" sldId="334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39.983" v="1599"/>
          <ac:spMkLst>
            <pc:docMk/>
            <pc:sldMk cId="958519142" sldId="334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A630FA2D-E618-4827-8763-B02BB923D369}" dt="2020-08-13T13:57:59.771" v="1604"/>
        <pc:sldMkLst>
          <pc:docMk/>
          <pc:sldMk cId="940295573" sldId="335"/>
        </pc:sldMkLst>
        <pc:spChg chg="mod">
          <ac:chgData name="Danielle" userId="e2554c37-e717-43a0-ba79-1183ca921ccd" providerId="ADAL" clId="{A630FA2D-E618-4827-8763-B02BB923D369}" dt="2020-08-13T13:57:52.127" v="1602" actId="2711"/>
          <ac:spMkLst>
            <pc:docMk/>
            <pc:sldMk cId="940295573" sldId="335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59.771" v="1604"/>
          <ac:spMkLst>
            <pc:docMk/>
            <pc:sldMk cId="940295573" sldId="335"/>
            <ac:spMk id="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52.127" v="1602" actId="2711"/>
          <ac:spMkLst>
            <pc:docMk/>
            <pc:sldMk cId="940295573" sldId="335"/>
            <ac:spMk id="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57:55.696" v="1603"/>
          <ac:spMkLst>
            <pc:docMk/>
            <pc:sldMk cId="940295573" sldId="335"/>
            <ac:spMk id="5" creationId="{00000000-0000-0000-0000-000000000000}"/>
          </ac:spMkLst>
        </pc:spChg>
      </pc:sldChg>
      <pc:sldChg chg="delSp new del mod modClrScheme chgLayout">
        <pc:chgData name="Danielle" userId="e2554c37-e717-43a0-ba79-1183ca921ccd" providerId="ADAL" clId="{A630FA2D-E618-4827-8763-B02BB923D369}" dt="2020-08-13T12:31:00.096" v="276" actId="47"/>
        <pc:sldMkLst>
          <pc:docMk/>
          <pc:sldMk cId="3815337765" sldId="336"/>
        </pc:sldMkLst>
        <pc:spChg chg="del">
          <ac:chgData name="Danielle" userId="e2554c37-e717-43a0-ba79-1183ca921ccd" providerId="ADAL" clId="{A630FA2D-E618-4827-8763-B02BB923D369}" dt="2020-08-13T12:29:53.649" v="274" actId="700"/>
          <ac:spMkLst>
            <pc:docMk/>
            <pc:sldMk cId="3815337765" sldId="336"/>
            <ac:spMk id="2" creationId="{41F52BFC-25B2-4D0F-A603-DB7B929710A7}"/>
          </ac:spMkLst>
        </pc:spChg>
        <pc:spChg chg="del">
          <ac:chgData name="Danielle" userId="e2554c37-e717-43a0-ba79-1183ca921ccd" providerId="ADAL" clId="{A630FA2D-E618-4827-8763-B02BB923D369}" dt="2020-08-13T12:29:53.649" v="274" actId="700"/>
          <ac:spMkLst>
            <pc:docMk/>
            <pc:sldMk cId="3815337765" sldId="336"/>
            <ac:spMk id="3" creationId="{EA4F227E-4F56-4CC1-94C9-1F38059B522B}"/>
          </ac:spMkLst>
        </pc:spChg>
      </pc:sldChg>
      <pc:sldChg chg="modSp add mod modClrScheme chgLayout">
        <pc:chgData name="Danielle" userId="e2554c37-e717-43a0-ba79-1183ca921ccd" providerId="ADAL" clId="{A630FA2D-E618-4827-8763-B02BB923D369}" dt="2020-08-13T12:31:37.356" v="280" actId="2711"/>
        <pc:sldMkLst>
          <pc:docMk/>
          <pc:sldMk cId="2080038565" sldId="337"/>
        </pc:sldMkLst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1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1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1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21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22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23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2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29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30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1:37.356" v="280" actId="2711"/>
          <ac:spMkLst>
            <pc:docMk/>
            <pc:sldMk cId="2080038565" sldId="337"/>
            <ac:spMk id="31" creationId="{00000000-0000-0000-0000-000000000000}"/>
          </ac:spMkLst>
        </pc:spChg>
        <pc:grpChg chg="mod">
          <ac:chgData name="Danielle" userId="e2554c37-e717-43a0-ba79-1183ca921ccd" providerId="ADAL" clId="{A630FA2D-E618-4827-8763-B02BB923D369}" dt="2020-08-13T12:31:37.356" v="280" actId="2711"/>
          <ac:grpSpMkLst>
            <pc:docMk/>
            <pc:sldMk cId="2080038565" sldId="337"/>
            <ac:grpSpMk id="10" creationId="{00000000-0000-0000-0000-000000000000}"/>
          </ac:grpSpMkLst>
        </pc:grpChg>
        <pc:grpChg chg="mod">
          <ac:chgData name="Danielle" userId="e2554c37-e717-43a0-ba79-1183ca921ccd" providerId="ADAL" clId="{A630FA2D-E618-4827-8763-B02BB923D369}" dt="2020-08-13T12:31:37.356" v="280" actId="2711"/>
          <ac:grpSpMkLst>
            <pc:docMk/>
            <pc:sldMk cId="2080038565" sldId="337"/>
            <ac:grpSpMk id="17" creationId="{00000000-0000-0000-0000-000000000000}"/>
          </ac:grpSpMkLst>
        </pc:grpChg>
        <pc:cxnChg chg="mod">
          <ac:chgData name="Danielle" userId="e2554c37-e717-43a0-ba79-1183ca921ccd" providerId="ADAL" clId="{A630FA2D-E618-4827-8763-B02BB923D369}" dt="2020-08-13T12:31:37.356" v="280" actId="2711"/>
          <ac:cxnSpMkLst>
            <pc:docMk/>
            <pc:sldMk cId="2080038565" sldId="337"/>
            <ac:cxnSpMk id="25" creationId="{00000000-0000-0000-0000-000000000000}"/>
          </ac:cxnSpMkLst>
        </pc:cxnChg>
        <pc:cxnChg chg="mod">
          <ac:chgData name="Danielle" userId="e2554c37-e717-43a0-ba79-1183ca921ccd" providerId="ADAL" clId="{A630FA2D-E618-4827-8763-B02BB923D369}" dt="2020-08-13T12:31:37.356" v="280" actId="2711"/>
          <ac:cxnSpMkLst>
            <pc:docMk/>
            <pc:sldMk cId="2080038565" sldId="337"/>
            <ac:cxnSpMk id="26" creationId="{00000000-0000-0000-0000-000000000000}"/>
          </ac:cxnSpMkLst>
        </pc:cxnChg>
        <pc:cxnChg chg="mod">
          <ac:chgData name="Danielle" userId="e2554c37-e717-43a0-ba79-1183ca921ccd" providerId="ADAL" clId="{A630FA2D-E618-4827-8763-B02BB923D369}" dt="2020-08-13T12:31:37.356" v="280" actId="2711"/>
          <ac:cxnSpMkLst>
            <pc:docMk/>
            <pc:sldMk cId="2080038565" sldId="337"/>
            <ac:cxnSpMk id="27" creationId="{00000000-0000-0000-0000-000000000000}"/>
          </ac:cxnSpMkLst>
        </pc:cxnChg>
        <pc:cxnChg chg="mod">
          <ac:chgData name="Danielle" userId="e2554c37-e717-43a0-ba79-1183ca921ccd" providerId="ADAL" clId="{A630FA2D-E618-4827-8763-B02BB923D369}" dt="2020-08-13T12:31:37.356" v="280" actId="2711"/>
          <ac:cxnSpMkLst>
            <pc:docMk/>
            <pc:sldMk cId="2080038565" sldId="337"/>
            <ac:cxnSpMk id="28" creationId="{00000000-0000-0000-0000-000000000000}"/>
          </ac:cxnSpMkLst>
        </pc:cxnChg>
      </pc:sldChg>
      <pc:sldChg chg="addSp delSp modSp add mod ord modClrScheme delAnim chgLayout">
        <pc:chgData name="Danielle" userId="e2554c37-e717-43a0-ba79-1183ca921ccd" providerId="ADAL" clId="{A630FA2D-E618-4827-8763-B02BB923D369}" dt="2020-08-13T12:37:01.841" v="394" actId="14100"/>
        <pc:sldMkLst>
          <pc:docMk/>
          <pc:sldMk cId="1914795102" sldId="338"/>
        </pc:sldMkLst>
        <pc:spChg chg="mod">
          <ac:chgData name="Danielle" userId="e2554c37-e717-43a0-ba79-1183ca921ccd" providerId="ADAL" clId="{A630FA2D-E618-4827-8763-B02BB923D369}" dt="2020-08-13T12:36:57.647" v="393" actId="1076"/>
          <ac:spMkLst>
            <pc:docMk/>
            <pc:sldMk cId="1914795102" sldId="338"/>
            <ac:spMk id="2" creationId="{00000000-0000-0000-0000-000000000000}"/>
          </ac:spMkLst>
        </pc:spChg>
        <pc:spChg chg="add mod">
          <ac:chgData name="Danielle" userId="e2554c37-e717-43a0-ba79-1183ca921ccd" providerId="ADAL" clId="{A630FA2D-E618-4827-8763-B02BB923D369}" dt="2020-08-13T12:32:33.959" v="296" actId="2711"/>
          <ac:spMkLst>
            <pc:docMk/>
            <pc:sldMk cId="1914795102" sldId="338"/>
            <ac:spMk id="3" creationId="{8D16AEBF-3659-44C5-99EE-ABC191D2CE76}"/>
          </ac:spMkLst>
        </pc:spChg>
        <pc:spChg chg="del">
          <ac:chgData name="Danielle" userId="e2554c37-e717-43a0-ba79-1183ca921ccd" providerId="ADAL" clId="{A630FA2D-E618-4827-8763-B02BB923D369}" dt="2020-08-13T12:32:06.572" v="284" actId="478"/>
          <ac:spMkLst>
            <pc:docMk/>
            <pc:sldMk cId="1914795102" sldId="338"/>
            <ac:spMk id="4" creationId="{00000000-0000-0000-0000-000000000000}"/>
          </ac:spMkLst>
        </pc:spChg>
        <pc:spChg chg="add del">
          <ac:chgData name="Danielle" userId="e2554c37-e717-43a0-ba79-1183ca921ccd" providerId="ADAL" clId="{A630FA2D-E618-4827-8763-B02BB923D369}" dt="2020-08-13T12:36:52.033" v="391" actId="478"/>
          <ac:spMkLst>
            <pc:docMk/>
            <pc:sldMk cId="1914795102" sldId="338"/>
            <ac:spMk id="7" creationId="{ED473662-F4EA-4C31-857D-AAA7CF440107}"/>
          </ac:spMkLst>
        </pc:spChg>
        <pc:spChg chg="add del">
          <ac:chgData name="Danielle" userId="e2554c37-e717-43a0-ba79-1183ca921ccd" providerId="ADAL" clId="{A630FA2D-E618-4827-8763-B02BB923D369}" dt="2020-08-13T12:36:52.033" v="391" actId="478"/>
          <ac:spMkLst>
            <pc:docMk/>
            <pc:sldMk cId="1914795102" sldId="338"/>
            <ac:spMk id="8" creationId="{2CEA346C-0789-411D-B964-4613983A2373}"/>
          </ac:spMkLst>
        </pc:spChg>
        <pc:spChg chg="add del">
          <ac:chgData name="Danielle" userId="e2554c37-e717-43a0-ba79-1183ca921ccd" providerId="ADAL" clId="{A630FA2D-E618-4827-8763-B02BB923D369}" dt="2020-08-13T12:36:52.033" v="391" actId="478"/>
          <ac:spMkLst>
            <pc:docMk/>
            <pc:sldMk cId="1914795102" sldId="338"/>
            <ac:spMk id="9" creationId="{B1ED09D1-E22F-44B0-8C79-BA8CDCC82FE0}"/>
          </ac:spMkLst>
        </pc:spChg>
        <pc:spChg chg="add del">
          <ac:chgData name="Danielle" userId="e2554c37-e717-43a0-ba79-1183ca921ccd" providerId="ADAL" clId="{A630FA2D-E618-4827-8763-B02BB923D369}" dt="2020-08-13T12:36:52.033" v="391" actId="478"/>
          <ac:spMkLst>
            <pc:docMk/>
            <pc:sldMk cId="1914795102" sldId="338"/>
            <ac:spMk id="10" creationId="{246F1925-6BE6-4A8B-987F-5F6EE5433B95}"/>
          </ac:spMkLst>
        </pc:spChg>
        <pc:spChg chg="del">
          <ac:chgData name="Danielle" userId="e2554c37-e717-43a0-ba79-1183ca921ccd" providerId="ADAL" clId="{A630FA2D-E618-4827-8763-B02BB923D369}" dt="2020-08-13T12:32:04.873" v="283" actId="478"/>
          <ac:spMkLst>
            <pc:docMk/>
            <pc:sldMk cId="1914795102" sldId="338"/>
            <ac:spMk id="11" creationId="{00000000-0000-0000-0000-000000000000}"/>
          </ac:spMkLst>
        </pc:spChg>
        <pc:spChg chg="add del">
          <ac:chgData name="Danielle" userId="e2554c37-e717-43a0-ba79-1183ca921ccd" providerId="ADAL" clId="{A630FA2D-E618-4827-8763-B02BB923D369}" dt="2020-08-13T12:36:44.112" v="390" actId="478"/>
          <ac:spMkLst>
            <pc:docMk/>
            <pc:sldMk cId="1914795102" sldId="338"/>
            <ac:spMk id="12" creationId="{534275F2-4B04-4FC3-A049-5BB82E1FFEB2}"/>
          </ac:spMkLst>
        </pc:spChg>
        <pc:spChg chg="add">
          <ac:chgData name="Danielle" userId="e2554c37-e717-43a0-ba79-1183ca921ccd" providerId="ADAL" clId="{A630FA2D-E618-4827-8763-B02BB923D369}" dt="2020-08-13T12:36:52.699" v="392" actId="22"/>
          <ac:spMkLst>
            <pc:docMk/>
            <pc:sldMk cId="1914795102" sldId="338"/>
            <ac:spMk id="18" creationId="{697E5954-87D4-446A-A948-E023C7E6FA89}"/>
          </ac:spMkLst>
        </pc:spChg>
        <pc:spChg chg="add">
          <ac:chgData name="Danielle" userId="e2554c37-e717-43a0-ba79-1183ca921ccd" providerId="ADAL" clId="{A630FA2D-E618-4827-8763-B02BB923D369}" dt="2020-08-13T12:36:52.699" v="392" actId="22"/>
          <ac:spMkLst>
            <pc:docMk/>
            <pc:sldMk cId="1914795102" sldId="338"/>
            <ac:spMk id="19" creationId="{1BDFC0F4-CC98-4742-AEED-DFBE52E94560}"/>
          </ac:spMkLst>
        </pc:spChg>
        <pc:spChg chg="add">
          <ac:chgData name="Danielle" userId="e2554c37-e717-43a0-ba79-1183ca921ccd" providerId="ADAL" clId="{A630FA2D-E618-4827-8763-B02BB923D369}" dt="2020-08-13T12:36:52.699" v="392" actId="22"/>
          <ac:spMkLst>
            <pc:docMk/>
            <pc:sldMk cId="1914795102" sldId="338"/>
            <ac:spMk id="20" creationId="{34A8345D-91EF-4112-A63E-3C7BD07D3200}"/>
          </ac:spMkLst>
        </pc:spChg>
        <pc:spChg chg="add">
          <ac:chgData name="Danielle" userId="e2554c37-e717-43a0-ba79-1183ca921ccd" providerId="ADAL" clId="{A630FA2D-E618-4827-8763-B02BB923D369}" dt="2020-08-13T12:36:52.699" v="392" actId="22"/>
          <ac:spMkLst>
            <pc:docMk/>
            <pc:sldMk cId="1914795102" sldId="338"/>
            <ac:spMk id="22" creationId="{26230B63-DFA9-4FE3-814D-9E80DA64ACAD}"/>
          </ac:spMkLst>
        </pc:spChg>
        <pc:spChg chg="del mod">
          <ac:chgData name="Danielle" userId="e2554c37-e717-43a0-ba79-1183ca921ccd" providerId="ADAL" clId="{A630FA2D-E618-4827-8763-B02BB923D369}" dt="2020-08-13T12:35:38.709" v="375" actId="478"/>
          <ac:spMkLst>
            <pc:docMk/>
            <pc:sldMk cId="1914795102" sldId="338"/>
            <ac:spMk id="24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2:34:22.958" v="337" actId="478"/>
          <ac:spMkLst>
            <pc:docMk/>
            <pc:sldMk cId="1914795102" sldId="338"/>
            <ac:spMk id="25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2:34:22.958" v="337" actId="478"/>
          <ac:spMkLst>
            <pc:docMk/>
            <pc:sldMk cId="1914795102" sldId="338"/>
            <ac:spMk id="27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2:34:22.958" v="337" actId="478"/>
          <ac:spMkLst>
            <pc:docMk/>
            <pc:sldMk cId="1914795102" sldId="338"/>
            <ac:spMk id="28" creationId="{00000000-0000-0000-0000-000000000000}"/>
          </ac:spMkLst>
        </pc:spChg>
        <pc:spChg chg="del mod">
          <ac:chgData name="Danielle" userId="e2554c37-e717-43a0-ba79-1183ca921ccd" providerId="ADAL" clId="{A630FA2D-E618-4827-8763-B02BB923D369}" dt="2020-08-13T12:34:22.958" v="337" actId="478"/>
          <ac:spMkLst>
            <pc:docMk/>
            <pc:sldMk cId="1914795102" sldId="338"/>
            <ac:spMk id="30" creationId="{00000000-0000-0000-0000-000000000000}"/>
          </ac:spMkLst>
        </pc:spChg>
        <pc:spChg chg="add">
          <ac:chgData name="Danielle" userId="e2554c37-e717-43a0-ba79-1183ca921ccd" providerId="ADAL" clId="{A630FA2D-E618-4827-8763-B02BB923D369}" dt="2020-08-13T12:36:52.699" v="392" actId="22"/>
          <ac:spMkLst>
            <pc:docMk/>
            <pc:sldMk cId="1914795102" sldId="338"/>
            <ac:spMk id="32" creationId="{5820AF03-57F0-40AE-B72F-0F795BD2A29C}"/>
          </ac:spMkLst>
        </pc:spChg>
        <pc:spChg chg="mod">
          <ac:chgData name="Danielle" userId="e2554c37-e717-43a0-ba79-1183ca921ccd" providerId="ADAL" clId="{A630FA2D-E618-4827-8763-B02BB923D369}" dt="2020-08-13T12:36:57.647" v="393" actId="1076"/>
          <ac:spMkLst>
            <pc:docMk/>
            <pc:sldMk cId="1914795102" sldId="338"/>
            <ac:spMk id="37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07.167" v="381" actId="1076"/>
          <ac:spMkLst>
            <pc:docMk/>
            <pc:sldMk cId="1914795102" sldId="338"/>
            <ac:spMk id="39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6:07.167" v="381" actId="1076"/>
          <ac:spMkLst>
            <pc:docMk/>
            <pc:sldMk cId="1914795102" sldId="338"/>
            <ac:spMk id="40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5:26.152" v="373" actId="1076"/>
          <ac:spMkLst>
            <pc:docMk/>
            <pc:sldMk cId="1914795102" sldId="338"/>
            <ac:spMk id="41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35:26.152" v="373" actId="1076"/>
          <ac:spMkLst>
            <pc:docMk/>
            <pc:sldMk cId="1914795102" sldId="338"/>
            <ac:spMk id="42" creationId="{00000000-0000-0000-0000-000000000000}"/>
          </ac:spMkLst>
        </pc:spChg>
        <pc:cxnChg chg="mod">
          <ac:chgData name="Danielle" userId="e2554c37-e717-43a0-ba79-1183ca921ccd" providerId="ADAL" clId="{A630FA2D-E618-4827-8763-B02BB923D369}" dt="2020-08-13T12:36:57.647" v="393" actId="1076"/>
          <ac:cxnSpMkLst>
            <pc:docMk/>
            <pc:sldMk cId="1914795102" sldId="338"/>
            <ac:cxnSpMk id="36" creationId="{00000000-0000-0000-0000-000000000000}"/>
          </ac:cxnSpMkLst>
        </pc:cxnChg>
        <pc:cxnChg chg="mod">
          <ac:chgData name="Danielle" userId="e2554c37-e717-43a0-ba79-1183ca921ccd" providerId="ADAL" clId="{A630FA2D-E618-4827-8763-B02BB923D369}" dt="2020-08-13T12:37:01.841" v="394" actId="14100"/>
          <ac:cxnSpMkLst>
            <pc:docMk/>
            <pc:sldMk cId="1914795102" sldId="338"/>
            <ac:cxnSpMk id="38" creationId="{00000000-0000-0000-0000-000000000000}"/>
          </ac:cxnSpMkLst>
        </pc:cxnChg>
      </pc:sldChg>
      <pc:sldChg chg="addSp delSp modSp add mod modAnim">
        <pc:chgData name="Danielle" userId="e2554c37-e717-43a0-ba79-1183ca921ccd" providerId="ADAL" clId="{A630FA2D-E618-4827-8763-B02BB923D369}" dt="2020-08-13T13:21:04.053" v="865" actId="20577"/>
        <pc:sldMkLst>
          <pc:docMk/>
          <pc:sldMk cId="3256827264" sldId="339"/>
        </pc:sldMkLst>
        <pc:spChg chg="add mod">
          <ac:chgData name="Danielle" userId="e2554c37-e717-43a0-ba79-1183ca921ccd" providerId="ADAL" clId="{A630FA2D-E618-4827-8763-B02BB923D369}" dt="2020-08-13T13:19:49.198" v="845" actId="13822"/>
          <ac:spMkLst>
            <pc:docMk/>
            <pc:sldMk cId="3256827264" sldId="339"/>
            <ac:spMk id="3" creationId="{83453ED3-7BDB-4F0C-A706-4DD3919FD8F7}"/>
          </ac:spMkLst>
        </pc:spChg>
        <pc:spChg chg="del">
          <ac:chgData name="Danielle" userId="e2554c37-e717-43a0-ba79-1183ca921ccd" providerId="ADAL" clId="{A630FA2D-E618-4827-8763-B02BB923D369}" dt="2020-08-13T13:19:22.840" v="839" actId="478"/>
          <ac:spMkLst>
            <pc:docMk/>
            <pc:sldMk cId="3256827264" sldId="339"/>
            <ac:spMk id="4" creationId="{00000000-0000-0000-0000-000000000000}"/>
          </ac:spMkLst>
        </pc:spChg>
        <pc:spChg chg="mod ord topLvl">
          <ac:chgData name="Danielle" userId="e2554c37-e717-43a0-ba79-1183ca921ccd" providerId="ADAL" clId="{A630FA2D-E618-4827-8763-B02BB923D369}" dt="2020-08-13T13:20:44.125" v="859" actId="20577"/>
          <ac:spMkLst>
            <pc:docMk/>
            <pc:sldMk cId="3256827264" sldId="339"/>
            <ac:spMk id="5" creationId="{00000000-0000-0000-0000-000000000000}"/>
          </ac:spMkLst>
        </pc:spChg>
        <pc:spChg chg="del topLvl">
          <ac:chgData name="Danielle" userId="e2554c37-e717-43a0-ba79-1183ca921ccd" providerId="ADAL" clId="{A630FA2D-E618-4827-8763-B02BB923D369}" dt="2020-08-13T13:19:41.484" v="842" actId="478"/>
          <ac:spMkLst>
            <pc:docMk/>
            <pc:sldMk cId="3256827264" sldId="339"/>
            <ac:spMk id="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3:21:04.053" v="865" actId="20577"/>
          <ac:spMkLst>
            <pc:docMk/>
            <pc:sldMk cId="3256827264" sldId="339"/>
            <ac:spMk id="7" creationId="{840E4C54-2F94-482E-B61D-FC1E184BC06E}"/>
          </ac:spMkLst>
        </pc:spChg>
        <pc:spChg chg="add mod">
          <ac:chgData name="Danielle" userId="e2554c37-e717-43a0-ba79-1183ca921ccd" providerId="ADAL" clId="{A630FA2D-E618-4827-8763-B02BB923D369}" dt="2020-08-13T13:20:28.089" v="854" actId="20577"/>
          <ac:spMkLst>
            <pc:docMk/>
            <pc:sldMk cId="3256827264" sldId="339"/>
            <ac:spMk id="8" creationId="{FA255B96-26D5-4122-ABA3-6CB70E05AB83}"/>
          </ac:spMkLst>
        </pc:spChg>
        <pc:spChg chg="add mod">
          <ac:chgData name="Danielle" userId="e2554c37-e717-43a0-ba79-1183ca921ccd" providerId="ADAL" clId="{A630FA2D-E618-4827-8763-B02BB923D369}" dt="2020-08-13T13:20:19.442" v="852" actId="1076"/>
          <ac:spMkLst>
            <pc:docMk/>
            <pc:sldMk cId="3256827264" sldId="339"/>
            <ac:spMk id="14" creationId="{AB52C71D-4D16-4CB6-AE35-4A70C1BEDE7B}"/>
          </ac:spMkLst>
        </pc:spChg>
        <pc:grpChg chg="del">
          <ac:chgData name="Danielle" userId="e2554c37-e717-43a0-ba79-1183ca921ccd" providerId="ADAL" clId="{A630FA2D-E618-4827-8763-B02BB923D369}" dt="2020-08-13T13:19:41.484" v="842" actId="478"/>
          <ac:grpSpMkLst>
            <pc:docMk/>
            <pc:sldMk cId="3256827264" sldId="339"/>
            <ac:grpSpMk id="12" creationId="{00000000-0000-0000-0000-000000000000}"/>
          </ac:grpSpMkLst>
        </pc:grpChg>
        <pc:cxnChg chg="add mod">
          <ac:chgData name="Danielle" userId="e2554c37-e717-43a0-ba79-1183ca921ccd" providerId="ADAL" clId="{A630FA2D-E618-4827-8763-B02BB923D369}" dt="2020-08-13T13:20:05.203" v="849" actId="14100"/>
          <ac:cxnSpMkLst>
            <pc:docMk/>
            <pc:sldMk cId="3256827264" sldId="339"/>
            <ac:cxnSpMk id="11" creationId="{6AFA7ADD-26D5-487D-92C7-09327567CFE1}"/>
          </ac:cxnSpMkLst>
        </pc:cxnChg>
      </pc:sldChg>
      <pc:sldChg chg="addSp delSp modSp new mod modClrScheme addAnim delAnim modAnim chgLayout">
        <pc:chgData name="Danielle" userId="e2554c37-e717-43a0-ba79-1183ca921ccd" providerId="ADAL" clId="{A630FA2D-E618-4827-8763-B02BB923D369}" dt="2020-08-13T18:50:57.216" v="1913" actId="478"/>
        <pc:sldMkLst>
          <pc:docMk/>
          <pc:sldMk cId="3856732076" sldId="340"/>
        </pc:sldMkLst>
        <pc:spChg chg="add mod">
          <ac:chgData name="Danielle" userId="e2554c37-e717-43a0-ba79-1183ca921ccd" providerId="ADAL" clId="{A630FA2D-E618-4827-8763-B02BB923D369}" dt="2020-08-13T13:23:28.852" v="899" actId="13822"/>
          <ac:spMkLst>
            <pc:docMk/>
            <pc:sldMk cId="3856732076" sldId="340"/>
            <ac:spMk id="3" creationId="{E088FD5A-094C-4EF8-8E8F-D31DB6934B0A}"/>
          </ac:spMkLst>
        </pc:spChg>
        <pc:spChg chg="add mod">
          <ac:chgData name="Danielle" userId="e2554c37-e717-43a0-ba79-1183ca921ccd" providerId="ADAL" clId="{A630FA2D-E618-4827-8763-B02BB923D369}" dt="2020-08-13T13:26:49.716" v="992" actId="1076"/>
          <ac:spMkLst>
            <pc:docMk/>
            <pc:sldMk cId="3856732076" sldId="340"/>
            <ac:spMk id="5" creationId="{4CEA34C5-0C9C-4D70-B26F-860AFEA04BAA}"/>
          </ac:spMkLst>
        </pc:spChg>
        <pc:spChg chg="add mod">
          <ac:chgData name="Danielle" userId="e2554c37-e717-43a0-ba79-1183ca921ccd" providerId="ADAL" clId="{A630FA2D-E618-4827-8763-B02BB923D369}" dt="2020-08-13T13:26:55.059" v="994" actId="1076"/>
          <ac:spMkLst>
            <pc:docMk/>
            <pc:sldMk cId="3856732076" sldId="340"/>
            <ac:spMk id="6" creationId="{989A2429-686C-4682-8354-9C5BF722AF7B}"/>
          </ac:spMkLst>
        </pc:spChg>
        <pc:spChg chg="add mod">
          <ac:chgData name="Danielle" userId="e2554c37-e717-43a0-ba79-1183ca921ccd" providerId="ADAL" clId="{A630FA2D-E618-4827-8763-B02BB923D369}" dt="2020-08-13T13:25:06.024" v="967" actId="13822"/>
          <ac:spMkLst>
            <pc:docMk/>
            <pc:sldMk cId="3856732076" sldId="340"/>
            <ac:spMk id="8" creationId="{2580D03C-4C52-4E6F-971E-4C81AC0F9895}"/>
          </ac:spMkLst>
        </pc:spChg>
        <pc:spChg chg="add mod">
          <ac:chgData name="Danielle" userId="e2554c37-e717-43a0-ba79-1183ca921ccd" providerId="ADAL" clId="{A630FA2D-E618-4827-8763-B02BB923D369}" dt="2020-08-13T13:25:06.024" v="967" actId="13822"/>
          <ac:spMkLst>
            <pc:docMk/>
            <pc:sldMk cId="3856732076" sldId="340"/>
            <ac:spMk id="10" creationId="{FB8B260F-575E-46A4-9E23-E94CF796933D}"/>
          </ac:spMkLst>
        </pc:spChg>
        <pc:spChg chg="add mod">
          <ac:chgData name="Danielle" userId="e2554c37-e717-43a0-ba79-1183ca921ccd" providerId="ADAL" clId="{A630FA2D-E618-4827-8763-B02BB923D369}" dt="2020-08-13T13:25:06.024" v="967" actId="13822"/>
          <ac:spMkLst>
            <pc:docMk/>
            <pc:sldMk cId="3856732076" sldId="340"/>
            <ac:spMk id="12" creationId="{EBD5A7D9-C663-49EE-9B1F-ACEE1237EE73}"/>
          </ac:spMkLst>
        </pc:spChg>
        <pc:spChg chg="add mod">
          <ac:chgData name="Danielle" userId="e2554c37-e717-43a0-ba79-1183ca921ccd" providerId="ADAL" clId="{A630FA2D-E618-4827-8763-B02BB923D369}" dt="2020-08-13T13:26:55.059" v="994" actId="1076"/>
          <ac:spMkLst>
            <pc:docMk/>
            <pc:sldMk cId="3856732076" sldId="340"/>
            <ac:spMk id="14" creationId="{BFE6D293-494B-42BF-AF53-D2923D364517}"/>
          </ac:spMkLst>
        </pc:spChg>
        <pc:spChg chg="add mod">
          <ac:chgData name="Danielle" userId="e2554c37-e717-43a0-ba79-1183ca921ccd" providerId="ADAL" clId="{A630FA2D-E618-4827-8763-B02BB923D369}" dt="2020-08-13T13:26:55.059" v="994" actId="1076"/>
          <ac:spMkLst>
            <pc:docMk/>
            <pc:sldMk cId="3856732076" sldId="340"/>
            <ac:spMk id="16" creationId="{1405D476-168F-400C-8683-8424BDAB8F2D}"/>
          </ac:spMkLst>
        </pc:spChg>
        <pc:spChg chg="add mod">
          <ac:chgData name="Danielle" userId="e2554c37-e717-43a0-ba79-1183ca921ccd" providerId="ADAL" clId="{A630FA2D-E618-4827-8763-B02BB923D369}" dt="2020-08-13T13:25:36.482" v="975" actId="1076"/>
          <ac:spMkLst>
            <pc:docMk/>
            <pc:sldMk cId="3856732076" sldId="340"/>
            <ac:spMk id="18" creationId="{FEF45472-ECD8-4470-8B60-0C2C47085435}"/>
          </ac:spMkLst>
        </pc:spChg>
        <pc:spChg chg="add mod">
          <ac:chgData name="Danielle" userId="e2554c37-e717-43a0-ba79-1183ca921ccd" providerId="ADAL" clId="{A630FA2D-E618-4827-8763-B02BB923D369}" dt="2020-08-13T13:26:02.956" v="981" actId="1038"/>
          <ac:spMkLst>
            <pc:docMk/>
            <pc:sldMk cId="3856732076" sldId="340"/>
            <ac:spMk id="20" creationId="{635C858B-1A52-4CCC-B2C5-8AB5D34DDA01}"/>
          </ac:spMkLst>
        </pc:spChg>
        <pc:spChg chg="add mod">
          <ac:chgData name="Danielle" userId="e2554c37-e717-43a0-ba79-1183ca921ccd" providerId="ADAL" clId="{A630FA2D-E618-4827-8763-B02BB923D369}" dt="2020-08-13T13:26:02.956" v="981" actId="1038"/>
          <ac:spMkLst>
            <pc:docMk/>
            <pc:sldMk cId="3856732076" sldId="340"/>
            <ac:spMk id="21" creationId="{0134502D-2879-4AE6-BA2B-A5EBA6199700}"/>
          </ac:spMkLst>
        </pc:spChg>
        <pc:spChg chg="add mod">
          <ac:chgData name="Danielle" userId="e2554c37-e717-43a0-ba79-1183ca921ccd" providerId="ADAL" clId="{A630FA2D-E618-4827-8763-B02BB923D369}" dt="2020-08-13T13:26:35.269" v="987" actId="1076"/>
          <ac:spMkLst>
            <pc:docMk/>
            <pc:sldMk cId="3856732076" sldId="340"/>
            <ac:spMk id="25" creationId="{80B6D395-63E9-416D-9F2E-45540AA4AD9E}"/>
          </ac:spMkLst>
        </pc:spChg>
        <pc:spChg chg="add mod">
          <ac:chgData name="Danielle" userId="e2554c37-e717-43a0-ba79-1183ca921ccd" providerId="ADAL" clId="{A630FA2D-E618-4827-8763-B02BB923D369}" dt="2020-08-13T13:27:15.956" v="1003" actId="20577"/>
          <ac:spMkLst>
            <pc:docMk/>
            <pc:sldMk cId="3856732076" sldId="340"/>
            <ac:spMk id="26" creationId="{C7C20A50-C503-4418-957D-E548635BFB00}"/>
          </ac:spMkLst>
        </pc:spChg>
        <pc:spChg chg="add mod">
          <ac:chgData name="Danielle" userId="e2554c37-e717-43a0-ba79-1183ca921ccd" providerId="ADAL" clId="{A630FA2D-E618-4827-8763-B02BB923D369}" dt="2020-08-13T13:27:01.556" v="997" actId="20577"/>
          <ac:spMkLst>
            <pc:docMk/>
            <pc:sldMk cId="3856732076" sldId="340"/>
            <ac:spMk id="29" creationId="{5129075E-EA01-4018-AB61-B80683C3386B}"/>
          </ac:spMkLst>
        </pc:spChg>
        <pc:spChg chg="add mod">
          <ac:chgData name="Danielle" userId="e2554c37-e717-43a0-ba79-1183ca921ccd" providerId="ADAL" clId="{A630FA2D-E618-4827-8763-B02BB923D369}" dt="2020-08-13T13:27:08.870" v="1000" actId="20577"/>
          <ac:spMkLst>
            <pc:docMk/>
            <pc:sldMk cId="3856732076" sldId="340"/>
            <ac:spMk id="31" creationId="{1B83850D-2911-485B-BF34-A911C23EBD06}"/>
          </ac:spMkLst>
        </pc:spChg>
        <pc:spChg chg="add mod">
          <ac:chgData name="Danielle" userId="e2554c37-e717-43a0-ba79-1183ca921ccd" providerId="ADAL" clId="{A630FA2D-E618-4827-8763-B02BB923D369}" dt="2020-08-13T13:27:12.890" v="1002" actId="1076"/>
          <ac:spMkLst>
            <pc:docMk/>
            <pc:sldMk cId="3856732076" sldId="340"/>
            <ac:spMk id="33" creationId="{D0FD906B-4505-4C1A-85C7-75570AE66CEA}"/>
          </ac:spMkLst>
        </pc:spChg>
        <pc:spChg chg="add mod">
          <ac:chgData name="Danielle" userId="e2554c37-e717-43a0-ba79-1183ca921ccd" providerId="ADAL" clId="{A630FA2D-E618-4827-8763-B02BB923D369}" dt="2020-08-13T13:27:25.723" v="1006" actId="20577"/>
          <ac:spMkLst>
            <pc:docMk/>
            <pc:sldMk cId="3856732076" sldId="340"/>
            <ac:spMk id="35" creationId="{C51E700D-0A14-45EB-B89A-AA5A2077ACB8}"/>
          </ac:spMkLst>
        </pc:spChg>
        <pc:spChg chg="add mod">
          <ac:chgData name="Danielle" userId="e2554c37-e717-43a0-ba79-1183ca921ccd" providerId="ADAL" clId="{A630FA2D-E618-4827-8763-B02BB923D369}" dt="2020-08-13T13:27:34.126" v="1009" actId="20577"/>
          <ac:spMkLst>
            <pc:docMk/>
            <pc:sldMk cId="3856732076" sldId="340"/>
            <ac:spMk id="37" creationId="{DB317EC9-A346-431E-BDC1-16147943018E}"/>
          </ac:spMkLst>
        </pc:spChg>
        <pc:spChg chg="add mod">
          <ac:chgData name="Danielle" userId="e2554c37-e717-43a0-ba79-1183ca921ccd" providerId="ADAL" clId="{A630FA2D-E618-4827-8763-B02BB923D369}" dt="2020-08-13T13:27:39.282" v="1011" actId="1076"/>
          <ac:spMkLst>
            <pc:docMk/>
            <pc:sldMk cId="3856732076" sldId="340"/>
            <ac:spMk id="39" creationId="{D55B584E-96F8-404E-8CD1-F5F123F42335}"/>
          </ac:spMkLst>
        </pc:spChg>
        <pc:spChg chg="add del mod">
          <ac:chgData name="Danielle" userId="e2554c37-e717-43a0-ba79-1183ca921ccd" providerId="ADAL" clId="{A630FA2D-E618-4827-8763-B02BB923D369}" dt="2020-08-13T13:27:53.278" v="1013" actId="478"/>
          <ac:spMkLst>
            <pc:docMk/>
            <pc:sldMk cId="3856732076" sldId="340"/>
            <ac:spMk id="40" creationId="{95B71A14-E14B-4FE5-BDD6-9E1C7FFA366A}"/>
          </ac:spMkLst>
        </pc:spChg>
        <pc:spChg chg="add del mod">
          <ac:chgData name="Danielle" userId="e2554c37-e717-43a0-ba79-1183ca921ccd" providerId="ADAL" clId="{A630FA2D-E618-4827-8763-B02BB923D369}" dt="2020-08-13T18:50:57.216" v="1913" actId="478"/>
          <ac:spMkLst>
            <pc:docMk/>
            <pc:sldMk cId="3856732076" sldId="340"/>
            <ac:spMk id="42" creationId="{2F243B70-79B4-4674-80C3-6BFD33C5CC8C}"/>
          </ac:spMkLst>
        </pc:spChg>
        <pc:spChg chg="add del">
          <ac:chgData name="Danielle" userId="e2554c37-e717-43a0-ba79-1183ca921ccd" providerId="ADAL" clId="{A630FA2D-E618-4827-8763-B02BB923D369}" dt="2020-08-13T13:28:28.518" v="1027" actId="22"/>
          <ac:spMkLst>
            <pc:docMk/>
            <pc:sldMk cId="3856732076" sldId="340"/>
            <ac:spMk id="44" creationId="{50D5AB99-624C-47FA-8BBB-AF51513E55E3}"/>
          </ac:spMkLst>
        </pc:spChg>
        <pc:spChg chg="add del mod">
          <ac:chgData name="Danielle" userId="e2554c37-e717-43a0-ba79-1183ca921ccd" providerId="ADAL" clId="{A630FA2D-E618-4827-8763-B02BB923D369}" dt="2020-08-13T18:50:57.216" v="1913" actId="478"/>
          <ac:spMkLst>
            <pc:docMk/>
            <pc:sldMk cId="3856732076" sldId="340"/>
            <ac:spMk id="45" creationId="{0D16FE03-1B2F-4F54-B7DE-6C3D029EC7C8}"/>
          </ac:spMkLst>
        </pc:spChg>
        <pc:spChg chg="add del mod">
          <ac:chgData name="Danielle" userId="e2554c37-e717-43a0-ba79-1183ca921ccd" providerId="ADAL" clId="{A630FA2D-E618-4827-8763-B02BB923D369}" dt="2020-08-13T18:50:57.216" v="1913" actId="478"/>
          <ac:spMkLst>
            <pc:docMk/>
            <pc:sldMk cId="3856732076" sldId="340"/>
            <ac:spMk id="46" creationId="{D842B0D8-441A-4489-B7BF-4ACB0CA4A0A5}"/>
          </ac:spMkLst>
        </pc:spChg>
        <pc:spChg chg="add del mod">
          <ac:chgData name="Danielle" userId="e2554c37-e717-43a0-ba79-1183ca921ccd" providerId="ADAL" clId="{A630FA2D-E618-4827-8763-B02BB923D369}" dt="2020-08-13T18:50:57.216" v="1913" actId="478"/>
          <ac:spMkLst>
            <pc:docMk/>
            <pc:sldMk cId="3856732076" sldId="340"/>
            <ac:spMk id="47" creationId="{7D6D8C82-28F9-408E-B6DE-70E38F0A0FFC}"/>
          </ac:spMkLst>
        </pc:spChg>
        <pc:spChg chg="add del mod">
          <ac:chgData name="Danielle" userId="e2554c37-e717-43a0-ba79-1183ca921ccd" providerId="ADAL" clId="{A630FA2D-E618-4827-8763-B02BB923D369}" dt="2020-08-13T18:50:57.216" v="1913" actId="478"/>
          <ac:spMkLst>
            <pc:docMk/>
            <pc:sldMk cId="3856732076" sldId="340"/>
            <ac:spMk id="48" creationId="{E5AC7393-3A1D-4AD0-B300-43758B0E3072}"/>
          </ac:spMkLst>
        </pc:spChg>
        <pc:cxnChg chg="add mod">
          <ac:chgData name="Danielle" userId="e2554c37-e717-43a0-ba79-1183ca921ccd" providerId="ADAL" clId="{A630FA2D-E618-4827-8763-B02BB923D369}" dt="2020-08-13T13:26:06.997" v="982" actId="14100"/>
          <ac:cxnSpMkLst>
            <pc:docMk/>
            <pc:sldMk cId="3856732076" sldId="340"/>
            <ac:cxnSpMk id="19" creationId="{8437DB2A-D3BC-40BA-B677-C2FA630726C0}"/>
          </ac:cxnSpMkLst>
        </pc:cxnChg>
        <pc:cxnChg chg="add mod">
          <ac:chgData name="Danielle" userId="e2554c37-e717-43a0-ba79-1183ca921ccd" providerId="ADAL" clId="{A630FA2D-E618-4827-8763-B02BB923D369}" dt="2020-08-13T13:26:38.207" v="988" actId="14100"/>
          <ac:cxnSpMkLst>
            <pc:docMk/>
            <pc:sldMk cId="3856732076" sldId="340"/>
            <ac:cxnSpMk id="24" creationId="{3906F493-98CD-4803-BA6D-72120DBED953}"/>
          </ac:cxnSpMkLst>
        </pc:cxnChg>
      </pc:sldChg>
      <pc:sldChg chg="addSp delSp modSp add mod delAnim modAnim">
        <pc:chgData name="Danielle" userId="e2554c37-e717-43a0-ba79-1183ca921ccd" providerId="ADAL" clId="{A630FA2D-E618-4827-8763-B02BB923D369}" dt="2020-08-13T13:36:50.757" v="1253"/>
        <pc:sldMkLst>
          <pc:docMk/>
          <pc:sldMk cId="2714152599" sldId="341"/>
        </pc:sldMkLst>
        <pc:spChg chg="mod">
          <ac:chgData name="Danielle" userId="e2554c37-e717-43a0-ba79-1183ca921ccd" providerId="ADAL" clId="{A630FA2D-E618-4827-8763-B02BB923D369}" dt="2020-08-13T13:34:40.933" v="1235" actId="6549"/>
          <ac:spMkLst>
            <pc:docMk/>
            <pc:sldMk cId="2714152599" sldId="341"/>
            <ac:spMk id="2" creationId="{7764A99D-F97C-4575-8E63-4500816679AB}"/>
          </ac:spMkLst>
        </pc:spChg>
        <pc:spChg chg="del">
          <ac:chgData name="Danielle" userId="e2554c37-e717-43a0-ba79-1183ca921ccd" providerId="ADAL" clId="{A630FA2D-E618-4827-8763-B02BB923D369}" dt="2020-08-13T13:36:48.452" v="1252" actId="478"/>
          <ac:spMkLst>
            <pc:docMk/>
            <pc:sldMk cId="2714152599" sldId="341"/>
            <ac:spMk id="6" creationId="{00000000-0000-0000-0000-000000000000}"/>
          </ac:spMkLst>
        </pc:spChg>
        <pc:spChg chg="add del mod">
          <ac:chgData name="Danielle" userId="e2554c37-e717-43a0-ba79-1183ca921ccd" providerId="ADAL" clId="{A630FA2D-E618-4827-8763-B02BB923D369}" dt="2020-08-13T13:33:59.025" v="1189" actId="478"/>
          <ac:spMkLst>
            <pc:docMk/>
            <pc:sldMk cId="2714152599" sldId="341"/>
            <ac:spMk id="14" creationId="{D79A35FA-C69A-4C43-A074-3207FFF14602}"/>
          </ac:spMkLst>
        </pc:spChg>
        <pc:spChg chg="add mod">
          <ac:chgData name="Danielle" userId="e2554c37-e717-43a0-ba79-1183ca921ccd" providerId="ADAL" clId="{A630FA2D-E618-4827-8763-B02BB923D369}" dt="2020-08-13T13:34:47.678" v="1236" actId="1076"/>
          <ac:spMkLst>
            <pc:docMk/>
            <pc:sldMk cId="2714152599" sldId="341"/>
            <ac:spMk id="18" creationId="{D854AF53-C6A9-4559-BCD7-2C5B425719F9}"/>
          </ac:spMkLst>
        </pc:spChg>
        <pc:spChg chg="add mod">
          <ac:chgData name="Danielle" userId="e2554c37-e717-43a0-ba79-1183ca921ccd" providerId="ADAL" clId="{A630FA2D-E618-4827-8763-B02BB923D369}" dt="2020-08-13T13:34:47.678" v="1236" actId="1076"/>
          <ac:spMkLst>
            <pc:docMk/>
            <pc:sldMk cId="2714152599" sldId="341"/>
            <ac:spMk id="19" creationId="{BD51F428-9113-4EDB-9B3F-11E3EC0354F2}"/>
          </ac:spMkLst>
        </pc:spChg>
        <pc:spChg chg="add mod">
          <ac:chgData name="Danielle" userId="e2554c37-e717-43a0-ba79-1183ca921ccd" providerId="ADAL" clId="{A630FA2D-E618-4827-8763-B02BB923D369}" dt="2020-08-13T13:36:50.757" v="1253"/>
          <ac:spMkLst>
            <pc:docMk/>
            <pc:sldMk cId="2714152599" sldId="341"/>
            <ac:spMk id="22" creationId="{690BA9B4-CEFD-4090-899C-C803405D1ABE}"/>
          </ac:spMkLst>
        </pc:spChg>
        <pc:cxnChg chg="add mod">
          <ac:chgData name="Danielle" userId="e2554c37-e717-43a0-ba79-1183ca921ccd" providerId="ADAL" clId="{A630FA2D-E618-4827-8763-B02BB923D369}" dt="2020-08-13T13:34:47.678" v="1236" actId="1076"/>
          <ac:cxnSpMkLst>
            <pc:docMk/>
            <pc:sldMk cId="2714152599" sldId="341"/>
            <ac:cxnSpMk id="16" creationId="{8DADB1FB-7026-4CCE-AD91-A810F4748222}"/>
          </ac:cxnSpMkLst>
        </pc:cxnChg>
        <pc:cxnChg chg="del">
          <ac:chgData name="Danielle" userId="e2554c37-e717-43a0-ba79-1183ca921ccd" providerId="ADAL" clId="{A630FA2D-E618-4827-8763-B02BB923D369}" dt="2020-08-13T13:36:48.452" v="1252" actId="478"/>
          <ac:cxnSpMkLst>
            <pc:docMk/>
            <pc:sldMk cId="2714152599" sldId="341"/>
            <ac:cxnSpMk id="17" creationId="{00000000-0000-0000-0000-000000000000}"/>
          </ac:cxnSpMkLst>
        </pc:cxnChg>
        <pc:cxnChg chg="add mod">
          <ac:chgData name="Danielle" userId="e2554c37-e717-43a0-ba79-1183ca921ccd" providerId="ADAL" clId="{A630FA2D-E618-4827-8763-B02BB923D369}" dt="2020-08-13T13:34:47.678" v="1236" actId="1076"/>
          <ac:cxnSpMkLst>
            <pc:docMk/>
            <pc:sldMk cId="2714152599" sldId="341"/>
            <ac:cxnSpMk id="20" creationId="{ED993B12-7139-45C8-A7C2-760C8572AAA8}"/>
          </ac:cxnSpMkLst>
        </pc:cxnChg>
        <pc:cxnChg chg="add mod">
          <ac:chgData name="Danielle" userId="e2554c37-e717-43a0-ba79-1183ca921ccd" providerId="ADAL" clId="{A630FA2D-E618-4827-8763-B02BB923D369}" dt="2020-08-13T13:36:50.757" v="1253"/>
          <ac:cxnSpMkLst>
            <pc:docMk/>
            <pc:sldMk cId="2714152599" sldId="341"/>
            <ac:cxnSpMk id="21" creationId="{D02D9395-5754-4FAB-B299-51E1C947E41F}"/>
          </ac:cxnSpMkLst>
        </pc:cxnChg>
      </pc:sldChg>
      <pc:sldChg chg="add del">
        <pc:chgData name="Danielle" userId="e2554c37-e717-43a0-ba79-1183ca921ccd" providerId="ADAL" clId="{A630FA2D-E618-4827-8763-B02BB923D369}" dt="2020-08-13T13:44:38.550" v="1378" actId="47"/>
        <pc:sldMkLst>
          <pc:docMk/>
          <pc:sldMk cId="4067604320" sldId="342"/>
        </pc:sldMkLst>
      </pc:sldChg>
      <pc:sldChg chg="add del">
        <pc:chgData name="Danielle" userId="e2554c37-e717-43a0-ba79-1183ca921ccd" providerId="ADAL" clId="{A630FA2D-E618-4827-8763-B02BB923D369}" dt="2020-08-13T13:46:25.845" v="1407" actId="47"/>
        <pc:sldMkLst>
          <pc:docMk/>
          <pc:sldMk cId="2110495087" sldId="343"/>
        </pc:sldMkLst>
      </pc:sldChg>
      <pc:sldChg chg="add del">
        <pc:chgData name="Danielle" userId="e2554c37-e717-43a0-ba79-1183ca921ccd" providerId="ADAL" clId="{A630FA2D-E618-4827-8763-B02BB923D369}" dt="2020-08-13T13:47:57.410" v="1441" actId="47"/>
        <pc:sldMkLst>
          <pc:docMk/>
          <pc:sldMk cId="1065842873" sldId="344"/>
        </pc:sldMkLst>
      </pc:sldChg>
      <pc:sldChg chg="modSp add mod">
        <pc:chgData name="Danielle" userId="e2554c37-e717-43a0-ba79-1183ca921ccd" providerId="ADAL" clId="{A630FA2D-E618-4827-8763-B02BB923D369}" dt="2020-08-13T13:42:19.779" v="1359" actId="207"/>
        <pc:sldMkLst>
          <pc:docMk/>
          <pc:sldMk cId="3067610142" sldId="345"/>
        </pc:sldMkLst>
        <pc:graphicFrameChg chg="modGraphic">
          <ac:chgData name="Danielle" userId="e2554c37-e717-43a0-ba79-1183ca921ccd" providerId="ADAL" clId="{A630FA2D-E618-4827-8763-B02BB923D369}" dt="2020-08-13T13:42:19.779" v="1359" actId="207"/>
          <ac:graphicFrameMkLst>
            <pc:docMk/>
            <pc:sldMk cId="3067610142" sldId="345"/>
            <ac:graphicFrameMk id="7" creationId="{3584E98F-1EF0-45D3-924C-590EA68BD4ED}"/>
          </ac:graphicFrameMkLst>
        </pc:graphicFrameChg>
      </pc:sldChg>
      <pc:sldChg chg="modSp add mod">
        <pc:chgData name="Danielle" userId="e2554c37-e717-43a0-ba79-1183ca921ccd" providerId="ADAL" clId="{A630FA2D-E618-4827-8763-B02BB923D369}" dt="2020-08-13T13:44:35.606" v="1377" actId="207"/>
        <pc:sldMkLst>
          <pc:docMk/>
          <pc:sldMk cId="417146840" sldId="346"/>
        </pc:sldMkLst>
        <pc:graphicFrameChg chg="modGraphic">
          <ac:chgData name="Danielle" userId="e2554c37-e717-43a0-ba79-1183ca921ccd" providerId="ADAL" clId="{A630FA2D-E618-4827-8763-B02BB923D369}" dt="2020-08-13T13:44:35.606" v="1377" actId="207"/>
          <ac:graphicFrameMkLst>
            <pc:docMk/>
            <pc:sldMk cId="417146840" sldId="346"/>
            <ac:graphicFrameMk id="10" creationId="{A77A4293-3706-42E1-B3C8-BD7A7E0157BD}"/>
          </ac:graphicFrameMkLst>
        </pc:graphicFrameChg>
      </pc:sldChg>
      <pc:sldChg chg="modSp add mod">
        <pc:chgData name="Danielle" userId="e2554c37-e717-43a0-ba79-1183ca921ccd" providerId="ADAL" clId="{A630FA2D-E618-4827-8763-B02BB923D369}" dt="2020-08-13T13:46:20.466" v="1406" actId="207"/>
        <pc:sldMkLst>
          <pc:docMk/>
          <pc:sldMk cId="2142807602" sldId="347"/>
        </pc:sldMkLst>
        <pc:graphicFrameChg chg="modGraphic">
          <ac:chgData name="Danielle" userId="e2554c37-e717-43a0-ba79-1183ca921ccd" providerId="ADAL" clId="{A630FA2D-E618-4827-8763-B02BB923D369}" dt="2020-08-13T13:46:20.466" v="1406" actId="207"/>
          <ac:graphicFrameMkLst>
            <pc:docMk/>
            <pc:sldMk cId="2142807602" sldId="347"/>
            <ac:graphicFrameMk id="18" creationId="{1B375094-32F4-4CC6-9068-85F80297EFD5}"/>
          </ac:graphicFrameMkLst>
        </pc:graphicFrameChg>
      </pc:sldChg>
      <pc:sldChg chg="modSp add mod">
        <pc:chgData name="Danielle" userId="e2554c37-e717-43a0-ba79-1183ca921ccd" providerId="ADAL" clId="{A630FA2D-E618-4827-8763-B02BB923D369}" dt="2020-08-13T13:48:12.460" v="1447" actId="207"/>
        <pc:sldMkLst>
          <pc:docMk/>
          <pc:sldMk cId="3409154358" sldId="348"/>
        </pc:sldMkLst>
        <pc:graphicFrameChg chg="modGraphic">
          <ac:chgData name="Danielle" userId="e2554c37-e717-43a0-ba79-1183ca921ccd" providerId="ADAL" clId="{A630FA2D-E618-4827-8763-B02BB923D369}" dt="2020-08-13T13:48:12.460" v="1447" actId="207"/>
          <ac:graphicFrameMkLst>
            <pc:docMk/>
            <pc:sldMk cId="3409154358" sldId="348"/>
            <ac:graphicFrameMk id="16" creationId="{47E5CA58-9D65-4AA1-851B-1C48BD819DEE}"/>
          </ac:graphicFrameMkLst>
        </pc:graphicFrameChg>
      </pc:sldChg>
      <pc:sldChg chg="add del">
        <pc:chgData name="Danielle" userId="e2554c37-e717-43a0-ba79-1183ca921ccd" providerId="ADAL" clId="{A630FA2D-E618-4827-8763-B02BB923D369}" dt="2020-08-13T13:52:00.733" v="1505"/>
        <pc:sldMkLst>
          <pc:docMk/>
          <pc:sldMk cId="3556178771" sldId="349"/>
        </pc:sldMkLst>
      </pc:sldChg>
      <pc:sldMasterChg chg="modSp delSldLayout modSldLayout">
        <pc:chgData name="Danielle" userId="e2554c37-e717-43a0-ba79-1183ca921ccd" providerId="ADAL" clId="{A630FA2D-E618-4827-8763-B02BB923D369}" dt="2020-08-13T12:37:29.370" v="396" actId="4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A630FA2D-E618-4827-8763-B02BB923D369}" dt="2020-08-13T12:29:14.046" v="261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29:14.046" v="261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29:14.046" v="261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29:14.046" v="261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29:14.046" v="261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A630FA2D-E618-4827-8763-B02BB923D369}" dt="2020-08-13T12:29:14.046" v="261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A630FA2D-E618-4827-8763-B02BB923D369}" dt="2020-08-13T12:29:14.046" v="261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A630FA2D-E618-4827-8763-B02BB923D369}" dt="2020-08-13T12:29:14.046" v="261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A630FA2D-E618-4827-8763-B02BB923D369}" dt="2020-08-13T12:29:14.046" v="261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A630FA2D-E618-4827-8763-B02BB923D369}" dt="2020-08-13T12:29:14.046" v="261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A630FA2D-E618-4827-8763-B02BB923D369}" dt="2020-08-13T12:29:14.046" v="261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A630FA2D-E618-4827-8763-B02BB923D369}" dt="2020-08-13T12:29:14.046" v="261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A630FA2D-E618-4827-8763-B02BB923D369}" dt="2020-08-13T12:29:32.944" v="269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A630FA2D-E618-4827-8763-B02BB923D369}" dt="2020-08-13T12:29:26.673" v="264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A630FA2D-E618-4827-8763-B02BB923D369}" dt="2020-08-13T12:29:26.673" v="264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A630FA2D-E618-4827-8763-B02BB923D369}" dt="2020-08-13T12:29:29.964" v="266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A630FA2D-E618-4827-8763-B02BB923D369}" dt="2020-08-13T12:29:32.944" v="26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A630FA2D-E618-4827-8763-B02BB923D369}" dt="2020-08-13T12:29:26.673" v="264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A630FA2D-E618-4827-8763-B02BB923D369}" dt="2020-08-13T12:29:26.673" v="264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A630FA2D-E618-4827-8763-B02BB923D369}" dt="2020-08-13T12:29:26.673" v="264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A630FA2D-E618-4827-8763-B02BB923D369}" dt="2020-08-13T12:29:26.673" v="264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A630FA2D-E618-4827-8763-B02BB923D369}" dt="2020-08-13T12:29:26.673" v="264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A630FA2D-E618-4827-8763-B02BB923D369}" dt="2020-08-13T12:29:38.823" v="272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A630FA2D-E618-4827-8763-B02BB923D369}" dt="2020-08-13T12:29:38.823" v="272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A630FA2D-E618-4827-8763-B02BB923D369}" dt="2020-08-13T12:29:38.823" v="272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A630FA2D-E618-4827-8763-B02BB923D369}" dt="2020-08-13T12:29:18.151" v="262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A630FA2D-E618-4827-8763-B02BB923D369}" dt="2020-08-13T12:29:18.151" v="262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">
          <pc:chgData name="Danielle" userId="e2554c37-e717-43a0-ba79-1183ca921ccd" providerId="ADAL" clId="{A630FA2D-E618-4827-8763-B02BB923D369}" dt="2020-08-13T12:28:56.881" v="260" actId="2696"/>
          <pc:sldLayoutMkLst>
            <pc:docMk/>
            <pc:sldMasterMk cId="2492940549" sldId="2147483650"/>
            <pc:sldLayoutMk cId="3947974771" sldId="2147483667"/>
          </pc:sldLayoutMkLst>
        </pc:sldLayoutChg>
        <pc:sldLayoutChg chg="delSp mod">
          <pc:chgData name="Danielle" userId="e2554c37-e717-43a0-ba79-1183ca921ccd" providerId="ADAL" clId="{A630FA2D-E618-4827-8763-B02BB923D369}" dt="2020-08-13T12:28:46.407" v="259" actId="478"/>
          <pc:sldLayoutMkLst>
            <pc:docMk/>
            <pc:sldMasterMk cId="2492940549" sldId="2147483650"/>
            <pc:sldLayoutMk cId="3214066172" sldId="2147483668"/>
          </pc:sldLayoutMkLst>
          <pc:spChg chg="del">
            <ac:chgData name="Danielle" userId="e2554c37-e717-43a0-ba79-1183ca921ccd" providerId="ADAL" clId="{A630FA2D-E618-4827-8763-B02BB923D369}" dt="2020-08-13T12:28:46.407" v="259" actId="478"/>
            <ac:spMkLst>
              <pc:docMk/>
              <pc:sldMasterMk cId="2492940549" sldId="2147483650"/>
              <pc:sldLayoutMk cId="3214066172" sldId="2147483668"/>
              <ac:spMk id="2" creationId="{00000000-0000-0000-0000-000000000000}"/>
            </ac:spMkLst>
          </pc:spChg>
          <pc:spChg chg="del">
            <ac:chgData name="Danielle" userId="e2554c37-e717-43a0-ba79-1183ca921ccd" providerId="ADAL" clId="{A630FA2D-E618-4827-8763-B02BB923D369}" dt="2020-08-13T12:28:46.407" v="259" actId="478"/>
            <ac:spMkLst>
              <pc:docMk/>
              <pc:sldMasterMk cId="2492940549" sldId="2147483650"/>
              <pc:sldLayoutMk cId="3214066172" sldId="2147483668"/>
              <ac:spMk id="3" creationId="{00000000-0000-0000-0000-000000000000}"/>
            </ac:spMkLst>
          </pc:spChg>
          <pc:spChg chg="del">
            <ac:chgData name="Danielle" userId="e2554c37-e717-43a0-ba79-1183ca921ccd" providerId="ADAL" clId="{A630FA2D-E618-4827-8763-B02BB923D369}" dt="2020-08-13T12:28:46.407" v="259" actId="478"/>
            <ac:spMkLst>
              <pc:docMk/>
              <pc:sldMasterMk cId="2492940549" sldId="2147483650"/>
              <pc:sldLayoutMk cId="3214066172" sldId="2147483668"/>
              <ac:spMk id="4" creationId="{00000000-0000-0000-0000-000000000000}"/>
            </ac:spMkLst>
          </pc:spChg>
        </pc:sldLayoutChg>
        <pc:sldLayoutChg chg="del">
          <pc:chgData name="Danielle" userId="e2554c37-e717-43a0-ba79-1183ca921ccd" providerId="ADAL" clId="{A630FA2D-E618-4827-8763-B02BB923D369}" dt="2020-08-13T12:37:29.370" v="396" actId="47"/>
          <pc:sldLayoutMkLst>
            <pc:docMk/>
            <pc:sldMasterMk cId="2492940549" sldId="2147483650"/>
            <pc:sldLayoutMk cId="2675831886" sldId="2147483670"/>
          </pc:sldLayoutMkLst>
        </pc:sldLayoutChg>
      </pc:sldMasterChg>
      <pc:sldMasterChg chg="modSp modSldLayout">
        <pc:chgData name="Danielle" userId="e2554c37-e717-43a0-ba79-1183ca921ccd" providerId="ADAL" clId="{A630FA2D-E618-4827-8763-B02BB923D369}" dt="2020-08-13T12:29:44.321" v="273" actId="2711"/>
        <pc:sldMasterMkLst>
          <pc:docMk/>
          <pc:sldMasterMk cId="1820261093" sldId="2147483672"/>
        </pc:sldMasterMkLst>
        <pc:spChg chg="mod">
          <ac:chgData name="Danielle" userId="e2554c37-e717-43a0-ba79-1183ca921ccd" providerId="ADAL" clId="{A630FA2D-E618-4827-8763-B02BB923D369}" dt="2020-08-13T12:29:44.321" v="273" actId="2711"/>
          <ac:spMkLst>
            <pc:docMk/>
            <pc:sldMasterMk cId="1820261093" sldId="2147483672"/>
            <ac:spMk id="14" creationId="{00000000-0000-0000-0000-000000000000}"/>
          </ac:spMkLst>
        </pc:spChg>
        <pc:spChg chg="mod">
          <ac:chgData name="Danielle" userId="e2554c37-e717-43a0-ba79-1183ca921ccd" providerId="ADAL" clId="{A630FA2D-E618-4827-8763-B02BB923D369}" dt="2020-08-13T12:29:44.321" v="273" actId="2711"/>
          <ac:spMkLst>
            <pc:docMk/>
            <pc:sldMasterMk cId="1820261093" sldId="2147483672"/>
            <ac:spMk id="15" creationId="{00000000-0000-0000-0000-000000000000}"/>
          </ac:spMkLst>
        </pc:spChg>
        <pc:picChg chg="mod">
          <ac:chgData name="Danielle" userId="e2554c37-e717-43a0-ba79-1183ca921ccd" providerId="ADAL" clId="{A630FA2D-E618-4827-8763-B02BB923D369}" dt="2020-08-13T12:29:44.321" v="273" actId="2711"/>
          <ac:picMkLst>
            <pc:docMk/>
            <pc:sldMasterMk cId="1820261093" sldId="2147483672"/>
            <ac:picMk id="13" creationId="{00000000-0000-0000-0000-000000000000}"/>
          </ac:picMkLst>
        </pc:picChg>
        <pc:picChg chg="mod">
          <ac:chgData name="Danielle" userId="e2554c37-e717-43a0-ba79-1183ca921ccd" providerId="ADAL" clId="{A630FA2D-E618-4827-8763-B02BB923D369}" dt="2020-08-13T12:29:44.321" v="273" actId="2711"/>
          <ac:picMkLst>
            <pc:docMk/>
            <pc:sldMasterMk cId="1820261093" sldId="2147483672"/>
            <ac:picMk id="31" creationId="{00000000-0000-0000-0000-000000000000}"/>
          </ac:picMkLst>
        </pc:picChg>
        <pc:picChg chg="mod">
          <ac:chgData name="Danielle" userId="e2554c37-e717-43a0-ba79-1183ca921ccd" providerId="ADAL" clId="{A630FA2D-E618-4827-8763-B02BB923D369}" dt="2020-08-13T12:29:44.321" v="273" actId="2711"/>
          <ac:picMkLst>
            <pc:docMk/>
            <pc:sldMasterMk cId="1820261093" sldId="2147483672"/>
            <ac:picMk id="32" creationId="{00000000-0000-0000-0000-000000000000}"/>
          </ac:picMkLst>
        </pc:picChg>
        <pc:picChg chg="mod">
          <ac:chgData name="Danielle" userId="e2554c37-e717-43a0-ba79-1183ca921ccd" providerId="ADAL" clId="{A630FA2D-E618-4827-8763-B02BB923D369}" dt="2020-08-13T12:29:44.321" v="273" actId="2711"/>
          <ac:picMkLst>
            <pc:docMk/>
            <pc:sldMasterMk cId="1820261093" sldId="2147483672"/>
            <ac:picMk id="34" creationId="{00000000-0000-0000-0000-000000000000}"/>
          </ac:picMkLst>
        </pc:picChg>
        <pc:picChg chg="mod">
          <ac:chgData name="Danielle" userId="e2554c37-e717-43a0-ba79-1183ca921ccd" providerId="ADAL" clId="{A630FA2D-E618-4827-8763-B02BB923D369}" dt="2020-08-13T12:29:44.321" v="273" actId="2711"/>
          <ac:picMkLst>
            <pc:docMk/>
            <pc:sldMasterMk cId="1820261093" sldId="2147483672"/>
            <ac:picMk id="35" creationId="{00000000-0000-0000-0000-000000000000}"/>
          </ac:picMkLst>
        </pc:picChg>
        <pc:sldLayoutChg chg="delSp mod">
          <pc:chgData name="Danielle" userId="e2554c37-e717-43a0-ba79-1183ca921ccd" providerId="ADAL" clId="{A630FA2D-E618-4827-8763-B02BB923D369}" dt="2020-08-13T12:28:30.990" v="258" actId="478"/>
          <pc:sldLayoutMkLst>
            <pc:docMk/>
            <pc:sldMasterMk cId="1820261093" sldId="2147483672"/>
            <pc:sldLayoutMk cId="2331413911" sldId="2147483682"/>
          </pc:sldLayoutMkLst>
          <pc:spChg chg="del">
            <ac:chgData name="Danielle" userId="e2554c37-e717-43a0-ba79-1183ca921ccd" providerId="ADAL" clId="{A630FA2D-E618-4827-8763-B02BB923D369}" dt="2020-08-13T12:28:30.990" v="258" actId="478"/>
            <ac:spMkLst>
              <pc:docMk/>
              <pc:sldMasterMk cId="1820261093" sldId="2147483672"/>
              <pc:sldLayoutMk cId="2331413911" sldId="2147483682"/>
              <ac:spMk id="2" creationId="{00000000-0000-0000-0000-000000000000}"/>
            </ac:spMkLst>
          </pc:spChg>
          <pc:spChg chg="del">
            <ac:chgData name="Danielle" userId="e2554c37-e717-43a0-ba79-1183ca921ccd" providerId="ADAL" clId="{A630FA2D-E618-4827-8763-B02BB923D369}" dt="2020-08-13T12:28:30.990" v="258" actId="478"/>
            <ac:spMkLst>
              <pc:docMk/>
              <pc:sldMasterMk cId="1820261093" sldId="2147483672"/>
              <pc:sldLayoutMk cId="2331413911" sldId="2147483682"/>
              <ac:spMk id="3" creationId="{00000000-0000-0000-0000-000000000000}"/>
            </ac:spMkLst>
          </pc:spChg>
          <pc:spChg chg="del">
            <ac:chgData name="Danielle" userId="e2554c37-e717-43a0-ba79-1183ca921ccd" providerId="ADAL" clId="{A630FA2D-E618-4827-8763-B02BB923D369}" dt="2020-08-13T12:28:30.990" v="258" actId="478"/>
            <ac:spMkLst>
              <pc:docMk/>
              <pc:sldMasterMk cId="1820261093" sldId="2147483672"/>
              <pc:sldLayoutMk cId="2331413911" sldId="2147483682"/>
              <ac:spMk id="4" creationId="{00000000-0000-0000-0000-000000000000}"/>
            </ac:spMkLst>
          </pc:spChg>
          <pc:spChg chg="del">
            <ac:chgData name="Danielle" userId="e2554c37-e717-43a0-ba79-1183ca921ccd" providerId="ADAL" clId="{A630FA2D-E618-4827-8763-B02BB923D369}" dt="2020-08-13T12:28:30.990" v="258" actId="478"/>
            <ac:spMkLst>
              <pc:docMk/>
              <pc:sldMasterMk cId="1820261093" sldId="2147483672"/>
              <pc:sldLayoutMk cId="2331413911" sldId="2147483682"/>
              <ac:spMk id="5" creationId="{00000000-0000-0000-0000-000000000000}"/>
            </ac:spMkLst>
          </pc:spChg>
          <pc:spChg chg="del">
            <ac:chgData name="Danielle" userId="e2554c37-e717-43a0-ba79-1183ca921ccd" providerId="ADAL" clId="{A630FA2D-E618-4827-8763-B02BB923D369}" dt="2020-08-13T12:28:30.990" v="258" actId="478"/>
            <ac:spMkLst>
              <pc:docMk/>
              <pc:sldMasterMk cId="1820261093" sldId="2147483672"/>
              <pc:sldLayoutMk cId="2331413911" sldId="2147483682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4804621-4F56-416E-B239-5F3B4AD6D891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EBDC107-1BAA-41A2-9651-011A012E4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83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64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06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869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8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41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13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and Perimeter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52182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Area,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perimeter, length, unit, square, rectangle, triangle, trapezium, parallelogram, compound shape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area and perimeter of squares and rectangles.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area and perimeter of triangles, trapeziums and parallelograms.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area and perimeter of compound shapes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8" r:id="rId6"/>
    <p:sldLayoutId id="2147483671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57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13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and Perimeter</a:t>
            </a:r>
          </a:p>
        </p:txBody>
      </p:sp>
    </p:spTree>
    <p:extLst>
      <p:ext uri="{BB962C8B-B14F-4D97-AF65-F5344CB8AC3E}">
        <p14:creationId xmlns:p14="http://schemas.microsoft.com/office/powerpoint/2010/main" val="182026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1.png"/><Relationship Id="rId4" Type="http://schemas.openxmlformats.org/officeDocument/2006/relationships/image" Target="../media/image6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5.png"/><Relationship Id="rId4" Type="http://schemas.openxmlformats.org/officeDocument/2006/relationships/image" Target="../media/image7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135.png"/><Relationship Id="rId7" Type="http://schemas.openxmlformats.org/officeDocument/2006/relationships/image" Target="../media/image139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8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Relationship Id="rId9" Type="http://schemas.openxmlformats.org/officeDocument/2006/relationships/image" Target="../media/image1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13.png"/><Relationship Id="rId5" Type="http://schemas.openxmlformats.org/officeDocument/2006/relationships/image" Target="../media/image24.png"/><Relationship Id="rId10" Type="http://schemas.openxmlformats.org/officeDocument/2006/relationships/image" Target="../media/image12.png"/><Relationship Id="rId4" Type="http://schemas.openxmlformats.org/officeDocument/2006/relationships/image" Target="../media/image23.png"/><Relationship Id="rId9" Type="http://schemas.openxmlformats.org/officeDocument/2006/relationships/image" Target="../media/image1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5.png"/><Relationship Id="rId4" Type="http://schemas.openxmlformats.org/officeDocument/2006/relationships/image" Target="../media/image14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Match each area and perimeter to its rectangle.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Fill in the missing cards.</a:t>
            </a:r>
          </a:p>
        </p:txBody>
      </p:sp>
    </p:spTree>
    <p:extLst>
      <p:ext uri="{BB962C8B-B14F-4D97-AF65-F5344CB8AC3E}">
        <p14:creationId xmlns:p14="http://schemas.microsoft.com/office/powerpoint/2010/main" val="2559484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88C9BF-81EF-45E3-9D04-C4943FA3B8BB}"/>
              </a:ext>
            </a:extLst>
          </p:cNvPr>
          <p:cNvSpPr/>
          <p:nvPr/>
        </p:nvSpPr>
        <p:spPr>
          <a:xfrm>
            <a:off x="2123738" y="1138746"/>
            <a:ext cx="6768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area of the triangle.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0E4C54-2F94-482E-B61D-FC1E184BC06E}"/>
                  </a:ext>
                </a:extLst>
              </p:cNvPr>
              <p:cNvSpPr txBox="1"/>
              <p:nvPr/>
            </p:nvSpPr>
            <p:spPr>
              <a:xfrm>
                <a:off x="4283968" y="2060848"/>
                <a:ext cx="3600400" cy="1884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triangle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𝑏h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×5×7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=17.5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0E4C54-2F94-482E-B61D-FC1E184BC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060848"/>
                <a:ext cx="3600400" cy="1884875"/>
              </a:xfrm>
              <a:prstGeom prst="rect">
                <a:avLst/>
              </a:prstGeom>
              <a:blipFill>
                <a:blip r:embed="rId2"/>
                <a:stretch>
                  <a:fillRect l="-1864" b="-5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83453ED3-7BDB-4F0C-A706-4DD3919FD8F7}"/>
              </a:ext>
            </a:extLst>
          </p:cNvPr>
          <p:cNvSpPr/>
          <p:nvPr/>
        </p:nvSpPr>
        <p:spPr>
          <a:xfrm>
            <a:off x="2658175" y="2199959"/>
            <a:ext cx="1944216" cy="208823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A255B96-26D5-4122-ABA3-6CB70E05AB83}"/>
                  </a:ext>
                </a:extLst>
              </p:cNvPr>
              <p:cNvSpPr txBox="1"/>
              <p:nvPr/>
            </p:nvSpPr>
            <p:spPr>
              <a:xfrm>
                <a:off x="3280655" y="4272186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A255B96-26D5-4122-ABA3-6CB70E05A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655" y="4272186"/>
                <a:ext cx="699255" cy="369332"/>
              </a:xfrm>
              <a:prstGeom prst="rect">
                <a:avLst/>
              </a:prstGeom>
              <a:blipFill>
                <a:blip r:embed="rId3"/>
                <a:stretch>
                  <a:fillRect t="-10000" r="-608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FA7ADD-26D5-487D-92C7-09327567CFE1}"/>
              </a:ext>
            </a:extLst>
          </p:cNvPr>
          <p:cNvCxnSpPr>
            <a:cxnSpLocks/>
            <a:stCxn id="3" idx="0"/>
            <a:endCxn id="3" idx="3"/>
          </p:cNvCxnSpPr>
          <p:nvPr/>
        </p:nvCxnSpPr>
        <p:spPr>
          <a:xfrm>
            <a:off x="3630283" y="2199959"/>
            <a:ext cx="0" cy="20882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B52C71D-4D16-4CB6-AE35-4A70C1BEDE7B}"/>
              </a:ext>
            </a:extLst>
          </p:cNvPr>
          <p:cNvSpPr/>
          <p:nvPr/>
        </p:nvSpPr>
        <p:spPr>
          <a:xfrm>
            <a:off x="3630283" y="4072167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01624" y="3550428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624" y="3550428"/>
                <a:ext cx="699255" cy="369332"/>
              </a:xfrm>
              <a:prstGeom prst="rect">
                <a:avLst/>
              </a:prstGeom>
              <a:blipFill>
                <a:blip r:embed="rId4"/>
                <a:stretch>
                  <a:fillRect t="-8197" r="-521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682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088FD5A-094C-4EF8-8E8F-D31DB6934B0A}"/>
                  </a:ext>
                </a:extLst>
              </p:cNvPr>
              <p:cNvSpPr txBox="1"/>
              <p:nvPr/>
            </p:nvSpPr>
            <p:spPr>
              <a:xfrm>
                <a:off x="251520" y="5661248"/>
                <a:ext cx="8640960" cy="92333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If a triangle has a base length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 and an area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what is the height of the triangle?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088FD5A-094C-4EF8-8E8F-D31DB6934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661248"/>
                <a:ext cx="8640960" cy="923330"/>
              </a:xfrm>
              <a:prstGeom prst="rect">
                <a:avLst/>
              </a:prstGeom>
              <a:blipFill>
                <a:blip r:embed="rId2"/>
                <a:stretch>
                  <a:fillRect l="-422" t="-2581" b="-8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4CEA34C5-0C9C-4D70-B26F-860AFEA04BAA}"/>
              </a:ext>
            </a:extLst>
          </p:cNvPr>
          <p:cNvSpPr/>
          <p:nvPr/>
        </p:nvSpPr>
        <p:spPr>
          <a:xfrm>
            <a:off x="251520" y="1138746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areas of the triangles below: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989A2429-686C-4682-8354-9C5BF722AF7B}"/>
              </a:ext>
            </a:extLst>
          </p:cNvPr>
          <p:cNvSpPr/>
          <p:nvPr/>
        </p:nvSpPr>
        <p:spPr>
          <a:xfrm>
            <a:off x="870221" y="2062076"/>
            <a:ext cx="1872208" cy="1656184"/>
          </a:xfrm>
          <a:prstGeom prst="triangle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2580D03C-4C52-4E6F-971E-4C81AC0F9895}"/>
              </a:ext>
            </a:extLst>
          </p:cNvPr>
          <p:cNvSpPr/>
          <p:nvPr/>
        </p:nvSpPr>
        <p:spPr>
          <a:xfrm>
            <a:off x="2767530" y="3204470"/>
            <a:ext cx="1872208" cy="2035692"/>
          </a:xfrm>
          <a:prstGeom prst="triangle">
            <a:avLst>
              <a:gd name="adj" fmla="val 260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FB8B260F-575E-46A4-9E23-E94CF796933D}"/>
              </a:ext>
            </a:extLst>
          </p:cNvPr>
          <p:cNvSpPr/>
          <p:nvPr/>
        </p:nvSpPr>
        <p:spPr>
          <a:xfrm>
            <a:off x="6804248" y="2628656"/>
            <a:ext cx="1440160" cy="2475996"/>
          </a:xfrm>
          <a:prstGeom prst="triangle">
            <a:avLst>
              <a:gd name="adj" fmla="val 1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EBD5A7D9-C663-49EE-9B1F-ACEE1237EE73}"/>
              </a:ext>
            </a:extLst>
          </p:cNvPr>
          <p:cNvSpPr/>
          <p:nvPr/>
        </p:nvSpPr>
        <p:spPr>
          <a:xfrm rot="7427985">
            <a:off x="4788025" y="2525719"/>
            <a:ext cx="1872208" cy="2060071"/>
          </a:xfrm>
          <a:prstGeom prst="triangle">
            <a:avLst>
              <a:gd name="adj" fmla="val 260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FE6D293-494B-42BF-AF53-D2923D364517}"/>
                  </a:ext>
                </a:extLst>
              </p:cNvPr>
              <p:cNvSpPr txBox="1"/>
              <p:nvPr/>
            </p:nvSpPr>
            <p:spPr>
              <a:xfrm>
                <a:off x="1356196" y="3714574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FE6D293-494B-42BF-AF53-D2923D364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196" y="3714574"/>
                <a:ext cx="699255" cy="369332"/>
              </a:xfrm>
              <a:prstGeom prst="rect">
                <a:avLst/>
              </a:prstGeom>
              <a:blipFill>
                <a:blip r:embed="rId3"/>
                <a:stretch>
                  <a:fillRect t="-8197" r="-608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1405D476-168F-400C-8683-8424BDAB8F2D}"/>
              </a:ext>
            </a:extLst>
          </p:cNvPr>
          <p:cNvSpPr/>
          <p:nvPr/>
        </p:nvSpPr>
        <p:spPr>
          <a:xfrm>
            <a:off x="870649" y="350223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F45472-ECD8-4470-8B60-0C2C47085435}"/>
              </a:ext>
            </a:extLst>
          </p:cNvPr>
          <p:cNvSpPr/>
          <p:nvPr/>
        </p:nvSpPr>
        <p:spPr>
          <a:xfrm>
            <a:off x="8028384" y="4888628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437DB2A-D3BC-40BA-B677-C2FA630726C0}"/>
              </a:ext>
            </a:extLst>
          </p:cNvPr>
          <p:cNvCxnSpPr>
            <a:cxnSpLocks/>
            <a:stCxn id="8" idx="0"/>
          </p:cNvCxnSpPr>
          <p:nvPr/>
        </p:nvCxnSpPr>
        <p:spPr>
          <a:xfrm flipH="1">
            <a:off x="3253333" y="3204470"/>
            <a:ext cx="1870" cy="203569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35C858B-1A52-4CCC-B2C5-8AB5D34DDA01}"/>
              </a:ext>
            </a:extLst>
          </p:cNvPr>
          <p:cNvSpPr/>
          <p:nvPr/>
        </p:nvSpPr>
        <p:spPr>
          <a:xfrm>
            <a:off x="3253332" y="5024138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134502D-2879-4AE6-BA2B-A5EBA6199700}"/>
                  </a:ext>
                </a:extLst>
              </p:cNvPr>
              <p:cNvSpPr txBox="1"/>
              <p:nvPr/>
            </p:nvSpPr>
            <p:spPr>
              <a:xfrm>
                <a:off x="3224673" y="4502399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134502D-2879-4AE6-BA2B-A5EBA6199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673" y="4502399"/>
                <a:ext cx="699255" cy="369332"/>
              </a:xfrm>
              <a:prstGeom prst="rect">
                <a:avLst/>
              </a:prstGeom>
              <a:blipFill>
                <a:blip r:embed="rId4"/>
                <a:stretch>
                  <a:fillRect t="-10000" r="-521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906F493-98CD-4803-BA6D-72120DBED953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5387798" y="2204864"/>
            <a:ext cx="1132" cy="156691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0B6D395-63E9-416D-9F2E-45540AA4AD9E}"/>
              </a:ext>
            </a:extLst>
          </p:cNvPr>
          <p:cNvSpPr/>
          <p:nvPr/>
        </p:nvSpPr>
        <p:spPr>
          <a:xfrm>
            <a:off x="5385593" y="353762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C20A50-C503-4418-957D-E548635BFB00}"/>
                  </a:ext>
                </a:extLst>
              </p:cNvPr>
              <p:cNvSpPr txBox="1"/>
              <p:nvPr/>
            </p:nvSpPr>
            <p:spPr>
              <a:xfrm>
                <a:off x="5369244" y="2988321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C20A50-C503-4418-957D-E548635BF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244" y="2988321"/>
                <a:ext cx="699255" cy="369332"/>
              </a:xfrm>
              <a:prstGeom prst="rect">
                <a:avLst/>
              </a:prstGeom>
              <a:blipFill>
                <a:blip r:embed="rId5"/>
                <a:stretch>
                  <a:fillRect t="-8197" r="-6140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129075E-EA01-4018-AB61-B80683C3386B}"/>
                  </a:ext>
                </a:extLst>
              </p:cNvPr>
              <p:cNvSpPr txBox="1"/>
              <p:nvPr/>
            </p:nvSpPr>
            <p:spPr>
              <a:xfrm>
                <a:off x="216793" y="2767258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129075E-EA01-4018-AB61-B80683C33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93" y="2767258"/>
                <a:ext cx="699255" cy="369332"/>
              </a:xfrm>
              <a:prstGeom prst="rect">
                <a:avLst/>
              </a:prstGeom>
              <a:blipFill>
                <a:blip r:embed="rId6"/>
                <a:stretch>
                  <a:fillRect t="-9836" r="-6140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B83850D-2911-485B-BF34-A911C23EBD06}"/>
                  </a:ext>
                </a:extLst>
              </p:cNvPr>
              <p:cNvSpPr txBox="1"/>
              <p:nvPr/>
            </p:nvSpPr>
            <p:spPr>
              <a:xfrm>
                <a:off x="3462368" y="5207903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B83850D-2911-485B-BF34-A911C23EB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368" y="5207903"/>
                <a:ext cx="699255" cy="369332"/>
              </a:xfrm>
              <a:prstGeom prst="rect">
                <a:avLst/>
              </a:prstGeom>
              <a:blipFill>
                <a:blip r:embed="rId7"/>
                <a:stretch>
                  <a:fillRect t="-8197" r="-521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0FD906B-4505-4C1A-85C7-75570AE66CEA}"/>
                  </a:ext>
                </a:extLst>
              </p:cNvPr>
              <p:cNvSpPr txBox="1"/>
              <p:nvPr/>
            </p:nvSpPr>
            <p:spPr>
              <a:xfrm>
                <a:off x="5209250" y="3750832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0FD906B-4505-4C1A-85C7-75570AE66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250" y="3750832"/>
                <a:ext cx="699255" cy="369332"/>
              </a:xfrm>
              <a:prstGeom prst="rect">
                <a:avLst/>
              </a:prstGeom>
              <a:blipFill>
                <a:blip r:embed="rId8"/>
                <a:stretch>
                  <a:fillRect t="-8197" r="-6140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51E700D-0A14-45EB-B89A-AA5A2077ACB8}"/>
                  </a:ext>
                </a:extLst>
              </p:cNvPr>
              <p:cNvSpPr txBox="1"/>
              <p:nvPr/>
            </p:nvSpPr>
            <p:spPr>
              <a:xfrm>
                <a:off x="7310882" y="5099281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51E700D-0A14-45EB-B89A-AA5A2077A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882" y="5099281"/>
                <a:ext cx="699255" cy="369332"/>
              </a:xfrm>
              <a:prstGeom prst="rect">
                <a:avLst/>
              </a:prstGeom>
              <a:blipFill>
                <a:blip r:embed="rId9"/>
                <a:stretch>
                  <a:fillRect t="-8197" r="-608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B317EC9-A346-431E-BDC1-16147943018E}"/>
                  </a:ext>
                </a:extLst>
              </p:cNvPr>
              <p:cNvSpPr txBox="1"/>
              <p:nvPr/>
            </p:nvSpPr>
            <p:spPr>
              <a:xfrm>
                <a:off x="8244408" y="4005064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B317EC9-A346-431E-BDC1-161479430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4005064"/>
                <a:ext cx="699255" cy="369332"/>
              </a:xfrm>
              <a:prstGeom prst="rect">
                <a:avLst/>
              </a:prstGeom>
              <a:blipFill>
                <a:blip r:embed="rId10"/>
                <a:stretch>
                  <a:fillRect t="-9836" r="-608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55B584E-96F8-404E-8CD1-F5F123F42335}"/>
                  </a:ext>
                </a:extLst>
              </p:cNvPr>
              <p:cNvSpPr txBox="1"/>
              <p:nvPr/>
            </p:nvSpPr>
            <p:spPr>
              <a:xfrm>
                <a:off x="7138285" y="3019804"/>
                <a:ext cx="69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55B584E-96F8-404E-8CD1-F5F123F42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285" y="3019804"/>
                <a:ext cx="699255" cy="369332"/>
              </a:xfrm>
              <a:prstGeom prst="rect">
                <a:avLst/>
              </a:prstGeom>
              <a:blipFill>
                <a:blip r:embed="rId11"/>
                <a:stretch>
                  <a:fillRect t="-8197" r="-521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F243B70-79B4-4674-80C3-6BFD33C5CC8C}"/>
                  </a:ext>
                </a:extLst>
              </p:cNvPr>
              <p:cNvSpPr txBox="1"/>
              <p:nvPr/>
            </p:nvSpPr>
            <p:spPr>
              <a:xfrm>
                <a:off x="1690206" y="2460182"/>
                <a:ext cx="1022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F243B70-79B4-4674-80C3-6BFD33C5CC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206" y="2460182"/>
                <a:ext cx="1022084" cy="369332"/>
              </a:xfrm>
              <a:prstGeom prst="rect">
                <a:avLst/>
              </a:prstGeom>
              <a:blipFill>
                <a:blip r:embed="rId1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D16FE03-1B2F-4F54-B7DE-6C3D029EC7C8}"/>
                  </a:ext>
                </a:extLst>
              </p:cNvPr>
              <p:cNvSpPr txBox="1"/>
              <p:nvPr/>
            </p:nvSpPr>
            <p:spPr>
              <a:xfrm>
                <a:off x="4365850" y="4502399"/>
                <a:ext cx="1022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𝟐𝟏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D16FE03-1B2F-4F54-B7DE-6C3D029EC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850" y="4502399"/>
                <a:ext cx="1022084" cy="369332"/>
              </a:xfrm>
              <a:prstGeom prst="rect">
                <a:avLst/>
              </a:prstGeom>
              <a:blipFill>
                <a:blip r:embed="rId1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842B0D8-441A-4489-B7BF-4ACB0CA4A0A5}"/>
                  </a:ext>
                </a:extLst>
              </p:cNvPr>
              <p:cNvSpPr txBox="1"/>
              <p:nvPr/>
            </p:nvSpPr>
            <p:spPr>
              <a:xfrm>
                <a:off x="5845335" y="2327720"/>
                <a:ext cx="1022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842B0D8-441A-4489-B7BF-4ACB0CA4A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335" y="2327720"/>
                <a:ext cx="1022084" cy="369332"/>
              </a:xfrm>
              <a:prstGeom prst="rect">
                <a:avLst/>
              </a:prstGeom>
              <a:blipFill>
                <a:blip r:embed="rId1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D6D8C82-28F9-408E-B6DE-70E38F0A0FFC}"/>
                  </a:ext>
                </a:extLst>
              </p:cNvPr>
              <p:cNvSpPr txBox="1"/>
              <p:nvPr/>
            </p:nvSpPr>
            <p:spPr>
              <a:xfrm>
                <a:off x="6292210" y="4352649"/>
                <a:ext cx="1022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D6D8C82-28F9-408E-B6DE-70E38F0A0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210" y="4352649"/>
                <a:ext cx="1022084" cy="369332"/>
              </a:xfrm>
              <a:prstGeom prst="rect">
                <a:avLst/>
              </a:prstGeom>
              <a:blipFill>
                <a:blip r:embed="rId1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5AC7393-3A1D-4AD0-B300-43758B0E3072}"/>
                  </a:ext>
                </a:extLst>
              </p:cNvPr>
              <p:cNvSpPr txBox="1"/>
              <p:nvPr/>
            </p:nvSpPr>
            <p:spPr>
              <a:xfrm>
                <a:off x="1907704" y="6197890"/>
                <a:ext cx="1022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5AC7393-3A1D-4AD0-B300-43758B0E3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6197890"/>
                <a:ext cx="1022084" cy="369332"/>
              </a:xfrm>
              <a:prstGeom prst="rect">
                <a:avLst/>
              </a:prstGeom>
              <a:blipFill>
                <a:blip r:embed="rId1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73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46" grpId="0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42558" y="2774417"/>
            <a:ext cx="1291378" cy="14040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Isosceles Triangle 3"/>
          <p:cNvSpPr>
            <a:spLocks noChangeArrowheads="1"/>
          </p:cNvSpPr>
          <p:nvPr/>
        </p:nvSpPr>
        <p:spPr bwMode="auto">
          <a:xfrm>
            <a:off x="3920383" y="2774417"/>
            <a:ext cx="722175" cy="1404033"/>
          </a:xfrm>
          <a:prstGeom prst="triangle">
            <a:avLst>
              <a:gd name="adj" fmla="val 10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Isosceles Triangle 6"/>
          <p:cNvSpPr>
            <a:spLocks noChangeArrowheads="1"/>
          </p:cNvSpPr>
          <p:nvPr/>
        </p:nvSpPr>
        <p:spPr bwMode="auto">
          <a:xfrm rot="10800000">
            <a:off x="5933937" y="2774417"/>
            <a:ext cx="723361" cy="1404033"/>
          </a:xfrm>
          <a:prstGeom prst="triangle">
            <a:avLst>
              <a:gd name="adj" fmla="val 10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5286265" y="2348880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86265" y="2348880"/>
                <a:ext cx="721193" cy="368242"/>
              </a:xfrm>
              <a:prstGeom prst="rect">
                <a:avLst/>
              </a:prstGeom>
              <a:blipFill>
                <a:blip r:embed="rId2"/>
                <a:stretch>
                  <a:fillRect t="-8197" r="-3390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4569037" y="3368522"/>
            <a:ext cx="576317" cy="64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431141" y="3367336"/>
            <a:ext cx="576317" cy="64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</a:p>
        </p:txBody>
      </p:sp>
      <p:sp>
        <p:nvSpPr>
          <p:cNvPr id="15" name="Parallelogram 14"/>
          <p:cNvSpPr/>
          <p:nvPr/>
        </p:nvSpPr>
        <p:spPr bwMode="auto">
          <a:xfrm>
            <a:off x="3920383" y="2787293"/>
            <a:ext cx="2736915" cy="1390988"/>
          </a:xfrm>
          <a:prstGeom prst="parallelogram">
            <a:avLst>
              <a:gd name="adj" fmla="val 5065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4650033" y="3304005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1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0033" y="3304005"/>
                <a:ext cx="718618" cy="368242"/>
              </a:xfrm>
              <a:prstGeom prst="rect">
                <a:avLst/>
              </a:prstGeom>
              <a:blipFill>
                <a:blip r:embed="rId3"/>
                <a:stretch>
                  <a:fillRect t="-10000" r="-2542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7764A99D-F97C-4575-8E63-4500816679AB}"/>
              </a:ext>
            </a:extLst>
          </p:cNvPr>
          <p:cNvSpPr/>
          <p:nvPr/>
        </p:nvSpPr>
        <p:spPr>
          <a:xfrm>
            <a:off x="2123728" y="1156682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can we calculate the area of this parallelogram?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33AC3A-80AB-44D3-BFE1-E63B168B77F3}"/>
              </a:ext>
            </a:extLst>
          </p:cNvPr>
          <p:cNvCxnSpPr>
            <a:cxnSpLocks/>
            <a:stCxn id="6" idx="0"/>
          </p:cNvCxnSpPr>
          <p:nvPr/>
        </p:nvCxnSpPr>
        <p:spPr>
          <a:xfrm flipH="1">
            <a:off x="4638396" y="2774417"/>
            <a:ext cx="4162" cy="140386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67133EC-FE22-44F8-B18E-EE52E344A3DF}"/>
              </a:ext>
            </a:extLst>
          </p:cNvPr>
          <p:cNvSpPr/>
          <p:nvPr/>
        </p:nvSpPr>
        <p:spPr>
          <a:xfrm>
            <a:off x="4638394" y="3962257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DD482AB-F2D0-4CB8-A3B5-776412ED5B75}"/>
              </a:ext>
            </a:extLst>
          </p:cNvPr>
          <p:cNvCxnSpPr>
            <a:cxnSpLocks/>
          </p:cNvCxnSpPr>
          <p:nvPr/>
        </p:nvCxnSpPr>
        <p:spPr>
          <a:xfrm flipH="1">
            <a:off x="5931855" y="2774417"/>
            <a:ext cx="4162" cy="140386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6E36608-B8B2-4075-9B5A-3F01262E26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4048" y="2348880"/>
                <a:ext cx="1855560" cy="369332"/>
              </a:xfrm>
              <a:prstGeom prst="rect">
                <a:avLst/>
              </a:prstGeom>
              <a:solidFill>
                <a:srgbClr val="ECDAF1"/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      </a:t>
                </a:r>
                <a14:m>
                  <m:oMath xmlns:m="http://schemas.openxmlformats.org/officeDocument/2006/math">
                    <m:r>
                      <a:rPr lang="en-GB" alt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6E36608-B8B2-4075-9B5A-3F01262E2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48" y="2348880"/>
                <a:ext cx="185556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81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42558" y="2774417"/>
            <a:ext cx="1291378" cy="14040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Isosceles Triangle 3"/>
          <p:cNvSpPr>
            <a:spLocks noChangeArrowheads="1"/>
          </p:cNvSpPr>
          <p:nvPr/>
        </p:nvSpPr>
        <p:spPr bwMode="auto">
          <a:xfrm>
            <a:off x="3920383" y="2774417"/>
            <a:ext cx="722175" cy="1404033"/>
          </a:xfrm>
          <a:prstGeom prst="triangle">
            <a:avLst>
              <a:gd name="adj" fmla="val 10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Isosceles Triangle 6"/>
          <p:cNvSpPr>
            <a:spLocks noChangeArrowheads="1"/>
          </p:cNvSpPr>
          <p:nvPr/>
        </p:nvSpPr>
        <p:spPr bwMode="auto">
          <a:xfrm rot="10800000">
            <a:off x="5933937" y="2774417"/>
            <a:ext cx="723361" cy="1404033"/>
          </a:xfrm>
          <a:prstGeom prst="triangle">
            <a:avLst>
              <a:gd name="adj" fmla="val 10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3728" y="1156682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can we calculate the area of this parallelogram?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8"/>
              <p:cNvSpPr txBox="1">
                <a:spLocks noChangeArrowheads="1"/>
              </p:cNvSpPr>
              <p:nvPr/>
            </p:nvSpPr>
            <p:spPr bwMode="auto">
              <a:xfrm>
                <a:off x="4650033" y="3304005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6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0033" y="3304005"/>
                <a:ext cx="718618" cy="368242"/>
              </a:xfrm>
              <a:prstGeom prst="rect">
                <a:avLst/>
              </a:prstGeom>
              <a:blipFill>
                <a:blip r:embed="rId2"/>
                <a:stretch>
                  <a:fillRect t="-10000" r="-2542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4974832" y="4178449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4832" y="4178449"/>
                <a:ext cx="721193" cy="368242"/>
              </a:xfrm>
              <a:prstGeom prst="rect">
                <a:avLst/>
              </a:prstGeom>
              <a:blipFill>
                <a:blip r:embed="rId3"/>
                <a:stretch>
                  <a:fillRect t="-8197" r="-3390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4015727" y="4197832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15727" y="4197832"/>
                <a:ext cx="721193" cy="368242"/>
              </a:xfrm>
              <a:prstGeom prst="rect">
                <a:avLst/>
              </a:prstGeom>
              <a:blipFill>
                <a:blip r:embed="rId4"/>
                <a:stretch>
                  <a:fillRect t="-10000" r="-2542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2D5112-B0F3-45DD-B802-EF10430B7D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4048" y="2348880"/>
                <a:ext cx="1855560" cy="369332"/>
              </a:xfrm>
              <a:prstGeom prst="rect">
                <a:avLst/>
              </a:prstGeom>
              <a:solidFill>
                <a:srgbClr val="ECDAF1"/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      </a:t>
                </a:r>
                <a14:m>
                  <m:oMath xmlns:m="http://schemas.openxmlformats.org/officeDocument/2006/math">
                    <m:r>
                      <a:rPr lang="en-GB" alt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2D5112-B0F3-45DD-B802-EF10430B7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48" y="2348880"/>
                <a:ext cx="1855560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915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2365E-6 0.01179 L 2.32365E-6 -0.19334 L -0.21784 -0.19334 L -0.21784 -0.0025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92" y="-10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20383" y="2774418"/>
            <a:ext cx="2013554" cy="1404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8"/>
              <p:cNvSpPr txBox="1">
                <a:spLocks noChangeArrowheads="1"/>
              </p:cNvSpPr>
              <p:nvPr/>
            </p:nvSpPr>
            <p:spPr bwMode="auto">
              <a:xfrm>
                <a:off x="4650033" y="3304005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0033" y="3304005"/>
                <a:ext cx="718618" cy="368242"/>
              </a:xfrm>
              <a:prstGeom prst="rect">
                <a:avLst/>
              </a:prstGeom>
              <a:blipFill>
                <a:blip r:embed="rId2"/>
                <a:stretch>
                  <a:fillRect t="-10000" r="-2542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4974832" y="4178449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4832" y="4178449"/>
                <a:ext cx="721193" cy="368242"/>
              </a:xfrm>
              <a:prstGeom prst="rect">
                <a:avLst/>
              </a:prstGeom>
              <a:blipFill>
                <a:blip r:embed="rId3"/>
                <a:stretch>
                  <a:fillRect t="-8197" r="-3390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4015727" y="4197832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15727" y="4197832"/>
                <a:ext cx="721193" cy="368242"/>
              </a:xfrm>
              <a:prstGeom prst="rect">
                <a:avLst/>
              </a:prstGeom>
              <a:blipFill>
                <a:blip r:embed="rId4"/>
                <a:stretch>
                  <a:fillRect t="-10000" r="-2542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642558" y="2774417"/>
            <a:ext cx="0" cy="14038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8CC22B6-F94B-44DA-A5FB-B66A1AD0253F}"/>
              </a:ext>
            </a:extLst>
          </p:cNvPr>
          <p:cNvSpPr/>
          <p:nvPr/>
        </p:nvSpPr>
        <p:spPr>
          <a:xfrm>
            <a:off x="2123728" y="1156682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can we calculate the area of this parallelogram?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490F12C-FFE5-4078-B1C9-0798CEF090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7944" y="4212886"/>
                <a:ext cx="1728191" cy="368242"/>
              </a:xfrm>
              <a:prstGeom prst="rect">
                <a:avLst/>
              </a:prstGeom>
              <a:solidFill>
                <a:srgbClr val="ECDAF1"/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490F12C-FFE5-4078-B1C9-0798CEF09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7944" y="4212886"/>
                <a:ext cx="1728191" cy="368242"/>
              </a:xfrm>
              <a:prstGeom prst="rect">
                <a:avLst/>
              </a:prstGeom>
              <a:blipFill>
                <a:blip r:embed="rId5"/>
                <a:stretch>
                  <a:fillRect t="-8333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8E0D15C-FE74-4644-8928-1E4BBA212721}"/>
                  </a:ext>
                </a:extLst>
              </p:cNvPr>
              <p:cNvSpPr/>
              <p:nvPr/>
            </p:nvSpPr>
            <p:spPr>
              <a:xfrm>
                <a:off x="6300192" y="2825641"/>
                <a:ext cx="2528664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rectangle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𝑏h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8E0D15C-FE74-4644-8928-1E4BBA2127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825641"/>
                <a:ext cx="2528664" cy="1323439"/>
              </a:xfrm>
              <a:prstGeom prst="rect">
                <a:avLst/>
              </a:prstGeom>
              <a:blipFill>
                <a:blip r:embed="rId6"/>
                <a:stretch>
                  <a:fillRect l="-2410" t="-2304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46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42558" y="2774417"/>
            <a:ext cx="1291378" cy="14040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Isosceles Triangle 6"/>
          <p:cNvSpPr>
            <a:spLocks noChangeArrowheads="1"/>
          </p:cNvSpPr>
          <p:nvPr/>
        </p:nvSpPr>
        <p:spPr bwMode="auto">
          <a:xfrm rot="10800000">
            <a:off x="5933937" y="2774417"/>
            <a:ext cx="723361" cy="1404033"/>
          </a:xfrm>
          <a:prstGeom prst="triangle">
            <a:avLst>
              <a:gd name="adj" fmla="val 10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5286265" y="2437639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86265" y="2437639"/>
                <a:ext cx="721193" cy="368242"/>
              </a:xfrm>
              <a:prstGeom prst="rect">
                <a:avLst/>
              </a:prstGeom>
              <a:blipFill>
                <a:blip r:embed="rId2"/>
                <a:stretch>
                  <a:fillRect t="-10000" r="-3390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4569037" y="3368522"/>
            <a:ext cx="576317" cy="64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431141" y="3367336"/>
            <a:ext cx="576317" cy="64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</a:p>
        </p:txBody>
      </p:sp>
      <p:sp>
        <p:nvSpPr>
          <p:cNvPr id="15" name="Parallelogram 14"/>
          <p:cNvSpPr/>
          <p:nvPr/>
        </p:nvSpPr>
        <p:spPr bwMode="auto">
          <a:xfrm>
            <a:off x="3920383" y="2787293"/>
            <a:ext cx="2736915" cy="1390988"/>
          </a:xfrm>
          <a:prstGeom prst="parallelogram">
            <a:avLst>
              <a:gd name="adj" fmla="val 5065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4650033" y="3304005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1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0033" y="3304005"/>
                <a:ext cx="718618" cy="368242"/>
              </a:xfrm>
              <a:prstGeom prst="rect">
                <a:avLst/>
              </a:prstGeom>
              <a:blipFill>
                <a:blip r:embed="rId3"/>
                <a:stretch>
                  <a:fillRect t="-10000" r="-2542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64A99D-F97C-4575-8E63-4500816679AB}"/>
                  </a:ext>
                </a:extLst>
              </p:cNvPr>
              <p:cNvSpPr/>
              <p:nvPr/>
            </p:nvSpPr>
            <p:spPr>
              <a:xfrm>
                <a:off x="2123728" y="1156682"/>
                <a:ext cx="6768752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This was the original question…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parallelogram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𝑏h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64A99D-F97C-4575-8E63-4500816679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56682"/>
                <a:ext cx="6768752" cy="3785652"/>
              </a:xfrm>
              <a:prstGeom prst="rect">
                <a:avLst/>
              </a:prstGeom>
              <a:blipFill>
                <a:blip r:embed="rId4"/>
                <a:stretch>
                  <a:fillRect l="-900" t="-805" b="-2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ADB1FB-7026-4CCE-AD91-A810F4748222}"/>
              </a:ext>
            </a:extLst>
          </p:cNvPr>
          <p:cNvCxnSpPr/>
          <p:nvPr/>
        </p:nvCxnSpPr>
        <p:spPr>
          <a:xfrm flipV="1">
            <a:off x="4929330" y="4927137"/>
            <a:ext cx="288032" cy="194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854AF53-C6A9-4559-BCD7-2C5B425719F9}"/>
              </a:ext>
            </a:extLst>
          </p:cNvPr>
          <p:cNvSpPr txBox="1"/>
          <p:nvPr/>
        </p:nvSpPr>
        <p:spPr>
          <a:xfrm>
            <a:off x="4353266" y="51172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51F428-9113-4EDB-9B3F-11E3EC0354F2}"/>
              </a:ext>
            </a:extLst>
          </p:cNvPr>
          <p:cNvSpPr txBox="1"/>
          <p:nvPr/>
        </p:nvSpPr>
        <p:spPr>
          <a:xfrm>
            <a:off x="5145354" y="511729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perpendicular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D993B12-7139-45C8-A7C2-760C8572AAA8}"/>
              </a:ext>
            </a:extLst>
          </p:cNvPr>
          <p:cNvCxnSpPr>
            <a:cxnSpLocks/>
          </p:cNvCxnSpPr>
          <p:nvPr/>
        </p:nvCxnSpPr>
        <p:spPr>
          <a:xfrm flipH="1" flipV="1">
            <a:off x="5440469" y="4927136"/>
            <a:ext cx="288032" cy="194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02D9395-5754-4FAB-B299-51E1C947E41F}"/>
              </a:ext>
            </a:extLst>
          </p:cNvPr>
          <p:cNvCxnSpPr>
            <a:cxnSpLocks/>
          </p:cNvCxnSpPr>
          <p:nvPr/>
        </p:nvCxnSpPr>
        <p:spPr>
          <a:xfrm flipH="1">
            <a:off x="4638396" y="2774417"/>
            <a:ext cx="4162" cy="140386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90BA9B4-CEFD-4090-899C-C803405D1ABE}"/>
              </a:ext>
            </a:extLst>
          </p:cNvPr>
          <p:cNvSpPr/>
          <p:nvPr/>
        </p:nvSpPr>
        <p:spPr>
          <a:xfrm>
            <a:off x="4638394" y="3962257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5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4067944" y="1653397"/>
            <a:ext cx="2743233" cy="1721244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8"/>
              <p:cNvSpPr txBox="1">
                <a:spLocks noChangeArrowheads="1"/>
              </p:cNvSpPr>
              <p:nvPr/>
            </p:nvSpPr>
            <p:spPr bwMode="auto">
              <a:xfrm>
                <a:off x="4720943" y="2382486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0943" y="2382486"/>
                <a:ext cx="718618" cy="368242"/>
              </a:xfrm>
              <a:prstGeom prst="rect">
                <a:avLst/>
              </a:prstGeom>
              <a:blipFill>
                <a:blip r:embed="rId2"/>
                <a:stretch>
                  <a:fillRect t="-10000" r="-3390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5014206" y="3353433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4206" y="3353433"/>
                <a:ext cx="721193" cy="368242"/>
              </a:xfrm>
              <a:prstGeom prst="rect">
                <a:avLst/>
              </a:prstGeom>
              <a:blipFill>
                <a:blip r:embed="rId3"/>
                <a:stretch>
                  <a:fillRect t="-8197" r="-2542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8">
                <a:extLst>
                  <a:ext uri="{FF2B5EF4-FFF2-40B4-BE49-F238E27FC236}">
                    <a16:creationId xmlns:a16="http://schemas.microsoft.com/office/drawing/2014/main" id="{3584E98F-1EF0-45D3-924C-590EA68BD4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1468335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56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63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54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8">
                <a:extLst>
                  <a:ext uri="{FF2B5EF4-FFF2-40B4-BE49-F238E27FC236}">
                    <a16:creationId xmlns:a16="http://schemas.microsoft.com/office/drawing/2014/main" id="{3584E98F-1EF0-45D3-924C-590EA68BD4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1468335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" t="-826" r="-100200" b="-100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400" t="-826" r="-400" b="-100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" t="-101667" r="-100200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400" t="-101667" r="-400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D97DC4-A536-43C4-BF0E-8170DBC91076}"/>
              </a:ext>
            </a:extLst>
          </p:cNvPr>
          <p:cNvCxnSpPr>
            <a:cxnSpLocks/>
          </p:cNvCxnSpPr>
          <p:nvPr/>
        </p:nvCxnSpPr>
        <p:spPr>
          <a:xfrm>
            <a:off x="4644010" y="1653397"/>
            <a:ext cx="0" cy="17192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5665F34-88B6-4CB1-A901-B9F2A0D1270A}"/>
              </a:ext>
            </a:extLst>
          </p:cNvPr>
          <p:cNvSpPr/>
          <p:nvPr/>
        </p:nvSpPr>
        <p:spPr>
          <a:xfrm>
            <a:off x="4644008" y="315662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FD373E7-F161-4E12-81D1-71E66A22C42F}"/>
              </a:ext>
            </a:extLst>
          </p:cNvPr>
          <p:cNvSpPr/>
          <p:nvPr/>
        </p:nvSpPr>
        <p:spPr>
          <a:xfrm>
            <a:off x="5593988" y="4896376"/>
            <a:ext cx="537889" cy="53788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0C71A28-3CAA-48B1-BC41-3204EA99A2B9}"/>
              </a:ext>
            </a:extLst>
          </p:cNvPr>
          <p:cNvSpPr/>
          <p:nvPr/>
        </p:nvSpPr>
        <p:spPr>
          <a:xfrm>
            <a:off x="5593989" y="4187254"/>
            <a:ext cx="537889" cy="5378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5CBF7D6-6FB4-4E73-A611-452282B67B78}"/>
              </a:ext>
            </a:extLst>
          </p:cNvPr>
          <p:cNvSpPr/>
          <p:nvPr/>
        </p:nvSpPr>
        <p:spPr>
          <a:xfrm>
            <a:off x="2521943" y="4187255"/>
            <a:ext cx="537889" cy="5378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535A5D3-858B-4BD4-9AAF-3FE6DF425AB0}"/>
              </a:ext>
            </a:extLst>
          </p:cNvPr>
          <p:cNvSpPr/>
          <p:nvPr/>
        </p:nvSpPr>
        <p:spPr>
          <a:xfrm>
            <a:off x="2521943" y="4893514"/>
            <a:ext cx="537889" cy="5378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21405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4067944" y="1653397"/>
            <a:ext cx="2743233" cy="1721244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8"/>
              <p:cNvSpPr txBox="1">
                <a:spLocks noChangeArrowheads="1"/>
              </p:cNvSpPr>
              <p:nvPr/>
            </p:nvSpPr>
            <p:spPr bwMode="auto">
              <a:xfrm>
                <a:off x="4720943" y="2382486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0943" y="2382486"/>
                <a:ext cx="718618" cy="368242"/>
              </a:xfrm>
              <a:prstGeom prst="rect">
                <a:avLst/>
              </a:prstGeom>
              <a:blipFill>
                <a:blip r:embed="rId2"/>
                <a:stretch>
                  <a:fillRect t="-10000" r="-3390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5014206" y="3353433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4206" y="3353433"/>
                <a:ext cx="721193" cy="368242"/>
              </a:xfrm>
              <a:prstGeom prst="rect">
                <a:avLst/>
              </a:prstGeom>
              <a:blipFill>
                <a:blip r:embed="rId3"/>
                <a:stretch>
                  <a:fillRect t="-8197" r="-2542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8">
                <a:extLst>
                  <a:ext uri="{FF2B5EF4-FFF2-40B4-BE49-F238E27FC236}">
                    <a16:creationId xmlns:a16="http://schemas.microsoft.com/office/drawing/2014/main" id="{3584E98F-1EF0-45D3-924C-590EA68BD4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9651706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56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63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54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8">
                <a:extLst>
                  <a:ext uri="{FF2B5EF4-FFF2-40B4-BE49-F238E27FC236}">
                    <a16:creationId xmlns:a16="http://schemas.microsoft.com/office/drawing/2014/main" id="{3584E98F-1EF0-45D3-924C-590EA68BD4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9651706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" t="-826" r="-100200" b="-100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400" t="-826" r="-400" b="-100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" t="-101667" r="-100200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400" t="-101667" r="-400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D97DC4-A536-43C4-BF0E-8170DBC91076}"/>
              </a:ext>
            </a:extLst>
          </p:cNvPr>
          <p:cNvCxnSpPr>
            <a:cxnSpLocks/>
          </p:cNvCxnSpPr>
          <p:nvPr/>
        </p:nvCxnSpPr>
        <p:spPr>
          <a:xfrm>
            <a:off x="4644010" y="1653397"/>
            <a:ext cx="0" cy="17192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5665F34-88B6-4CB1-A901-B9F2A0D1270A}"/>
              </a:ext>
            </a:extLst>
          </p:cNvPr>
          <p:cNvSpPr/>
          <p:nvPr/>
        </p:nvSpPr>
        <p:spPr>
          <a:xfrm>
            <a:off x="4644008" y="315662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FD373E7-F161-4E12-81D1-71E66A22C42F}"/>
              </a:ext>
            </a:extLst>
          </p:cNvPr>
          <p:cNvSpPr/>
          <p:nvPr/>
        </p:nvSpPr>
        <p:spPr>
          <a:xfrm>
            <a:off x="5593988" y="4896376"/>
            <a:ext cx="537889" cy="53788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0C71A28-3CAA-48B1-BC41-3204EA99A2B9}"/>
              </a:ext>
            </a:extLst>
          </p:cNvPr>
          <p:cNvSpPr/>
          <p:nvPr/>
        </p:nvSpPr>
        <p:spPr>
          <a:xfrm>
            <a:off x="5593989" y="4187254"/>
            <a:ext cx="537889" cy="5378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5CBF7D6-6FB4-4E73-A611-452282B67B78}"/>
              </a:ext>
            </a:extLst>
          </p:cNvPr>
          <p:cNvSpPr/>
          <p:nvPr/>
        </p:nvSpPr>
        <p:spPr>
          <a:xfrm>
            <a:off x="2521943" y="4187255"/>
            <a:ext cx="537889" cy="5378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535A5D3-858B-4BD4-9AAF-3FE6DF425AB0}"/>
              </a:ext>
            </a:extLst>
          </p:cNvPr>
          <p:cNvSpPr/>
          <p:nvPr/>
        </p:nvSpPr>
        <p:spPr>
          <a:xfrm>
            <a:off x="2521943" y="4893514"/>
            <a:ext cx="537889" cy="5378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67610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A77A4293-3706-42E1-B3C8-BD7A7E0157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3747052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56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49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64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A77A4293-3706-42E1-B3C8-BD7A7E0157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3747052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" t="-826" r="-100200" b="-100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00" t="-826" r="-400" b="-100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" t="-101667" r="-100200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00" t="-101667" r="-400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CDEC6FDA-4448-419F-AE3F-55233C23CBB1}"/>
              </a:ext>
            </a:extLst>
          </p:cNvPr>
          <p:cNvSpPr/>
          <p:nvPr/>
        </p:nvSpPr>
        <p:spPr>
          <a:xfrm>
            <a:off x="5593988" y="4896376"/>
            <a:ext cx="537889" cy="53788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FD883E1-C60E-4EFC-8F7C-DC3D83E05228}"/>
              </a:ext>
            </a:extLst>
          </p:cNvPr>
          <p:cNvSpPr/>
          <p:nvPr/>
        </p:nvSpPr>
        <p:spPr>
          <a:xfrm>
            <a:off x="5593989" y="4187254"/>
            <a:ext cx="537889" cy="5378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FCAEB31-03B9-47D1-9CC1-3515B692A8DB}"/>
              </a:ext>
            </a:extLst>
          </p:cNvPr>
          <p:cNvSpPr/>
          <p:nvPr/>
        </p:nvSpPr>
        <p:spPr>
          <a:xfrm>
            <a:off x="2521943" y="4187255"/>
            <a:ext cx="537889" cy="5378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2879366-9BC5-4F11-8FB4-8A81FDA3B51E}"/>
              </a:ext>
            </a:extLst>
          </p:cNvPr>
          <p:cNvSpPr/>
          <p:nvPr/>
        </p:nvSpPr>
        <p:spPr>
          <a:xfrm>
            <a:off x="2521943" y="4893514"/>
            <a:ext cx="537889" cy="5378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Flowchart: Data 18">
            <a:extLst>
              <a:ext uri="{FF2B5EF4-FFF2-40B4-BE49-F238E27FC236}">
                <a16:creationId xmlns:a16="http://schemas.microsoft.com/office/drawing/2014/main" id="{E10AFC5F-9801-4E2B-916A-619D99119FB2}"/>
              </a:ext>
            </a:extLst>
          </p:cNvPr>
          <p:cNvSpPr/>
          <p:nvPr/>
        </p:nvSpPr>
        <p:spPr>
          <a:xfrm>
            <a:off x="4067944" y="1653397"/>
            <a:ext cx="2743233" cy="1721244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8">
                <a:extLst>
                  <a:ext uri="{FF2B5EF4-FFF2-40B4-BE49-F238E27FC236}">
                    <a16:creationId xmlns:a16="http://schemas.microsoft.com/office/drawing/2014/main" id="{3B3DC6BA-7C84-4FA4-8E96-61D12EEE8B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0943" y="2382486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0" name="TextBox 8">
                <a:extLst>
                  <a:ext uri="{FF2B5EF4-FFF2-40B4-BE49-F238E27FC236}">
                    <a16:creationId xmlns:a16="http://schemas.microsoft.com/office/drawing/2014/main" id="{3B3DC6BA-7C84-4FA4-8E96-61D12EEE8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0943" y="2382486"/>
                <a:ext cx="718618" cy="368242"/>
              </a:xfrm>
              <a:prstGeom prst="rect">
                <a:avLst/>
              </a:prstGeom>
              <a:blipFill>
                <a:blip r:embed="rId3"/>
                <a:stretch>
                  <a:fillRect t="-10000" r="-3390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AD7FEB-09D0-4FFE-B605-F3E2750E5C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14206" y="3353433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AD7FEB-09D0-4FFE-B605-F3E2750E5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4206" y="3353433"/>
                <a:ext cx="721193" cy="368242"/>
              </a:xfrm>
              <a:prstGeom prst="rect">
                <a:avLst/>
              </a:prstGeom>
              <a:blipFill>
                <a:blip r:embed="rId4"/>
                <a:stretch>
                  <a:fillRect t="-8197" r="-2542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F4A6DE0-DAAD-48E8-91EA-0CAC568C56C0}"/>
              </a:ext>
            </a:extLst>
          </p:cNvPr>
          <p:cNvCxnSpPr>
            <a:cxnSpLocks/>
          </p:cNvCxnSpPr>
          <p:nvPr/>
        </p:nvCxnSpPr>
        <p:spPr>
          <a:xfrm>
            <a:off x="4644010" y="1653397"/>
            <a:ext cx="0" cy="17192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3DCD270-4379-45EA-A356-0BC1F4AB2546}"/>
              </a:ext>
            </a:extLst>
          </p:cNvPr>
          <p:cNvSpPr/>
          <p:nvPr/>
        </p:nvSpPr>
        <p:spPr>
          <a:xfrm>
            <a:off x="4644008" y="315662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024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A77A4293-3706-42E1-B3C8-BD7A7E0157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1648906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56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49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64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A77A4293-3706-42E1-B3C8-BD7A7E0157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1648906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" t="-826" r="-100200" b="-100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00" t="-826" r="-400" b="-100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" t="-101667" r="-100200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00" t="-101667" r="-400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CDEC6FDA-4448-419F-AE3F-55233C23CBB1}"/>
              </a:ext>
            </a:extLst>
          </p:cNvPr>
          <p:cNvSpPr/>
          <p:nvPr/>
        </p:nvSpPr>
        <p:spPr>
          <a:xfrm>
            <a:off x="5593988" y="4896376"/>
            <a:ext cx="537889" cy="53788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FD883E1-C60E-4EFC-8F7C-DC3D83E05228}"/>
              </a:ext>
            </a:extLst>
          </p:cNvPr>
          <p:cNvSpPr/>
          <p:nvPr/>
        </p:nvSpPr>
        <p:spPr>
          <a:xfrm>
            <a:off x="5593989" y="4187254"/>
            <a:ext cx="537889" cy="5378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FCAEB31-03B9-47D1-9CC1-3515B692A8DB}"/>
              </a:ext>
            </a:extLst>
          </p:cNvPr>
          <p:cNvSpPr/>
          <p:nvPr/>
        </p:nvSpPr>
        <p:spPr>
          <a:xfrm>
            <a:off x="2521943" y="4187255"/>
            <a:ext cx="537889" cy="5378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2879366-9BC5-4F11-8FB4-8A81FDA3B51E}"/>
              </a:ext>
            </a:extLst>
          </p:cNvPr>
          <p:cNvSpPr/>
          <p:nvPr/>
        </p:nvSpPr>
        <p:spPr>
          <a:xfrm>
            <a:off x="2521943" y="4893514"/>
            <a:ext cx="537889" cy="5378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Flowchart: Data 18">
            <a:extLst>
              <a:ext uri="{FF2B5EF4-FFF2-40B4-BE49-F238E27FC236}">
                <a16:creationId xmlns:a16="http://schemas.microsoft.com/office/drawing/2014/main" id="{E10AFC5F-9801-4E2B-916A-619D99119FB2}"/>
              </a:ext>
            </a:extLst>
          </p:cNvPr>
          <p:cNvSpPr/>
          <p:nvPr/>
        </p:nvSpPr>
        <p:spPr>
          <a:xfrm>
            <a:off x="4067944" y="1653397"/>
            <a:ext cx="2743233" cy="1721244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8">
                <a:extLst>
                  <a:ext uri="{FF2B5EF4-FFF2-40B4-BE49-F238E27FC236}">
                    <a16:creationId xmlns:a16="http://schemas.microsoft.com/office/drawing/2014/main" id="{3B3DC6BA-7C84-4FA4-8E96-61D12EEE8B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0943" y="2382486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0" name="TextBox 8">
                <a:extLst>
                  <a:ext uri="{FF2B5EF4-FFF2-40B4-BE49-F238E27FC236}">
                    <a16:creationId xmlns:a16="http://schemas.microsoft.com/office/drawing/2014/main" id="{3B3DC6BA-7C84-4FA4-8E96-61D12EEE8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0943" y="2382486"/>
                <a:ext cx="718618" cy="368242"/>
              </a:xfrm>
              <a:prstGeom prst="rect">
                <a:avLst/>
              </a:prstGeom>
              <a:blipFill>
                <a:blip r:embed="rId3"/>
                <a:stretch>
                  <a:fillRect t="-10000" r="-3390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AD7FEB-09D0-4FFE-B605-F3E2750E5C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14206" y="3353433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AD7FEB-09D0-4FFE-B605-F3E2750E5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4206" y="3353433"/>
                <a:ext cx="721193" cy="368242"/>
              </a:xfrm>
              <a:prstGeom prst="rect">
                <a:avLst/>
              </a:prstGeom>
              <a:blipFill>
                <a:blip r:embed="rId4"/>
                <a:stretch>
                  <a:fillRect t="-8197" r="-2542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F4A6DE0-DAAD-48E8-91EA-0CAC568C56C0}"/>
              </a:ext>
            </a:extLst>
          </p:cNvPr>
          <p:cNvCxnSpPr>
            <a:cxnSpLocks/>
          </p:cNvCxnSpPr>
          <p:nvPr/>
        </p:nvCxnSpPr>
        <p:spPr>
          <a:xfrm>
            <a:off x="4644010" y="1653397"/>
            <a:ext cx="0" cy="17192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3DCD270-4379-45EA-A356-0BC1F4AB2546}"/>
              </a:ext>
            </a:extLst>
          </p:cNvPr>
          <p:cNvSpPr/>
          <p:nvPr/>
        </p:nvSpPr>
        <p:spPr>
          <a:xfrm>
            <a:off x="4644008" y="315662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4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2040" y="2758056"/>
            <a:ext cx="229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6556454-17AC-4F24-96DD-B9D3F5FB5AE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3435545"/>
                  </p:ext>
                </p:extLst>
              </p:nvPr>
            </p:nvGraphicFramePr>
            <p:xfrm>
              <a:off x="251520" y="1139518"/>
              <a:ext cx="4860000" cy="5400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20000">
                      <a:extLst>
                        <a:ext uri="{9D8B030D-6E8A-4147-A177-3AD203B41FA5}">
                          <a16:colId xmlns:a16="http://schemas.microsoft.com/office/drawing/2014/main" val="1280711167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672218411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543395640"/>
                        </a:ext>
                      </a:extLst>
                    </a:gridCol>
                  </a:tblGrid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21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2000" baseline="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2000" b="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 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56976826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63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32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09219986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66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𝟑𝟒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707381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𝟗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2000" b="1" baseline="3000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32668877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48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32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20559725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64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2000" baseline="30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32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930399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6556454-17AC-4F24-96DD-B9D3F5FB5AE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3435545"/>
                  </p:ext>
                </p:extLst>
              </p:nvPr>
            </p:nvGraphicFramePr>
            <p:xfrm>
              <a:off x="251520" y="1139518"/>
              <a:ext cx="4860000" cy="5400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20000">
                      <a:extLst>
                        <a:ext uri="{9D8B030D-6E8A-4147-A177-3AD203B41FA5}">
                          <a16:colId xmlns:a16="http://schemas.microsoft.com/office/drawing/2014/main" val="1280711167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672218411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543395640"/>
                        </a:ext>
                      </a:extLst>
                    </a:gridCol>
                  </a:tblGrid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76" t="-676" r="-100752" b="-500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76" t="-676" r="-752" b="-500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6976826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76" t="-100676" r="-100752" b="-400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76" t="-100676" r="-752" b="-400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9219986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76" t="-200676" r="-100752" b="-300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76" t="-200676" r="-752" b="-300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707381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76" t="-302721" r="-100752" b="-202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76" t="-302721" r="-752" b="-2027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2668877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76" t="-400000" r="-100752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76" t="-400000" r="-752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0559725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/>
                          <a:endParaRPr lang="en-GB" sz="9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76" t="-500000" r="-100752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159" marR="5115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76" t="-500000" r="-752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303998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30" name="Picture 1">
            <a:extLst>
              <a:ext uri="{FF2B5EF4-FFF2-40B4-BE49-F238E27FC236}">
                <a16:creationId xmlns:a16="http://schemas.microsoft.com/office/drawing/2014/main" id="{6ABB7384-C091-4628-A4C6-A2C5CCA73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92"/>
          <a:stretch>
            <a:fillRect/>
          </a:stretch>
        </p:blipFill>
        <p:spPr bwMode="auto">
          <a:xfrm>
            <a:off x="290082" y="1231429"/>
            <a:ext cx="136207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">
            <a:extLst>
              <a:ext uri="{FF2B5EF4-FFF2-40B4-BE49-F238E27FC236}">
                <a16:creationId xmlns:a16="http://schemas.microsoft.com/office/drawing/2014/main" id="{7E346585-7145-4BA0-8B3B-3DD8C3669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794"/>
          <a:stretch>
            <a:fillRect/>
          </a:stretch>
        </p:blipFill>
        <p:spPr bwMode="auto">
          <a:xfrm>
            <a:off x="389062" y="2084134"/>
            <a:ext cx="1123950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3">
            <a:extLst>
              <a:ext uri="{FF2B5EF4-FFF2-40B4-BE49-F238E27FC236}">
                <a16:creationId xmlns:a16="http://schemas.microsoft.com/office/drawing/2014/main" id="{BBE8DEF1-65BC-4659-91FD-0750E8FB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276"/>
          <a:stretch>
            <a:fillRect/>
          </a:stretch>
        </p:blipFill>
        <p:spPr bwMode="auto">
          <a:xfrm>
            <a:off x="356345" y="2913052"/>
            <a:ext cx="1323975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4">
            <a:extLst>
              <a:ext uri="{FF2B5EF4-FFF2-40B4-BE49-F238E27FC236}">
                <a16:creationId xmlns:a16="http://schemas.microsoft.com/office/drawing/2014/main" id="{05B49374-D8A1-4DD4-9570-0B07D2D56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87"/>
          <a:stretch>
            <a:fillRect/>
          </a:stretch>
        </p:blipFill>
        <p:spPr bwMode="auto">
          <a:xfrm>
            <a:off x="389062" y="3839518"/>
            <a:ext cx="11049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3EFB1BD1-D9F7-4E7A-BE3F-0A35E1BEF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70"/>
          <a:stretch>
            <a:fillRect/>
          </a:stretch>
        </p:blipFill>
        <p:spPr bwMode="auto">
          <a:xfrm>
            <a:off x="257506" y="4888185"/>
            <a:ext cx="1524000" cy="65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FAABA77-9C1F-4D5A-A95C-9CD1F2A7080F}"/>
              </a:ext>
            </a:extLst>
          </p:cNvPr>
          <p:cNvSpPr/>
          <p:nvPr/>
        </p:nvSpPr>
        <p:spPr>
          <a:xfrm>
            <a:off x="755576" y="5838463"/>
            <a:ext cx="603111" cy="60311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BA9DE7-DE79-4F4D-AEF5-CF068775506E}"/>
              </a:ext>
            </a:extLst>
          </p:cNvPr>
          <p:cNvSpPr txBox="1"/>
          <p:nvPr/>
        </p:nvSpPr>
        <p:spPr>
          <a:xfrm>
            <a:off x="841367" y="5609714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1A22BD-3B4F-4295-BCE2-3CA8A5F83E14}"/>
              </a:ext>
            </a:extLst>
          </p:cNvPr>
          <p:cNvSpPr txBox="1"/>
          <p:nvPr/>
        </p:nvSpPr>
        <p:spPr>
          <a:xfrm>
            <a:off x="1358687" y="6009213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8cm</a:t>
            </a:r>
          </a:p>
        </p:txBody>
      </p:sp>
    </p:spTree>
    <p:extLst>
      <p:ext uri="{BB962C8B-B14F-4D97-AF65-F5344CB8AC3E}">
        <p14:creationId xmlns:p14="http://schemas.microsoft.com/office/powerpoint/2010/main" val="1983176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ata 8">
            <a:extLst>
              <a:ext uri="{FF2B5EF4-FFF2-40B4-BE49-F238E27FC236}">
                <a16:creationId xmlns:a16="http://schemas.microsoft.com/office/drawing/2014/main" id="{845AF5D2-69D3-49D0-A788-4DDBBA0B2FC9}"/>
              </a:ext>
            </a:extLst>
          </p:cNvPr>
          <p:cNvSpPr/>
          <p:nvPr/>
        </p:nvSpPr>
        <p:spPr>
          <a:xfrm>
            <a:off x="4067944" y="2030608"/>
            <a:ext cx="2743233" cy="1075659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C8C5BB80-FEF5-4239-84E0-EAD8688202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4897" y="2275310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C8C5BB80-FEF5-4239-84E0-EAD868820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4897" y="2275310"/>
                <a:ext cx="718618" cy="368242"/>
              </a:xfrm>
              <a:prstGeom prst="rect">
                <a:avLst/>
              </a:prstGeom>
              <a:blipFill>
                <a:blip r:embed="rId2"/>
                <a:stretch>
                  <a:fillRect t="-8197" r="-3419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050567D-41BA-41E6-9A32-606F6CC212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14206" y="3085060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050567D-41BA-41E6-9A32-606F6CC21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4206" y="3085060"/>
                <a:ext cx="721193" cy="368242"/>
              </a:xfrm>
              <a:prstGeom prst="rect">
                <a:avLst/>
              </a:prstGeom>
              <a:blipFill>
                <a:blip r:embed="rId3"/>
                <a:stretch>
                  <a:fillRect t="-8333" r="-2542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15DD6D-1CB9-4D42-AD16-C8003CC457CE}"/>
              </a:ext>
            </a:extLst>
          </p:cNvPr>
          <p:cNvCxnSpPr>
            <a:cxnSpLocks/>
          </p:cNvCxnSpPr>
          <p:nvPr/>
        </p:nvCxnSpPr>
        <p:spPr>
          <a:xfrm>
            <a:off x="4644010" y="2030608"/>
            <a:ext cx="0" cy="107366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9940DC6-BB68-4163-AB3F-5DD64ED073AB}"/>
              </a:ext>
            </a:extLst>
          </p:cNvPr>
          <p:cNvSpPr/>
          <p:nvPr/>
        </p:nvSpPr>
        <p:spPr>
          <a:xfrm>
            <a:off x="4644008" y="2888253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080D90A-C715-48B1-AC00-1B1ADE0DC9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8444" y="2275310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080D90A-C715-48B1-AC00-1B1ADE0DC9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8444" y="2275310"/>
                <a:ext cx="721193" cy="368242"/>
              </a:xfrm>
              <a:prstGeom prst="rect">
                <a:avLst/>
              </a:prstGeom>
              <a:blipFill>
                <a:blip r:embed="rId4"/>
                <a:stretch>
                  <a:fillRect t="-8197" r="-3390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8">
                <a:extLst>
                  <a:ext uri="{FF2B5EF4-FFF2-40B4-BE49-F238E27FC236}">
                    <a16:creationId xmlns:a16="http://schemas.microsoft.com/office/drawing/2014/main" id="{1B375094-32F4-4CC6-9068-85F80297EF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995816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180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36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8">
                <a:extLst>
                  <a:ext uri="{FF2B5EF4-FFF2-40B4-BE49-F238E27FC236}">
                    <a16:creationId xmlns:a16="http://schemas.microsoft.com/office/drawing/2014/main" id="{1B375094-32F4-4CC6-9068-85F80297EF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995816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" t="-826" r="-100200" b="-100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400" t="-826" r="-400" b="-100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" t="-101667" r="-100200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400" t="-101667" r="-400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F5218A61-AA7F-4A55-A585-74DAF5D33E40}"/>
              </a:ext>
            </a:extLst>
          </p:cNvPr>
          <p:cNvSpPr/>
          <p:nvPr/>
        </p:nvSpPr>
        <p:spPr>
          <a:xfrm>
            <a:off x="5593988" y="4896376"/>
            <a:ext cx="537889" cy="53788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1C283C7-F7A8-413D-8190-43244A352CE0}"/>
              </a:ext>
            </a:extLst>
          </p:cNvPr>
          <p:cNvSpPr/>
          <p:nvPr/>
        </p:nvSpPr>
        <p:spPr>
          <a:xfrm>
            <a:off x="5593989" y="4187254"/>
            <a:ext cx="537889" cy="5378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F9EAFC9-D6D4-406D-9530-4C3C5BFB57D6}"/>
              </a:ext>
            </a:extLst>
          </p:cNvPr>
          <p:cNvSpPr/>
          <p:nvPr/>
        </p:nvSpPr>
        <p:spPr>
          <a:xfrm>
            <a:off x="2521943" y="4187255"/>
            <a:ext cx="537889" cy="5378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01941E6-3DEF-46F6-A42B-8080E5466208}"/>
              </a:ext>
            </a:extLst>
          </p:cNvPr>
          <p:cNvSpPr/>
          <p:nvPr/>
        </p:nvSpPr>
        <p:spPr>
          <a:xfrm>
            <a:off x="2521943" y="4893514"/>
            <a:ext cx="537889" cy="5378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02936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ata 8">
            <a:extLst>
              <a:ext uri="{FF2B5EF4-FFF2-40B4-BE49-F238E27FC236}">
                <a16:creationId xmlns:a16="http://schemas.microsoft.com/office/drawing/2014/main" id="{845AF5D2-69D3-49D0-A788-4DDBBA0B2FC9}"/>
              </a:ext>
            </a:extLst>
          </p:cNvPr>
          <p:cNvSpPr/>
          <p:nvPr/>
        </p:nvSpPr>
        <p:spPr>
          <a:xfrm>
            <a:off x="4067944" y="2030608"/>
            <a:ext cx="2743233" cy="1075659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C8C5BB80-FEF5-4239-84E0-EAD8688202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4897" y="2275310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C8C5BB80-FEF5-4239-84E0-EAD868820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4897" y="2275310"/>
                <a:ext cx="718618" cy="368242"/>
              </a:xfrm>
              <a:prstGeom prst="rect">
                <a:avLst/>
              </a:prstGeom>
              <a:blipFill>
                <a:blip r:embed="rId2"/>
                <a:stretch>
                  <a:fillRect t="-8197" r="-3419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050567D-41BA-41E6-9A32-606F6CC212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14206" y="3085060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050567D-41BA-41E6-9A32-606F6CC21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4206" y="3085060"/>
                <a:ext cx="721193" cy="368242"/>
              </a:xfrm>
              <a:prstGeom prst="rect">
                <a:avLst/>
              </a:prstGeom>
              <a:blipFill>
                <a:blip r:embed="rId3"/>
                <a:stretch>
                  <a:fillRect t="-8333" r="-2542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15DD6D-1CB9-4D42-AD16-C8003CC457CE}"/>
              </a:ext>
            </a:extLst>
          </p:cNvPr>
          <p:cNvCxnSpPr>
            <a:cxnSpLocks/>
          </p:cNvCxnSpPr>
          <p:nvPr/>
        </p:nvCxnSpPr>
        <p:spPr>
          <a:xfrm>
            <a:off x="4644010" y="2030608"/>
            <a:ext cx="0" cy="107366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9940DC6-BB68-4163-AB3F-5DD64ED073AB}"/>
              </a:ext>
            </a:extLst>
          </p:cNvPr>
          <p:cNvSpPr/>
          <p:nvPr/>
        </p:nvSpPr>
        <p:spPr>
          <a:xfrm>
            <a:off x="4644008" y="2888253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080D90A-C715-48B1-AC00-1B1ADE0DC9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8444" y="2275310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080D90A-C715-48B1-AC00-1B1ADE0DC9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8444" y="2275310"/>
                <a:ext cx="721193" cy="368242"/>
              </a:xfrm>
              <a:prstGeom prst="rect">
                <a:avLst/>
              </a:prstGeom>
              <a:blipFill>
                <a:blip r:embed="rId4"/>
                <a:stretch>
                  <a:fillRect t="-8197" r="-3390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8">
                <a:extLst>
                  <a:ext uri="{FF2B5EF4-FFF2-40B4-BE49-F238E27FC236}">
                    <a16:creationId xmlns:a16="http://schemas.microsoft.com/office/drawing/2014/main" id="{1B375094-32F4-4CC6-9068-85F80297EF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3776714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180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36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8">
                <a:extLst>
                  <a:ext uri="{FF2B5EF4-FFF2-40B4-BE49-F238E27FC236}">
                    <a16:creationId xmlns:a16="http://schemas.microsoft.com/office/drawing/2014/main" id="{1B375094-32F4-4CC6-9068-85F80297EF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3776714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" t="-826" r="-100200" b="-100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400" t="-826" r="-400" b="-100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" t="-101667" r="-100200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400" t="-101667" r="-400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F5218A61-AA7F-4A55-A585-74DAF5D33E40}"/>
              </a:ext>
            </a:extLst>
          </p:cNvPr>
          <p:cNvSpPr/>
          <p:nvPr/>
        </p:nvSpPr>
        <p:spPr>
          <a:xfrm>
            <a:off x="5593988" y="4896376"/>
            <a:ext cx="537889" cy="53788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1C283C7-F7A8-413D-8190-43244A352CE0}"/>
              </a:ext>
            </a:extLst>
          </p:cNvPr>
          <p:cNvSpPr/>
          <p:nvPr/>
        </p:nvSpPr>
        <p:spPr>
          <a:xfrm>
            <a:off x="5593989" y="4187254"/>
            <a:ext cx="537889" cy="5378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F9EAFC9-D6D4-406D-9530-4C3C5BFB57D6}"/>
              </a:ext>
            </a:extLst>
          </p:cNvPr>
          <p:cNvSpPr/>
          <p:nvPr/>
        </p:nvSpPr>
        <p:spPr>
          <a:xfrm>
            <a:off x="2521943" y="4187255"/>
            <a:ext cx="537889" cy="5378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01941E6-3DEF-46F6-A42B-8080E5466208}"/>
              </a:ext>
            </a:extLst>
          </p:cNvPr>
          <p:cNvSpPr/>
          <p:nvPr/>
        </p:nvSpPr>
        <p:spPr>
          <a:xfrm>
            <a:off x="2521943" y="4893514"/>
            <a:ext cx="537889" cy="5378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42807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179623B-5667-4440-9A49-22FCE4C22BAA}"/>
              </a:ext>
            </a:extLst>
          </p:cNvPr>
          <p:cNvGrpSpPr/>
          <p:nvPr/>
        </p:nvGrpSpPr>
        <p:grpSpPr>
          <a:xfrm rot="5400000">
            <a:off x="4319479" y="1749117"/>
            <a:ext cx="2370302" cy="1721244"/>
            <a:chOff x="4128252" y="1653397"/>
            <a:chExt cx="2370302" cy="1721244"/>
          </a:xfrm>
        </p:grpSpPr>
        <p:sp>
          <p:nvSpPr>
            <p:cNvPr id="9" name="Flowchart: Data 8">
              <a:extLst>
                <a:ext uri="{FF2B5EF4-FFF2-40B4-BE49-F238E27FC236}">
                  <a16:creationId xmlns:a16="http://schemas.microsoft.com/office/drawing/2014/main" id="{AEEBB19E-82A0-4FC6-AAC5-1E04FE2AB8C7}"/>
                </a:ext>
              </a:extLst>
            </p:cNvPr>
            <p:cNvSpPr/>
            <p:nvPr/>
          </p:nvSpPr>
          <p:spPr>
            <a:xfrm>
              <a:off x="4128252" y="1653397"/>
              <a:ext cx="2370302" cy="1721244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FF96329-8A26-4927-BC44-E896C970DAC7}"/>
                </a:ext>
              </a:extLst>
            </p:cNvPr>
            <p:cNvCxnSpPr>
              <a:cxnSpLocks/>
            </p:cNvCxnSpPr>
            <p:nvPr/>
          </p:nvCxnSpPr>
          <p:spPr>
            <a:xfrm>
              <a:off x="4644010" y="1653397"/>
              <a:ext cx="0" cy="171925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ABE6814-67D7-4AFC-976E-5EEDE5661E90}"/>
                </a:ext>
              </a:extLst>
            </p:cNvPr>
            <p:cNvSpPr/>
            <p:nvPr/>
          </p:nvSpPr>
          <p:spPr>
            <a:xfrm>
              <a:off x="4644008" y="3156626"/>
              <a:ext cx="216024" cy="216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BB9838A1-10EB-4CF9-9E30-5C86C88353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2459" y="1864235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BB9838A1-10EB-4CF9-9E30-5C86C8835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2459" y="1864235"/>
                <a:ext cx="718618" cy="368242"/>
              </a:xfrm>
              <a:prstGeom prst="rect">
                <a:avLst/>
              </a:prstGeom>
              <a:blipFill>
                <a:blip r:embed="rId2"/>
                <a:stretch>
                  <a:fillRect t="-10000" r="-3419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1909F67-145F-4E04-8B18-B4D9D34963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55261" y="1300732"/>
                <a:ext cx="100288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1909F67-145F-4E04-8B18-B4D9D3496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55261" y="1300732"/>
                <a:ext cx="1002881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8">
                <a:extLst>
                  <a:ext uri="{FF2B5EF4-FFF2-40B4-BE49-F238E27FC236}">
                    <a16:creationId xmlns:a16="http://schemas.microsoft.com/office/drawing/2014/main" id="{47E5CA58-9D65-4AA1-851B-1C48BD819D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0702623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80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18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8">
                <a:extLst>
                  <a:ext uri="{FF2B5EF4-FFF2-40B4-BE49-F238E27FC236}">
                    <a16:creationId xmlns:a16="http://schemas.microsoft.com/office/drawing/2014/main" id="{47E5CA58-9D65-4AA1-851B-1C48BD819D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0702623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" t="-826" r="-100200" b="-100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400" t="-826" r="-400" b="-100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" t="-101667" r="-100200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400" t="-101667" r="-400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AD95286A-F8BC-41BE-998F-7DEDCC4A7449}"/>
              </a:ext>
            </a:extLst>
          </p:cNvPr>
          <p:cNvSpPr/>
          <p:nvPr/>
        </p:nvSpPr>
        <p:spPr>
          <a:xfrm>
            <a:off x="5593988" y="4896376"/>
            <a:ext cx="537889" cy="53788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12D800A-6893-4F6A-B0BF-A6D563454E95}"/>
              </a:ext>
            </a:extLst>
          </p:cNvPr>
          <p:cNvSpPr/>
          <p:nvPr/>
        </p:nvSpPr>
        <p:spPr>
          <a:xfrm>
            <a:off x="5593989" y="4187254"/>
            <a:ext cx="537889" cy="5378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B56FCDA-7F97-428C-8565-B02F78B2EC91}"/>
              </a:ext>
            </a:extLst>
          </p:cNvPr>
          <p:cNvSpPr/>
          <p:nvPr/>
        </p:nvSpPr>
        <p:spPr>
          <a:xfrm>
            <a:off x="2521943" y="4187255"/>
            <a:ext cx="537889" cy="5378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3E69753-D3BC-4605-838B-911209C783B3}"/>
              </a:ext>
            </a:extLst>
          </p:cNvPr>
          <p:cNvSpPr/>
          <p:nvPr/>
        </p:nvSpPr>
        <p:spPr>
          <a:xfrm>
            <a:off x="2521943" y="4893514"/>
            <a:ext cx="537889" cy="5378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D02F56-169F-4C26-9626-2FBB4ED647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8142" y="2609739"/>
                <a:ext cx="100288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D02F56-169F-4C26-9626-2FBB4ED64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8142" y="2609739"/>
                <a:ext cx="1002881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179623B-5667-4440-9A49-22FCE4C22BAA}"/>
              </a:ext>
            </a:extLst>
          </p:cNvPr>
          <p:cNvGrpSpPr/>
          <p:nvPr/>
        </p:nvGrpSpPr>
        <p:grpSpPr>
          <a:xfrm rot="5400000">
            <a:off x="4319479" y="1749117"/>
            <a:ext cx="2370302" cy="1721244"/>
            <a:chOff x="4128252" y="1653397"/>
            <a:chExt cx="2370302" cy="1721244"/>
          </a:xfrm>
        </p:grpSpPr>
        <p:sp>
          <p:nvSpPr>
            <p:cNvPr id="9" name="Flowchart: Data 8">
              <a:extLst>
                <a:ext uri="{FF2B5EF4-FFF2-40B4-BE49-F238E27FC236}">
                  <a16:creationId xmlns:a16="http://schemas.microsoft.com/office/drawing/2014/main" id="{AEEBB19E-82A0-4FC6-AAC5-1E04FE2AB8C7}"/>
                </a:ext>
              </a:extLst>
            </p:cNvPr>
            <p:cNvSpPr/>
            <p:nvPr/>
          </p:nvSpPr>
          <p:spPr>
            <a:xfrm>
              <a:off x="4128252" y="1653397"/>
              <a:ext cx="2370302" cy="1721244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FF96329-8A26-4927-BC44-E896C970DAC7}"/>
                </a:ext>
              </a:extLst>
            </p:cNvPr>
            <p:cNvCxnSpPr>
              <a:cxnSpLocks/>
            </p:cNvCxnSpPr>
            <p:nvPr/>
          </p:nvCxnSpPr>
          <p:spPr>
            <a:xfrm>
              <a:off x="4644010" y="1653397"/>
              <a:ext cx="0" cy="171925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ABE6814-67D7-4AFC-976E-5EEDE5661E90}"/>
                </a:ext>
              </a:extLst>
            </p:cNvPr>
            <p:cNvSpPr/>
            <p:nvPr/>
          </p:nvSpPr>
          <p:spPr>
            <a:xfrm>
              <a:off x="4644008" y="3156626"/>
              <a:ext cx="216024" cy="216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BB9838A1-10EB-4CF9-9E30-5C86C88353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2459" y="1864235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BB9838A1-10EB-4CF9-9E30-5C86C8835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2459" y="1864235"/>
                <a:ext cx="718618" cy="368242"/>
              </a:xfrm>
              <a:prstGeom prst="rect">
                <a:avLst/>
              </a:prstGeom>
              <a:blipFill>
                <a:blip r:embed="rId2"/>
                <a:stretch>
                  <a:fillRect t="-10000" r="-3419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1909F67-145F-4E04-8B18-B4D9D34963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55261" y="1300732"/>
                <a:ext cx="100288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1909F67-145F-4E04-8B18-B4D9D3496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55261" y="1300732"/>
                <a:ext cx="1002881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8">
                <a:extLst>
                  <a:ext uri="{FF2B5EF4-FFF2-40B4-BE49-F238E27FC236}">
                    <a16:creationId xmlns:a16="http://schemas.microsoft.com/office/drawing/2014/main" id="{47E5CA58-9D65-4AA1-851B-1C48BD819D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7541018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80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18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</a:t>
                          </a:r>
                          <a:r>
                            <a:rPr lang="en-GB" sz="2400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8">
                <a:extLst>
                  <a:ext uri="{FF2B5EF4-FFF2-40B4-BE49-F238E27FC236}">
                    <a16:creationId xmlns:a16="http://schemas.microsoft.com/office/drawing/2014/main" id="{47E5CA58-9D65-4AA1-851B-1C48BD819D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7541018"/>
                  </p:ext>
                </p:extLst>
              </p:nvPr>
            </p:nvGraphicFramePr>
            <p:xfrm>
              <a:off x="2483768" y="4077072"/>
              <a:ext cx="6096000" cy="146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67686786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6149071"/>
                        </a:ext>
                      </a:extLst>
                    </a:gridCol>
                  </a:tblGrid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" t="-826" r="-100200" b="-100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400" t="-826" r="-400" b="-100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9368440"/>
                      </a:ext>
                    </a:extLst>
                  </a:tr>
                  <a:tr h="730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" t="-101667" r="-100200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400" t="-101667" r="-400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09077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AD95286A-F8BC-41BE-998F-7DEDCC4A7449}"/>
              </a:ext>
            </a:extLst>
          </p:cNvPr>
          <p:cNvSpPr/>
          <p:nvPr/>
        </p:nvSpPr>
        <p:spPr>
          <a:xfrm>
            <a:off x="5593988" y="4896376"/>
            <a:ext cx="537889" cy="53788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12D800A-6893-4F6A-B0BF-A6D563454E95}"/>
              </a:ext>
            </a:extLst>
          </p:cNvPr>
          <p:cNvSpPr/>
          <p:nvPr/>
        </p:nvSpPr>
        <p:spPr>
          <a:xfrm>
            <a:off x="5593989" y="4187254"/>
            <a:ext cx="537889" cy="5378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B56FCDA-7F97-428C-8565-B02F78B2EC91}"/>
              </a:ext>
            </a:extLst>
          </p:cNvPr>
          <p:cNvSpPr/>
          <p:nvPr/>
        </p:nvSpPr>
        <p:spPr>
          <a:xfrm>
            <a:off x="2521943" y="4187255"/>
            <a:ext cx="537889" cy="5378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3E69753-D3BC-4605-838B-911209C783B3}"/>
              </a:ext>
            </a:extLst>
          </p:cNvPr>
          <p:cNvSpPr/>
          <p:nvPr/>
        </p:nvSpPr>
        <p:spPr>
          <a:xfrm>
            <a:off x="2521943" y="4893514"/>
            <a:ext cx="537889" cy="5378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D02F56-169F-4C26-9626-2FBB4ED647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8142" y="2609739"/>
                <a:ext cx="100288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D02F56-169F-4C26-9626-2FBB4ED64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8142" y="2609739"/>
                <a:ext cx="1002881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9154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512" y="1124744"/>
                <a:ext cx="878497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Area and Perimeter Bingo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a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grid (what’s its area?) and fill it with 9 of the numbers below. Don’t forget to include the units!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24744"/>
                <a:ext cx="8784976" cy="1323439"/>
              </a:xfrm>
              <a:prstGeom prst="rect">
                <a:avLst/>
              </a:prstGeom>
              <a:blipFill>
                <a:blip r:embed="rId2"/>
                <a:stretch>
                  <a:fillRect t="-2304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3850542"/>
                  </p:ext>
                </p:extLst>
              </p:nvPr>
            </p:nvGraphicFramePr>
            <p:xfrm>
              <a:off x="323528" y="2636912"/>
              <a:ext cx="8424936" cy="38884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04156">
                      <a:extLst>
                        <a:ext uri="{9D8B030D-6E8A-4147-A177-3AD203B41FA5}">
                          <a16:colId xmlns:a16="http://schemas.microsoft.com/office/drawing/2014/main" val="1722361344"/>
                        </a:ext>
                      </a:extLst>
                    </a:gridCol>
                    <a:gridCol w="1404156">
                      <a:extLst>
                        <a:ext uri="{9D8B030D-6E8A-4147-A177-3AD203B41FA5}">
                          <a16:colId xmlns:a16="http://schemas.microsoft.com/office/drawing/2014/main" val="2716256414"/>
                        </a:ext>
                      </a:extLst>
                    </a:gridCol>
                    <a:gridCol w="1404156">
                      <a:extLst>
                        <a:ext uri="{9D8B030D-6E8A-4147-A177-3AD203B41FA5}">
                          <a16:colId xmlns:a16="http://schemas.microsoft.com/office/drawing/2014/main" val="3916937345"/>
                        </a:ext>
                      </a:extLst>
                    </a:gridCol>
                    <a:gridCol w="1404156">
                      <a:extLst>
                        <a:ext uri="{9D8B030D-6E8A-4147-A177-3AD203B41FA5}">
                          <a16:colId xmlns:a16="http://schemas.microsoft.com/office/drawing/2014/main" val="1956714838"/>
                        </a:ext>
                      </a:extLst>
                    </a:gridCol>
                    <a:gridCol w="1404156">
                      <a:extLst>
                        <a:ext uri="{9D8B030D-6E8A-4147-A177-3AD203B41FA5}">
                          <a16:colId xmlns:a16="http://schemas.microsoft.com/office/drawing/2014/main" val="2000531013"/>
                        </a:ext>
                      </a:extLst>
                    </a:gridCol>
                    <a:gridCol w="1404156">
                      <a:extLst>
                        <a:ext uri="{9D8B030D-6E8A-4147-A177-3AD203B41FA5}">
                          <a16:colId xmlns:a16="http://schemas.microsoft.com/office/drawing/2014/main" val="3659468562"/>
                        </a:ext>
                      </a:extLst>
                    </a:gridCol>
                  </a:tblGrid>
                  <a:tr h="9721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21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7397638"/>
                      </a:ext>
                    </a:extLst>
                  </a:tr>
                  <a:tr h="9721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13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8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16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24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30602903"/>
                      </a:ext>
                    </a:extLst>
                  </a:tr>
                  <a:tr h="9721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17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14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18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19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9374387"/>
                      </a:ext>
                    </a:extLst>
                  </a:tr>
                  <a:tr h="9721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23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11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m²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003973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3850542"/>
                  </p:ext>
                </p:extLst>
              </p:nvPr>
            </p:nvGraphicFramePr>
            <p:xfrm>
              <a:off x="323528" y="2636912"/>
              <a:ext cx="8424936" cy="38884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04156">
                      <a:extLst>
                        <a:ext uri="{9D8B030D-6E8A-4147-A177-3AD203B41FA5}">
                          <a16:colId xmlns:a16="http://schemas.microsoft.com/office/drawing/2014/main" val="1722361344"/>
                        </a:ext>
                      </a:extLst>
                    </a:gridCol>
                    <a:gridCol w="1404156">
                      <a:extLst>
                        <a:ext uri="{9D8B030D-6E8A-4147-A177-3AD203B41FA5}">
                          <a16:colId xmlns:a16="http://schemas.microsoft.com/office/drawing/2014/main" val="2716256414"/>
                        </a:ext>
                      </a:extLst>
                    </a:gridCol>
                    <a:gridCol w="1404156">
                      <a:extLst>
                        <a:ext uri="{9D8B030D-6E8A-4147-A177-3AD203B41FA5}">
                          <a16:colId xmlns:a16="http://schemas.microsoft.com/office/drawing/2014/main" val="3916937345"/>
                        </a:ext>
                      </a:extLst>
                    </a:gridCol>
                    <a:gridCol w="1404156">
                      <a:extLst>
                        <a:ext uri="{9D8B030D-6E8A-4147-A177-3AD203B41FA5}">
                          <a16:colId xmlns:a16="http://schemas.microsoft.com/office/drawing/2014/main" val="1956714838"/>
                        </a:ext>
                      </a:extLst>
                    </a:gridCol>
                    <a:gridCol w="1404156">
                      <a:extLst>
                        <a:ext uri="{9D8B030D-6E8A-4147-A177-3AD203B41FA5}">
                          <a16:colId xmlns:a16="http://schemas.microsoft.com/office/drawing/2014/main" val="2000531013"/>
                        </a:ext>
                      </a:extLst>
                    </a:gridCol>
                    <a:gridCol w="1404156">
                      <a:extLst>
                        <a:ext uri="{9D8B030D-6E8A-4147-A177-3AD203B41FA5}">
                          <a16:colId xmlns:a16="http://schemas.microsoft.com/office/drawing/2014/main" val="3659468562"/>
                        </a:ext>
                      </a:extLst>
                    </a:gridCol>
                  </a:tblGrid>
                  <a:tr h="9721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498701" b="-29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435" r="-400870" b="-29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9567" r="-299134" b="-29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70" r="-200435" b="-29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134" r="-99567" b="-29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304" b="-29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7397638"/>
                      </a:ext>
                    </a:extLst>
                  </a:tr>
                  <a:tr h="9721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498701" b="-19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435" t="-100000" r="-400870" b="-19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9567" t="-100000" r="-299134" b="-19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70" t="-100000" r="-200435" b="-19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134" t="-100000" r="-99567" b="-19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304" t="-100000" b="-19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0602903"/>
                      </a:ext>
                    </a:extLst>
                  </a:tr>
                  <a:tr h="9721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1258" r="-498701" b="-1006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435" t="-201258" r="-400870" b="-1006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9567" t="-201258" r="-299134" b="-1006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70" t="-201258" r="-200435" b="-1006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134" t="-201258" r="-99567" b="-1006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304" t="-201258" b="-1006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9374387"/>
                      </a:ext>
                    </a:extLst>
                  </a:tr>
                  <a:tr h="9721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99375" r="-4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435" t="-299375" r="-40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9567" t="-299375" r="-2991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70" t="-299375" r="-20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134" t="-299375" r="-995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1304" t="-29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039737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87442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2780928"/>
            <a:ext cx="4608512" cy="22322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04248" y="3501008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501008"/>
                <a:ext cx="861133" cy="461665"/>
              </a:xfrm>
              <a:prstGeom prst="rect">
                <a:avLst/>
              </a:prstGeom>
              <a:blipFill>
                <a:blip r:embed="rId2"/>
                <a:stretch>
                  <a:fillRect t="-9211" r="-9929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25409" y="5013176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409" y="5013176"/>
                <a:ext cx="861133" cy="461665"/>
              </a:xfrm>
              <a:prstGeom prst="rect">
                <a:avLst/>
              </a:prstGeom>
              <a:blipFill>
                <a:blip r:embed="rId3"/>
                <a:stretch>
                  <a:fillRect l="-1418" t="-9211" r="-9220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8477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2780928"/>
            <a:ext cx="4608512" cy="14401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04248" y="3270175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270175"/>
                <a:ext cx="861133" cy="461665"/>
              </a:xfrm>
              <a:prstGeom prst="rect">
                <a:avLst/>
              </a:prstGeom>
              <a:blipFill>
                <a:blip r:embed="rId2"/>
                <a:stretch>
                  <a:fillRect t="-9211" r="-9929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23928" y="4365104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365104"/>
                <a:ext cx="861133" cy="461665"/>
              </a:xfrm>
              <a:prstGeom prst="rect">
                <a:avLst/>
              </a:prstGeom>
              <a:blipFill>
                <a:blip r:embed="rId3"/>
                <a:stretch>
                  <a:fillRect l="-709" t="-9211" r="-9220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0462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41433" y="6069776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433" y="6069776"/>
                <a:ext cx="861133" cy="461665"/>
              </a:xfrm>
              <a:prstGeom prst="rect">
                <a:avLst/>
              </a:prstGeom>
              <a:blipFill>
                <a:blip r:embed="rId2"/>
                <a:stretch>
                  <a:fillRect t="-9333" r="-9155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2699792" y="2060848"/>
            <a:ext cx="3744416" cy="39604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>
            <a:stCxn id="4" idx="0"/>
            <a:endCxn id="4" idx="3"/>
          </p:cNvCxnSpPr>
          <p:nvPr/>
        </p:nvCxnSpPr>
        <p:spPr>
          <a:xfrm>
            <a:off x="4572000" y="2060848"/>
            <a:ext cx="0" cy="39604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46971" y="4509120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971" y="4509120"/>
                <a:ext cx="861133" cy="461665"/>
              </a:xfrm>
              <a:prstGeom prst="rect">
                <a:avLst/>
              </a:prstGeom>
              <a:blipFill>
                <a:blip r:embed="rId3"/>
                <a:stretch>
                  <a:fillRect t="-9333" r="-9155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4E6BD7A-2EDC-476F-BE68-B8017BD5A192}"/>
              </a:ext>
            </a:extLst>
          </p:cNvPr>
          <p:cNvSpPr/>
          <p:nvPr/>
        </p:nvSpPr>
        <p:spPr>
          <a:xfrm>
            <a:off x="4571999" y="5733256"/>
            <a:ext cx="288032" cy="288032"/>
          </a:xfrm>
          <a:prstGeom prst="rect">
            <a:avLst/>
          </a:prstGeom>
          <a:solidFill>
            <a:srgbClr val="9BBB5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211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90214" y="5145576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14" y="5145576"/>
                <a:ext cx="702436" cy="461665"/>
              </a:xfrm>
              <a:prstGeom prst="rect">
                <a:avLst/>
              </a:prstGeom>
              <a:blipFill>
                <a:blip r:embed="rId2"/>
                <a:stretch>
                  <a:fillRect l="-1739" t="-9211" r="-1130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arallelogram 4"/>
          <p:cNvSpPr/>
          <p:nvPr/>
        </p:nvSpPr>
        <p:spPr>
          <a:xfrm>
            <a:off x="2123727" y="2881535"/>
            <a:ext cx="4896544" cy="2088232"/>
          </a:xfrm>
          <a:prstGeom prst="parallelogram">
            <a:avLst>
              <a:gd name="adj" fmla="val 4983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2881535"/>
            <a:ext cx="0" cy="208823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42749" y="3694818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749" y="3694818"/>
                <a:ext cx="702436" cy="461665"/>
              </a:xfrm>
              <a:prstGeom prst="rect">
                <a:avLst/>
              </a:prstGeom>
              <a:blipFill>
                <a:blip r:embed="rId3"/>
                <a:stretch>
                  <a:fillRect l="-862" t="-9211" r="-11207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95ED0AA5-CBC2-447E-948C-8FFDFCE61745}"/>
              </a:ext>
            </a:extLst>
          </p:cNvPr>
          <p:cNvSpPr/>
          <p:nvPr/>
        </p:nvSpPr>
        <p:spPr>
          <a:xfrm>
            <a:off x="3203848" y="4678781"/>
            <a:ext cx="288032" cy="288032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368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93409" y="4541899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17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409" y="4541899"/>
                <a:ext cx="869149" cy="461665"/>
              </a:xfrm>
              <a:prstGeom prst="rect">
                <a:avLst/>
              </a:prstGeom>
              <a:blipFill>
                <a:blip r:embed="rId2"/>
                <a:stretch>
                  <a:fillRect t="-9211" r="-9790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arallelogram 3"/>
          <p:cNvSpPr/>
          <p:nvPr/>
        </p:nvSpPr>
        <p:spPr>
          <a:xfrm>
            <a:off x="1691680" y="3140968"/>
            <a:ext cx="5688632" cy="1368152"/>
          </a:xfrm>
          <a:prstGeom prst="parallelogram">
            <a:avLst>
              <a:gd name="adj" fmla="val 69889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444208" y="3140968"/>
            <a:ext cx="0" cy="136815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65237" y="3594211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237" y="3594211"/>
                <a:ext cx="697627" cy="461665"/>
              </a:xfrm>
              <a:prstGeom prst="rect">
                <a:avLst/>
              </a:prstGeom>
              <a:blipFill>
                <a:blip r:embed="rId3"/>
                <a:stretch>
                  <a:fillRect l="-870" t="-9333" r="-12174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1B46AD84-11A6-42A0-BEB6-6890378DCC6E}"/>
              </a:ext>
            </a:extLst>
          </p:cNvPr>
          <p:cNvSpPr/>
          <p:nvPr/>
        </p:nvSpPr>
        <p:spPr>
          <a:xfrm>
            <a:off x="6156176" y="3140968"/>
            <a:ext cx="288032" cy="288032"/>
          </a:xfrm>
          <a:prstGeom prst="rect">
            <a:avLst/>
          </a:prstGeom>
          <a:solidFill>
            <a:srgbClr val="4BACC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32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missing lengths of the parallel lines.</a:t>
            </a:r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 rot="5400000">
            <a:off x="3419723" y="2099059"/>
            <a:ext cx="604837" cy="2044700"/>
            <a:chOff x="510540" y="396465"/>
            <a:chExt cx="605473" cy="204395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822016" y="399638"/>
              <a:ext cx="0" cy="147424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10539" y="396465"/>
              <a:ext cx="0" cy="204395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16012" y="1873886"/>
              <a:ext cx="0" cy="56970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3501480" y="2420527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TextBox 34"/>
          <p:cNvSpPr txBox="1">
            <a:spLocks noChangeArrowheads="1"/>
          </p:cNvSpPr>
          <p:nvPr/>
        </p:nvSpPr>
        <p:spPr bwMode="auto">
          <a:xfrm>
            <a:off x="2766611" y="3491716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6" name="TextBox 35"/>
          <p:cNvSpPr txBox="1">
            <a:spLocks noChangeArrowheads="1"/>
          </p:cNvSpPr>
          <p:nvPr/>
        </p:nvSpPr>
        <p:spPr bwMode="auto">
          <a:xfrm>
            <a:off x="3831680" y="3174590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grpSp>
        <p:nvGrpSpPr>
          <p:cNvPr id="17" name="Group 85"/>
          <p:cNvGrpSpPr>
            <a:grpSpLocks/>
          </p:cNvGrpSpPr>
          <p:nvPr/>
        </p:nvGrpSpPr>
        <p:grpSpPr bwMode="auto">
          <a:xfrm rot="-5400000">
            <a:off x="4282185" y="3574752"/>
            <a:ext cx="606425" cy="2043113"/>
            <a:chOff x="2854597" y="425486"/>
            <a:chExt cx="605473" cy="2043953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166843" y="425486"/>
              <a:ext cx="0" cy="8448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854597" y="425487"/>
              <a:ext cx="0" cy="204395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460070" y="1270384"/>
              <a:ext cx="0" cy="119905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90"/>
          <p:cNvSpPr txBox="1">
            <a:spLocks noChangeArrowheads="1"/>
          </p:cNvSpPr>
          <p:nvPr/>
        </p:nvSpPr>
        <p:spPr bwMode="auto">
          <a:xfrm>
            <a:off x="3633856" y="4226977"/>
            <a:ext cx="5245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5.8</a:t>
            </a:r>
          </a:p>
        </p:txBody>
      </p:sp>
      <p:sp>
        <p:nvSpPr>
          <p:cNvPr id="22" name="TextBox 104"/>
          <p:cNvSpPr txBox="1">
            <a:spLocks noChangeArrowheads="1"/>
          </p:cNvSpPr>
          <p:nvPr/>
        </p:nvSpPr>
        <p:spPr bwMode="auto">
          <a:xfrm>
            <a:off x="4908454" y="395654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" name="TextBox 105"/>
          <p:cNvSpPr txBox="1">
            <a:spLocks noChangeArrowheads="1"/>
          </p:cNvSpPr>
          <p:nvPr/>
        </p:nvSpPr>
        <p:spPr bwMode="auto">
          <a:xfrm>
            <a:off x="4408391" y="4953496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6688626" y="430894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672751" y="3029415"/>
            <a:ext cx="0" cy="1143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7299813" y="2634127"/>
            <a:ext cx="0" cy="204311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995013" y="2634127"/>
            <a:ext cx="0" cy="3952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006126" y="4172415"/>
            <a:ext cx="0" cy="50482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83"/>
          <p:cNvSpPr txBox="1">
            <a:spLocks noChangeArrowheads="1"/>
          </p:cNvSpPr>
          <p:nvPr/>
        </p:nvSpPr>
        <p:spPr bwMode="auto">
          <a:xfrm>
            <a:off x="6691801" y="2646827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" name="TextBox 84"/>
          <p:cNvSpPr txBox="1">
            <a:spLocks noChangeArrowheads="1"/>
          </p:cNvSpPr>
          <p:nvPr/>
        </p:nvSpPr>
        <p:spPr bwMode="auto">
          <a:xfrm>
            <a:off x="6228184" y="3501008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1" name="TextBox 85"/>
          <p:cNvSpPr txBox="1">
            <a:spLocks noChangeArrowheads="1"/>
          </p:cNvSpPr>
          <p:nvPr/>
        </p:nvSpPr>
        <p:spPr bwMode="auto">
          <a:xfrm>
            <a:off x="7308304" y="3491716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0800385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41432" y="5627241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432" y="5627241"/>
                <a:ext cx="861133" cy="461665"/>
              </a:xfrm>
              <a:prstGeom prst="rect">
                <a:avLst/>
              </a:prstGeom>
              <a:blipFill>
                <a:blip r:embed="rId2"/>
                <a:stretch>
                  <a:fillRect t="-9211" r="-915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311859" y="2305471"/>
            <a:ext cx="2520280" cy="324036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80567" y="3694818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567" y="3694818"/>
                <a:ext cx="861133" cy="461665"/>
              </a:xfrm>
              <a:prstGeom prst="rect">
                <a:avLst/>
              </a:prstGeom>
              <a:blipFill>
                <a:blip r:embed="rId3"/>
                <a:stretch>
                  <a:fillRect l="-709" t="-9211" r="-9220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45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41432" y="5675302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432" y="5675302"/>
                <a:ext cx="861133" cy="461665"/>
              </a:xfrm>
              <a:prstGeom prst="rect">
                <a:avLst/>
              </a:prstGeom>
              <a:blipFill>
                <a:blip r:embed="rId2"/>
                <a:stretch>
                  <a:fillRect t="-9211" r="-915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3239851" y="2197459"/>
            <a:ext cx="2664296" cy="345638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4" idx="0"/>
            <a:endCxn id="4" idx="3"/>
          </p:cNvCxnSpPr>
          <p:nvPr/>
        </p:nvCxnSpPr>
        <p:spPr>
          <a:xfrm>
            <a:off x="4571999" y="2197459"/>
            <a:ext cx="0" cy="34563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04492" y="4653136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492" y="4653136"/>
                <a:ext cx="861133" cy="461665"/>
              </a:xfrm>
              <a:prstGeom prst="rect">
                <a:avLst/>
              </a:prstGeom>
              <a:blipFill>
                <a:blip r:embed="rId3"/>
                <a:stretch>
                  <a:fillRect t="-9211" r="-915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94B326EA-A889-41C4-84D1-E14FF6985CBB}"/>
              </a:ext>
            </a:extLst>
          </p:cNvPr>
          <p:cNvSpPr/>
          <p:nvPr/>
        </p:nvSpPr>
        <p:spPr>
          <a:xfrm>
            <a:off x="4571891" y="5365811"/>
            <a:ext cx="288032" cy="288032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3735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77576" y="4653136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576" y="4653136"/>
                <a:ext cx="702436" cy="461665"/>
              </a:xfrm>
              <a:prstGeom prst="rect">
                <a:avLst/>
              </a:prstGeom>
              <a:blipFill>
                <a:blip r:embed="rId2"/>
                <a:stretch>
                  <a:fillRect l="-862" t="-9211" r="-11207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arallelogram 3"/>
          <p:cNvSpPr/>
          <p:nvPr/>
        </p:nvSpPr>
        <p:spPr>
          <a:xfrm>
            <a:off x="1691680" y="2780928"/>
            <a:ext cx="5976664" cy="1800200"/>
          </a:xfrm>
          <a:prstGeom prst="parallelogram">
            <a:avLst>
              <a:gd name="adj" fmla="val 55799"/>
            </a:avLst>
          </a:prstGeom>
          <a:solidFill>
            <a:srgbClr val="4BAC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71800" y="3450195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3450195"/>
                <a:ext cx="702436" cy="461665"/>
              </a:xfrm>
              <a:prstGeom prst="rect">
                <a:avLst/>
              </a:prstGeom>
              <a:blipFill>
                <a:blip r:embed="rId3"/>
                <a:stretch>
                  <a:fillRect l="-1739" t="-9211" r="-1130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699792" y="2780928"/>
            <a:ext cx="0" cy="18002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9A60AD4-C2C1-4D68-9101-57F4FD0A8FC5}"/>
              </a:ext>
            </a:extLst>
          </p:cNvPr>
          <p:cNvSpPr/>
          <p:nvPr/>
        </p:nvSpPr>
        <p:spPr>
          <a:xfrm>
            <a:off x="2699792" y="4293095"/>
            <a:ext cx="288032" cy="288032"/>
          </a:xfrm>
          <a:prstGeom prst="rect">
            <a:avLst/>
          </a:prstGeom>
          <a:solidFill>
            <a:srgbClr val="4BACC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189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perimeter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0780" y="5248617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780" y="5248617"/>
                <a:ext cx="702436" cy="461665"/>
              </a:xfrm>
              <a:prstGeom prst="rect">
                <a:avLst/>
              </a:prstGeom>
              <a:blipFill>
                <a:blip r:embed="rId2"/>
                <a:stretch>
                  <a:fillRect l="-862" t="-9211" r="-11207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Hexagon 3"/>
          <p:cNvSpPr/>
          <p:nvPr/>
        </p:nvSpPr>
        <p:spPr>
          <a:xfrm>
            <a:off x="3023827" y="2579355"/>
            <a:ext cx="3096344" cy="2669262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3768" y="4530025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530025"/>
                <a:ext cx="702436" cy="461665"/>
              </a:xfrm>
              <a:prstGeom prst="rect">
                <a:avLst/>
              </a:prstGeom>
              <a:blipFill>
                <a:blip r:embed="rId3"/>
                <a:stretch>
                  <a:fillRect l="-862" t="-9211" r="-11207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68144" y="4530026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530026"/>
                <a:ext cx="702436" cy="461665"/>
              </a:xfrm>
              <a:prstGeom prst="rect">
                <a:avLst/>
              </a:prstGeom>
              <a:blipFill>
                <a:blip r:embed="rId4"/>
                <a:stretch>
                  <a:fillRect l="-1739" t="-9211" r="-1130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83768" y="2924944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924944"/>
                <a:ext cx="702436" cy="461665"/>
              </a:xfrm>
              <a:prstGeom prst="rect">
                <a:avLst/>
              </a:prstGeom>
              <a:blipFill>
                <a:blip r:embed="rId5"/>
                <a:stretch>
                  <a:fillRect l="-862" t="-9211" r="-11207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68144" y="2924944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924944"/>
                <a:ext cx="702436" cy="461665"/>
              </a:xfrm>
              <a:prstGeom prst="rect">
                <a:avLst/>
              </a:prstGeom>
              <a:blipFill>
                <a:blip r:embed="rId6"/>
                <a:stretch>
                  <a:fillRect l="-1739" t="-9211" r="-1130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20780" y="2131266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780" y="2131266"/>
                <a:ext cx="702436" cy="461665"/>
              </a:xfrm>
              <a:prstGeom prst="rect">
                <a:avLst/>
              </a:prstGeom>
              <a:blipFill>
                <a:blip r:embed="rId7"/>
                <a:stretch>
                  <a:fillRect l="-862" t="-9333" r="-11207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972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1187623" y="3391602"/>
            <a:ext cx="6768752" cy="1008112"/>
          </a:xfrm>
          <a:prstGeom prst="parallelogram">
            <a:avLst>
              <a:gd name="adj" fmla="val 72383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236296" y="3391602"/>
            <a:ext cx="0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493776" y="3664825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776" y="3664825"/>
                <a:ext cx="697627" cy="461665"/>
              </a:xfrm>
              <a:prstGeom prst="rect">
                <a:avLst/>
              </a:prstGeom>
              <a:blipFill>
                <a:blip r:embed="rId2"/>
                <a:stretch>
                  <a:fillRect l="-870" t="-9211" r="-121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7424" y="4399714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424" y="4399714"/>
                <a:ext cx="869149" cy="461665"/>
              </a:xfrm>
              <a:prstGeom prst="rect">
                <a:avLst/>
              </a:prstGeom>
              <a:blipFill>
                <a:blip r:embed="rId3"/>
                <a:stretch>
                  <a:fillRect l="-704" t="-9333" r="-9859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944FB5EB-60CE-4BAB-978C-7F891F17D2B6}"/>
              </a:ext>
            </a:extLst>
          </p:cNvPr>
          <p:cNvSpPr/>
          <p:nvPr/>
        </p:nvSpPr>
        <p:spPr>
          <a:xfrm>
            <a:off x="6948264" y="3391601"/>
            <a:ext cx="288032" cy="288032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820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perimeter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3186" y="5661248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186" y="5661248"/>
                <a:ext cx="697627" cy="461665"/>
              </a:xfrm>
              <a:prstGeom prst="rect">
                <a:avLst/>
              </a:prstGeom>
              <a:blipFill>
                <a:blip r:embed="rId2"/>
                <a:stretch>
                  <a:fillRect l="-1754" t="-9333" r="-12281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023827" y="2564904"/>
            <a:ext cx="3096344" cy="309634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40629" y="3879586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629" y="3879586"/>
                <a:ext cx="697627" cy="461665"/>
              </a:xfrm>
              <a:prstGeom prst="rect">
                <a:avLst/>
              </a:prstGeom>
              <a:blipFill>
                <a:blip r:embed="rId3"/>
                <a:stretch>
                  <a:fillRect l="-1754" t="-9211" r="-1228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05743" y="3882243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743" y="3882243"/>
                <a:ext cx="697627" cy="461665"/>
              </a:xfrm>
              <a:prstGeom prst="rect">
                <a:avLst/>
              </a:prstGeom>
              <a:blipFill>
                <a:blip r:embed="rId4"/>
                <a:stretch>
                  <a:fillRect l="-877" t="-9211" r="-13158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26560" y="2103239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560" y="2103239"/>
                <a:ext cx="697627" cy="461665"/>
              </a:xfrm>
              <a:prstGeom prst="rect">
                <a:avLst/>
              </a:prstGeom>
              <a:blipFill>
                <a:blip r:embed="rId5"/>
                <a:stretch>
                  <a:fillRect l="-870" t="-9211" r="-121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666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41432" y="5333098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432" y="5333098"/>
                <a:ext cx="861133" cy="461665"/>
              </a:xfrm>
              <a:prstGeom prst="rect">
                <a:avLst/>
              </a:prstGeom>
              <a:blipFill>
                <a:blip r:embed="rId2"/>
                <a:stretch>
                  <a:fillRect t="-9211" r="-915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3239851" y="2516975"/>
            <a:ext cx="2664296" cy="280831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4" idx="0"/>
            <a:endCxn id="4" idx="3"/>
          </p:cNvCxnSpPr>
          <p:nvPr/>
        </p:nvCxnSpPr>
        <p:spPr>
          <a:xfrm>
            <a:off x="4571999" y="2516975"/>
            <a:ext cx="0" cy="28083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1998" y="4437112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4437112"/>
                <a:ext cx="861133" cy="461665"/>
              </a:xfrm>
              <a:prstGeom prst="rect">
                <a:avLst/>
              </a:prstGeom>
              <a:blipFill>
                <a:blip r:embed="rId3"/>
                <a:stretch>
                  <a:fillRect l="-709" t="-9211" r="-9929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CE01478A-6AE5-4858-A2A8-DFB7160D2DBF}"/>
              </a:ext>
            </a:extLst>
          </p:cNvPr>
          <p:cNvSpPr/>
          <p:nvPr/>
        </p:nvSpPr>
        <p:spPr>
          <a:xfrm>
            <a:off x="4571998" y="5037255"/>
            <a:ext cx="288032" cy="288032"/>
          </a:xfrm>
          <a:prstGeom prst="rect">
            <a:avLst/>
          </a:prstGeom>
          <a:solidFill>
            <a:srgbClr val="4BACC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1772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perimeter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3186" y="5694027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186" y="5694027"/>
                <a:ext cx="697627" cy="461665"/>
              </a:xfrm>
              <a:prstGeom prst="rect">
                <a:avLst/>
              </a:prstGeom>
              <a:blipFill>
                <a:blip r:embed="rId2"/>
                <a:stretch>
                  <a:fillRect l="-1754" t="-9211" r="-1228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527883" y="2492896"/>
            <a:ext cx="2088232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94608" y="3846238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608" y="3846238"/>
                <a:ext cx="702436" cy="461665"/>
              </a:xfrm>
              <a:prstGeom prst="rect">
                <a:avLst/>
              </a:prstGeom>
              <a:blipFill>
                <a:blip r:embed="rId3"/>
                <a:stretch>
                  <a:fillRect l="-870" t="-9211" r="-121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9921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3186" y="5445224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186" y="5445224"/>
                <a:ext cx="697627" cy="461665"/>
              </a:xfrm>
              <a:prstGeom prst="rect">
                <a:avLst/>
              </a:prstGeom>
              <a:blipFill>
                <a:blip r:embed="rId2"/>
                <a:stretch>
                  <a:fillRect l="-1754" t="-9211" r="-1228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167843" y="2636912"/>
            <a:ext cx="2808312" cy="2808312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71910" y="3810235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910" y="3810235"/>
                <a:ext cx="697627" cy="461665"/>
              </a:xfrm>
              <a:prstGeom prst="rect">
                <a:avLst/>
              </a:prstGeom>
              <a:blipFill>
                <a:blip r:embed="rId3"/>
                <a:stretch>
                  <a:fillRect l="-1754" t="-9211" r="-1228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232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41432" y="5301208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432" y="5301208"/>
                <a:ext cx="861133" cy="461665"/>
              </a:xfrm>
              <a:prstGeom prst="rect">
                <a:avLst/>
              </a:prstGeom>
              <a:blipFill>
                <a:blip r:embed="rId2"/>
                <a:stretch>
                  <a:fillRect l="-704" t="-9333" r="-9155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555775" y="3140968"/>
            <a:ext cx="4032448" cy="20162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32240" y="3918247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918247"/>
                <a:ext cx="861133" cy="461665"/>
              </a:xfrm>
              <a:prstGeom prst="rect">
                <a:avLst/>
              </a:prstGeom>
              <a:blipFill>
                <a:blip r:embed="rId3"/>
                <a:stretch>
                  <a:fillRect t="-9333" r="-9155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086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 bwMode="auto">
          <a:xfrm>
            <a:off x="4499992" y="2747531"/>
            <a:ext cx="2151555" cy="1721244"/>
          </a:xfrm>
          <a:prstGeom prst="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3738" y="1138746"/>
            <a:ext cx="6768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of this compound shape which is made up of two rectangles.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01537" y="3467294"/>
                <a:ext cx="6303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537" y="3467294"/>
                <a:ext cx="630301" cy="338554"/>
              </a:xfrm>
              <a:prstGeom prst="rect">
                <a:avLst/>
              </a:prstGeom>
              <a:blipFill>
                <a:blip r:embed="rId2"/>
                <a:stretch>
                  <a:fillRect t="-5455" r="-3883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17007" y="4468775"/>
                <a:ext cx="7441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007" y="4468775"/>
                <a:ext cx="744114" cy="338554"/>
              </a:xfrm>
              <a:prstGeom prst="rect">
                <a:avLst/>
              </a:prstGeom>
              <a:blipFill>
                <a:blip r:embed="rId3"/>
                <a:stretch>
                  <a:fillRect t="-5357" r="-3279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96039" y="3937464"/>
                <a:ext cx="6303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039" y="3937464"/>
                <a:ext cx="630301" cy="338554"/>
              </a:xfrm>
              <a:prstGeom prst="rect">
                <a:avLst/>
              </a:prstGeom>
              <a:blipFill>
                <a:blip r:embed="rId4"/>
                <a:stretch>
                  <a:fillRect t="-5455" r="-288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37136" y="3330272"/>
                <a:ext cx="6303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136" y="3330272"/>
                <a:ext cx="630301" cy="338554"/>
              </a:xfrm>
              <a:prstGeom prst="rect">
                <a:avLst/>
              </a:prstGeom>
              <a:blipFill>
                <a:blip r:embed="rId5"/>
                <a:stretch>
                  <a:fillRect t="-5357" r="-2885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 bwMode="auto">
          <a:xfrm>
            <a:off x="5346184" y="3606158"/>
            <a:ext cx="0" cy="86261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6831207" y="3467294"/>
            <a:ext cx="660598" cy="39981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7169072" y="2498567"/>
            <a:ext cx="1237144" cy="8071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625317" y="3097255"/>
            <a:ext cx="785030" cy="168041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3473352" y="4037466"/>
            <a:ext cx="829703" cy="27069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051720" y="3695436"/>
                <a:ext cx="6303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695436"/>
                <a:ext cx="630301" cy="338554"/>
              </a:xfrm>
              <a:prstGeom prst="rect">
                <a:avLst/>
              </a:prstGeom>
              <a:blipFill>
                <a:blip r:embed="rId6"/>
                <a:stretch>
                  <a:fillRect t="-5357" r="-2913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2759070" y="4777674"/>
            <a:ext cx="6303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?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8358552" y="2827271"/>
                <a:ext cx="6303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8552" y="2827271"/>
                <a:ext cx="630301" cy="338554"/>
              </a:xfrm>
              <a:prstGeom prst="rect">
                <a:avLst/>
              </a:prstGeom>
              <a:blipFill>
                <a:blip r:embed="rId7"/>
                <a:stretch>
                  <a:fillRect t="-5455" r="-288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491805" y="2200513"/>
                <a:ext cx="6303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805" y="2200513"/>
                <a:ext cx="630301" cy="338554"/>
              </a:xfrm>
              <a:prstGeom prst="rect">
                <a:avLst/>
              </a:prstGeom>
              <a:blipFill>
                <a:blip r:embed="rId8"/>
                <a:stretch>
                  <a:fillRect t="-5357" r="-2913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436559" y="2630027"/>
                <a:ext cx="92557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6=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559" y="2630027"/>
                <a:ext cx="925574" cy="584775"/>
              </a:xfrm>
              <a:prstGeom prst="rect">
                <a:avLst/>
              </a:prstGeom>
              <a:blipFill>
                <a:blip r:embed="rId9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 bwMode="auto">
          <a:xfrm flipH="1" flipV="1">
            <a:off x="3144554" y="5131208"/>
            <a:ext cx="851382" cy="13660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032048" y="5121546"/>
                <a:ext cx="148470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10−6=4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048" y="5121546"/>
                <a:ext cx="1484702" cy="338554"/>
              </a:xfrm>
              <a:prstGeom prst="rect">
                <a:avLst/>
              </a:prstGeom>
              <a:blipFill>
                <a:blip r:embed="rId10"/>
                <a:stretch>
                  <a:fillRect t="-5357" r="-820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610185" y="3607135"/>
                <a:ext cx="92557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GB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4=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32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185" y="3607135"/>
                <a:ext cx="925574" cy="584775"/>
              </a:xfrm>
              <a:prstGeom prst="rect">
                <a:avLst/>
              </a:prstGeom>
              <a:blipFill>
                <a:blip r:embed="rId11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279528" y="4734875"/>
                <a:ext cx="141845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24+32=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u="sng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𝟓𝟔</m:t>
                    </m:r>
                  </m:oMath>
                </a14:m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528" y="4734875"/>
                <a:ext cx="1418458" cy="707886"/>
              </a:xfrm>
              <a:prstGeom prst="rect">
                <a:avLst/>
              </a:prstGeom>
              <a:blipFill>
                <a:blip r:embed="rId12"/>
                <a:stretch>
                  <a:fillRect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38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0" grpId="0"/>
      <p:bldP spid="21" grpId="0"/>
      <p:bldP spid="22" grpId="0"/>
      <p:bldP spid="23" grpId="0"/>
      <p:bldP spid="26" grpId="0"/>
      <p:bldP spid="31" grpId="0"/>
      <p:bldP spid="32" grpId="0"/>
      <p:bldP spid="3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41432" y="5397295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432" y="5397295"/>
                <a:ext cx="861133" cy="461665"/>
              </a:xfrm>
              <a:prstGeom prst="rect">
                <a:avLst/>
              </a:prstGeom>
              <a:blipFill>
                <a:blip r:embed="rId2"/>
                <a:stretch>
                  <a:fillRect t="-9211" r="-915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2231739" y="2485491"/>
            <a:ext cx="4680520" cy="288032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1999" y="2516975"/>
            <a:ext cx="0" cy="28083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87075" y="4365104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75" y="4365104"/>
                <a:ext cx="861133" cy="461665"/>
              </a:xfrm>
              <a:prstGeom prst="rect">
                <a:avLst/>
              </a:prstGeom>
              <a:blipFill>
                <a:blip r:embed="rId3"/>
                <a:stretch>
                  <a:fillRect l="-704" t="-9211" r="-915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DB657A63-964C-407A-A61C-6C3EDA15A1C7}"/>
              </a:ext>
            </a:extLst>
          </p:cNvPr>
          <p:cNvSpPr/>
          <p:nvPr/>
        </p:nvSpPr>
        <p:spPr>
          <a:xfrm>
            <a:off x="4283966" y="5068739"/>
            <a:ext cx="288032" cy="288032"/>
          </a:xfrm>
          <a:prstGeom prst="rect">
            <a:avLst/>
          </a:prstGeom>
          <a:solidFill>
            <a:srgbClr val="9BBB5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631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0781" y="4941168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781" y="4941168"/>
                <a:ext cx="702436" cy="461665"/>
              </a:xfrm>
              <a:prstGeom prst="rect">
                <a:avLst/>
              </a:prstGeom>
              <a:blipFill>
                <a:blip r:embed="rId2"/>
                <a:stretch>
                  <a:fillRect l="-862" t="-9333" r="-11207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375755" y="2708920"/>
            <a:ext cx="4392488" cy="20882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69472" y="3522203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472" y="3522203"/>
                <a:ext cx="697627" cy="461665"/>
              </a:xfrm>
              <a:prstGeom prst="rect">
                <a:avLst/>
              </a:prstGeom>
              <a:blipFill>
                <a:blip r:embed="rId3"/>
                <a:stretch>
                  <a:fillRect l="-870" t="-9211" r="-121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341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perimeter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3186" y="5629468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186" y="5629468"/>
                <a:ext cx="697627" cy="461665"/>
              </a:xfrm>
              <a:prstGeom prst="rect">
                <a:avLst/>
              </a:prstGeom>
              <a:blipFill>
                <a:blip r:embed="rId2"/>
                <a:stretch>
                  <a:fillRect l="-1754" t="-9211" r="-1228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2771799" y="2492896"/>
            <a:ext cx="3600400" cy="3103793"/>
          </a:xfrm>
          <a:prstGeom prst="triangle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65383" y="3583126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383" y="3583126"/>
                <a:ext cx="697627" cy="461665"/>
              </a:xfrm>
              <a:prstGeom prst="rect">
                <a:avLst/>
              </a:prstGeom>
              <a:blipFill>
                <a:blip r:embed="rId3"/>
                <a:stretch>
                  <a:fillRect l="-870" t="-9211" r="-121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85663" y="3583127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663" y="3583127"/>
                <a:ext cx="697627" cy="461665"/>
              </a:xfrm>
              <a:prstGeom prst="rect">
                <a:avLst/>
              </a:prstGeom>
              <a:blipFill>
                <a:blip r:embed="rId4"/>
                <a:stretch>
                  <a:fillRect l="-1754" t="-9211" r="-1228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3121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983922" y="3522203"/>
                <a:ext cx="861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3922" y="3522203"/>
                <a:ext cx="861133" cy="461665"/>
              </a:xfrm>
              <a:prstGeom prst="rect">
                <a:avLst/>
              </a:prstGeom>
              <a:blipFill>
                <a:blip r:embed="rId2"/>
                <a:stretch>
                  <a:fillRect l="-709" t="-9211" r="-9220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39552" y="3356992"/>
            <a:ext cx="7416825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38049" y="4162888"/>
                <a:ext cx="10198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049" y="4162888"/>
                <a:ext cx="1019831" cy="461665"/>
              </a:xfrm>
              <a:prstGeom prst="rect">
                <a:avLst/>
              </a:prstGeom>
              <a:blipFill>
                <a:blip r:embed="rId3"/>
                <a:stretch>
                  <a:fillRect l="-599" t="-9211" r="-8383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415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19392" y="3558207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392" y="3558207"/>
                <a:ext cx="697627" cy="461665"/>
              </a:xfrm>
              <a:prstGeom prst="rect">
                <a:avLst/>
              </a:prstGeom>
              <a:blipFill>
                <a:blip r:embed="rId2"/>
                <a:stretch>
                  <a:fillRect l="-870" t="-9333" r="-12174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41033" y="3140968"/>
            <a:ext cx="7200800" cy="129614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08462" y="4450920"/>
                <a:ext cx="8659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462" y="4450920"/>
                <a:ext cx="865943" cy="461665"/>
              </a:xfrm>
              <a:prstGeom prst="rect">
                <a:avLst/>
              </a:prstGeom>
              <a:blipFill>
                <a:blip r:embed="rId3"/>
                <a:stretch>
                  <a:fillRect l="-704" t="-9211" r="-9859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1315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1367643" y="3068960"/>
            <a:ext cx="6408712" cy="1224136"/>
          </a:xfrm>
          <a:prstGeom prst="parallelogram">
            <a:avLst>
              <a:gd name="adj" fmla="val 68481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3068960"/>
            <a:ext cx="0" cy="122413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32392" y="4293096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392" y="4293096"/>
                <a:ext cx="702436" cy="461665"/>
              </a:xfrm>
              <a:prstGeom prst="rect">
                <a:avLst/>
              </a:prstGeom>
              <a:blipFill>
                <a:blip r:embed="rId2"/>
                <a:stretch>
                  <a:fillRect l="-870" t="-9211" r="-121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48645" y="3450195"/>
                <a:ext cx="6976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645" y="3450195"/>
                <a:ext cx="697627" cy="461665"/>
              </a:xfrm>
              <a:prstGeom prst="rect">
                <a:avLst/>
              </a:prstGeom>
              <a:blipFill>
                <a:blip r:embed="rId3"/>
                <a:stretch>
                  <a:fillRect l="-870" t="-9211" r="-121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09D3BF44-FF2E-4099-B11A-5ABE4DE2F8A5}"/>
              </a:ext>
            </a:extLst>
          </p:cNvPr>
          <p:cNvSpPr/>
          <p:nvPr/>
        </p:nvSpPr>
        <p:spPr>
          <a:xfrm>
            <a:off x="2195736" y="3998676"/>
            <a:ext cx="288032" cy="288032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9678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864331" y="3378187"/>
                <a:ext cx="8515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4331" y="3378187"/>
                <a:ext cx="851515" cy="461665"/>
              </a:xfrm>
              <a:prstGeom prst="rect">
                <a:avLst/>
              </a:prstGeom>
              <a:blipFill>
                <a:blip r:embed="rId2"/>
                <a:stretch>
                  <a:fillRect l="-714" t="-9211" r="-10000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67544" y="3284984"/>
            <a:ext cx="7416824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64437" y="3933056"/>
                <a:ext cx="10230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19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437" y="3933056"/>
                <a:ext cx="1023037" cy="461665"/>
              </a:xfrm>
              <a:prstGeom prst="rect">
                <a:avLst/>
              </a:prstGeom>
              <a:blipFill>
                <a:blip r:embed="rId3"/>
                <a:stretch>
                  <a:fillRect t="-9211" r="-8333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927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0781" y="6140603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781" y="6140603"/>
                <a:ext cx="702436" cy="461665"/>
              </a:xfrm>
              <a:prstGeom prst="rect">
                <a:avLst/>
              </a:prstGeom>
              <a:blipFill>
                <a:blip r:embed="rId2"/>
                <a:stretch>
                  <a:fillRect l="-862" t="-9211" r="-11207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735795" y="2380629"/>
            <a:ext cx="3672408" cy="367240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18226" y="3986000"/>
                <a:ext cx="7024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226" y="3986000"/>
                <a:ext cx="702436" cy="461665"/>
              </a:xfrm>
              <a:prstGeom prst="rect">
                <a:avLst/>
              </a:prstGeom>
              <a:blipFill>
                <a:blip r:embed="rId3"/>
                <a:stretch>
                  <a:fillRect l="-1739" t="-9211" r="-1130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5191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area of this shape?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864331" y="3558207"/>
                <a:ext cx="8515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4331" y="3558207"/>
                <a:ext cx="851515" cy="461665"/>
              </a:xfrm>
              <a:prstGeom prst="rect">
                <a:avLst/>
              </a:prstGeom>
              <a:blipFill>
                <a:blip r:embed="rId2"/>
                <a:stretch>
                  <a:fillRect l="-714" t="-9333" r="-10000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83568" y="3429000"/>
            <a:ext cx="7200800" cy="72008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59625" y="4149080"/>
                <a:ext cx="10486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625" y="4149080"/>
                <a:ext cx="1048685" cy="461665"/>
              </a:xfrm>
              <a:prstGeom prst="rect">
                <a:avLst/>
              </a:prstGeom>
              <a:blipFill>
                <a:blip r:embed="rId3"/>
                <a:stretch>
                  <a:fillRect t="-9333" r="-6395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2955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nual Operation 4"/>
          <p:cNvSpPr/>
          <p:nvPr/>
        </p:nvSpPr>
        <p:spPr>
          <a:xfrm>
            <a:off x="5220072" y="2492896"/>
            <a:ext cx="2259133" cy="1072379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4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Manual Operation 5"/>
          <p:cNvSpPr/>
          <p:nvPr/>
        </p:nvSpPr>
        <p:spPr>
          <a:xfrm rot="10800000">
            <a:off x="3442434" y="2493242"/>
            <a:ext cx="2259133" cy="107577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4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4234805" y="2156000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79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en-GB" altLang="en-US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4805" y="2156000"/>
                <a:ext cx="721193" cy="3682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3923928" y="2858701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79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</m:oMath>
                  </m:oMathPara>
                </a14:m>
                <a:endParaRPr lang="en-GB" altLang="en-US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3928" y="2858701"/>
                <a:ext cx="718618" cy="3682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4195478" y="3589623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79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en-GB" altLang="en-US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5478" y="3589623"/>
                <a:ext cx="721193" cy="3682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6024300" y="2156000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79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en-GB" altLang="en-US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4300" y="2156000"/>
                <a:ext cx="721193" cy="3682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012160" y="2858701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79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</m:oMath>
                  </m:oMathPara>
                </a14:m>
                <a:endParaRPr lang="en-GB" altLang="en-US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2160" y="2858701"/>
                <a:ext cx="718618" cy="3682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6024300" y="3589623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79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en-GB" altLang="en-US" sz="17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4300" y="3589623"/>
                <a:ext cx="721193" cy="3682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AE90E18-DBD7-452A-8051-ACD809431C6E}"/>
                  </a:ext>
                </a:extLst>
              </p:cNvPr>
              <p:cNvSpPr/>
              <p:nvPr/>
            </p:nvSpPr>
            <p:spPr>
              <a:xfrm>
                <a:off x="2123728" y="1156682"/>
                <a:ext cx="6768752" cy="4248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How can we calculate the area of this trapezium?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parallelogram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trapezium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AE90E18-DBD7-452A-8051-ACD809431C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56682"/>
                <a:ext cx="6768752" cy="4248151"/>
              </a:xfrm>
              <a:prstGeom prst="rect">
                <a:avLst/>
              </a:prstGeom>
              <a:blipFill>
                <a:blip r:embed="rId8"/>
                <a:stretch>
                  <a:fillRect l="-900" t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CF2B9E-48B3-4618-AE47-C8CD12C3F750}"/>
              </a:ext>
            </a:extLst>
          </p:cNvPr>
          <p:cNvCxnSpPr>
            <a:cxnSpLocks/>
          </p:cNvCxnSpPr>
          <p:nvPr/>
        </p:nvCxnSpPr>
        <p:spPr>
          <a:xfrm>
            <a:off x="4113928" y="2485628"/>
            <a:ext cx="0" cy="108339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3A548A4-3721-4707-8766-565A6ADA0B6E}"/>
              </a:ext>
            </a:extLst>
          </p:cNvPr>
          <p:cNvSpPr/>
          <p:nvPr/>
        </p:nvSpPr>
        <p:spPr>
          <a:xfrm>
            <a:off x="4113926" y="3352996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878CF5-E714-463D-B7CC-2DBB4AD44604}"/>
              </a:ext>
            </a:extLst>
          </p:cNvPr>
          <p:cNvCxnSpPr>
            <a:cxnSpLocks/>
          </p:cNvCxnSpPr>
          <p:nvPr/>
        </p:nvCxnSpPr>
        <p:spPr>
          <a:xfrm>
            <a:off x="6160758" y="2478010"/>
            <a:ext cx="0" cy="108339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8C6ABDB-9B82-438F-A22E-9EAF37EEC76A}"/>
              </a:ext>
            </a:extLst>
          </p:cNvPr>
          <p:cNvSpPr/>
          <p:nvPr/>
        </p:nvSpPr>
        <p:spPr>
          <a:xfrm>
            <a:off x="6160758" y="3344897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735122-6C01-46F9-89C9-D62D285AABA5}"/>
              </a:ext>
            </a:extLst>
          </p:cNvPr>
          <p:cNvSpPr/>
          <p:nvPr/>
        </p:nvSpPr>
        <p:spPr>
          <a:xfrm>
            <a:off x="3993330" y="3657896"/>
            <a:ext cx="3552671" cy="29766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1595D99-9F73-4008-9206-03C77E9CE5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1523" y="3657896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793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altLang="en-US" sz="1793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1793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altLang="en-US" sz="1793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1595D99-9F73-4008-9206-03C77E9CE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1523" y="3657896"/>
                <a:ext cx="721193" cy="3682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E9E8664-E3EA-4636-84FA-4A5EBC75D9A2}"/>
              </a:ext>
            </a:extLst>
          </p:cNvPr>
          <p:cNvCxnSpPr/>
          <p:nvPr/>
        </p:nvCxnSpPr>
        <p:spPr>
          <a:xfrm>
            <a:off x="3445039" y="3678463"/>
            <a:ext cx="355006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59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2" grpId="0"/>
      <p:bldP spid="12" grpId="1"/>
      <p:bldP spid="13" grpId="0"/>
      <p:bldP spid="15" grpId="0"/>
      <p:bldP spid="22" grpId="0" animBg="1"/>
      <p:bldP spid="4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Arrow Connector 35"/>
          <p:cNvCxnSpPr/>
          <p:nvPr/>
        </p:nvCxnSpPr>
        <p:spPr bwMode="auto">
          <a:xfrm>
            <a:off x="3982349" y="2472297"/>
            <a:ext cx="760424" cy="12311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064608" y="2285658"/>
                <a:ext cx="9092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10−6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608" y="2285658"/>
                <a:ext cx="90922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31079" y="2593435"/>
                <a:ext cx="9220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079" y="2593435"/>
                <a:ext cx="922047" cy="369332"/>
              </a:xfrm>
              <a:prstGeom prst="rect">
                <a:avLst/>
              </a:prstGeom>
              <a:blipFill>
                <a:blip r:embed="rId3"/>
                <a:stretch>
                  <a:fillRect t="-8197" r="-5960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 bwMode="auto">
          <a:xfrm flipH="1">
            <a:off x="5436096" y="2636912"/>
            <a:ext cx="1287460" cy="47666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822507" y="2329891"/>
                <a:ext cx="7809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8−4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507" y="2329891"/>
                <a:ext cx="78098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788978" y="2637668"/>
                <a:ext cx="9220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978" y="2637668"/>
                <a:ext cx="922047" cy="369332"/>
              </a:xfrm>
              <a:prstGeom prst="rect">
                <a:avLst/>
              </a:prstGeom>
              <a:blipFill>
                <a:blip r:embed="rId5"/>
                <a:stretch>
                  <a:fillRect t="-10000" r="-529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618544" y="5024023"/>
                <a:ext cx="310501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4+8+10+4+6+4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544" y="5024023"/>
                <a:ext cx="3105011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651547" y="5025894"/>
                <a:ext cx="24276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0" u="sng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𝟑𝟔</m:t>
                    </m:r>
                  </m:oMath>
                </a14:m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547" y="5025894"/>
                <a:ext cx="2427650" cy="400110"/>
              </a:xfrm>
              <a:prstGeom prst="rect">
                <a:avLst/>
              </a:prstGeom>
              <a:blipFill>
                <a:blip r:embed="rId7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D16AEBF-3659-44C5-99EE-ABC191D2CE76}"/>
              </a:ext>
            </a:extLst>
          </p:cNvPr>
          <p:cNvSpPr/>
          <p:nvPr/>
        </p:nvSpPr>
        <p:spPr>
          <a:xfrm>
            <a:off x="2123738" y="1138746"/>
            <a:ext cx="6768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perimeter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of this compound shape which is made up of two rectangles.</a:t>
            </a:r>
          </a:p>
        </p:txBody>
      </p:sp>
      <p:sp>
        <p:nvSpPr>
          <p:cNvPr id="18" name="L-Shape 17">
            <a:extLst>
              <a:ext uri="{FF2B5EF4-FFF2-40B4-BE49-F238E27FC236}">
                <a16:creationId xmlns:a16="http://schemas.microsoft.com/office/drawing/2014/main" id="{697E5954-87D4-446A-A948-E023C7E6FA89}"/>
              </a:ext>
            </a:extLst>
          </p:cNvPr>
          <p:cNvSpPr/>
          <p:nvPr/>
        </p:nvSpPr>
        <p:spPr bwMode="auto">
          <a:xfrm>
            <a:off x="4499992" y="2747531"/>
            <a:ext cx="2151555" cy="1721244"/>
          </a:xfrm>
          <a:prstGeom prst="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BDFC0F4-CC98-4742-AEED-DFBE52E94560}"/>
                  </a:ext>
                </a:extLst>
              </p:cNvPr>
              <p:cNvSpPr/>
              <p:nvPr/>
            </p:nvSpPr>
            <p:spPr>
              <a:xfrm>
                <a:off x="3901537" y="3467294"/>
                <a:ext cx="6303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BDFC0F4-CC98-4742-AEED-DFBE52E945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537" y="3467294"/>
                <a:ext cx="630301" cy="338554"/>
              </a:xfrm>
              <a:prstGeom prst="rect">
                <a:avLst/>
              </a:prstGeom>
              <a:blipFill>
                <a:blip r:embed="rId8"/>
                <a:stretch>
                  <a:fillRect t="-5455" r="-3883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A8345D-91EF-4112-A63E-3C7BD07D3200}"/>
                  </a:ext>
                </a:extLst>
              </p:cNvPr>
              <p:cNvSpPr/>
              <p:nvPr/>
            </p:nvSpPr>
            <p:spPr>
              <a:xfrm>
                <a:off x="5317007" y="4468775"/>
                <a:ext cx="7441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A8345D-91EF-4112-A63E-3C7BD07D32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007" y="4468775"/>
                <a:ext cx="744114" cy="338554"/>
              </a:xfrm>
              <a:prstGeom prst="rect">
                <a:avLst/>
              </a:prstGeom>
              <a:blipFill>
                <a:blip r:embed="rId9"/>
                <a:stretch>
                  <a:fillRect t="-5357" r="-3279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6230B63-DFA9-4FE3-814D-9E80DA64ACAD}"/>
                  </a:ext>
                </a:extLst>
              </p:cNvPr>
              <p:cNvSpPr/>
              <p:nvPr/>
            </p:nvSpPr>
            <p:spPr>
              <a:xfrm>
                <a:off x="6696039" y="3937464"/>
                <a:ext cx="6303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6230B63-DFA9-4FE3-814D-9E80DA64AC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039" y="3937464"/>
                <a:ext cx="630301" cy="338554"/>
              </a:xfrm>
              <a:prstGeom prst="rect">
                <a:avLst/>
              </a:prstGeom>
              <a:blipFill>
                <a:blip r:embed="rId10"/>
                <a:stretch>
                  <a:fillRect t="-5455" r="-288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820AF03-57F0-40AE-B72F-0F795BD2A29C}"/>
                  </a:ext>
                </a:extLst>
              </p:cNvPr>
              <p:cNvSpPr/>
              <p:nvPr/>
            </p:nvSpPr>
            <p:spPr>
              <a:xfrm>
                <a:off x="5737136" y="3330272"/>
                <a:ext cx="6303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820AF03-57F0-40AE-B72F-0F795BD2A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136" y="3330272"/>
                <a:ext cx="630301" cy="338554"/>
              </a:xfrm>
              <a:prstGeom prst="rect">
                <a:avLst/>
              </a:prstGeom>
              <a:blipFill>
                <a:blip r:embed="rId11"/>
                <a:stretch>
                  <a:fillRect t="-5357" r="-2885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79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" grpId="0"/>
      <p:bldP spid="39" grpId="0"/>
      <p:bldP spid="40" grpId="0"/>
      <p:bldP spid="41" grpId="0"/>
      <p:bldP spid="4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34" y="1124744"/>
            <a:ext cx="6768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area of the trapezium.</a:t>
            </a:r>
          </a:p>
        </p:txBody>
      </p:sp>
      <p:sp>
        <p:nvSpPr>
          <p:cNvPr id="3" name="Flowchart: Manual Operation 2"/>
          <p:cNvSpPr/>
          <p:nvPr/>
        </p:nvSpPr>
        <p:spPr>
          <a:xfrm rot="10800000">
            <a:off x="2366656" y="2675956"/>
            <a:ext cx="2259133" cy="1506089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3159027" y="2338714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9027" y="2338714"/>
                <a:ext cx="721193" cy="368242"/>
              </a:xfrm>
              <a:prstGeom prst="rect">
                <a:avLst/>
              </a:prstGeom>
              <a:blipFill>
                <a:blip r:embed="rId2"/>
                <a:stretch>
                  <a:fillRect t="-10000" r="-4202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2915816" y="3239479"/>
                <a:ext cx="718618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3239479"/>
                <a:ext cx="718618" cy="368242"/>
              </a:xfrm>
              <a:prstGeom prst="rect">
                <a:avLst/>
              </a:prstGeom>
              <a:blipFill>
                <a:blip r:embed="rId3"/>
                <a:stretch>
                  <a:fillRect t="-8197" r="-3390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3119700" y="4189660"/>
                <a:ext cx="721193" cy="36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alt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9700" y="4189660"/>
                <a:ext cx="721193" cy="368242"/>
              </a:xfrm>
              <a:prstGeom prst="rect">
                <a:avLst/>
              </a:prstGeom>
              <a:blipFill>
                <a:blip r:embed="rId4"/>
                <a:stretch>
                  <a:fillRect t="-8197" r="-4237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4A7EE4-1CD7-4383-A029-0213C58D37DE}"/>
              </a:ext>
            </a:extLst>
          </p:cNvPr>
          <p:cNvCxnSpPr>
            <a:cxnSpLocks/>
          </p:cNvCxnSpPr>
          <p:nvPr/>
        </p:nvCxnSpPr>
        <p:spPr>
          <a:xfrm flipH="1">
            <a:off x="2892773" y="2675956"/>
            <a:ext cx="23043" cy="150466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6E7A9BE-0012-40A9-917A-58CBCAE9FE66}"/>
              </a:ext>
            </a:extLst>
          </p:cNvPr>
          <p:cNvSpPr/>
          <p:nvPr/>
        </p:nvSpPr>
        <p:spPr>
          <a:xfrm>
            <a:off x="2892771" y="3964601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4BE157-1438-45E8-80A7-F9E8E9871A22}"/>
                  </a:ext>
                </a:extLst>
              </p:cNvPr>
              <p:cNvSpPr txBox="1"/>
              <p:nvPr/>
            </p:nvSpPr>
            <p:spPr>
              <a:xfrm>
                <a:off x="4499992" y="2480229"/>
                <a:ext cx="4465655" cy="18848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trapezium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5+7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4BE157-1438-45E8-80A7-F9E8E9871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480229"/>
                <a:ext cx="4465655" cy="1884875"/>
              </a:xfrm>
              <a:prstGeom prst="rect">
                <a:avLst/>
              </a:prstGeom>
              <a:blipFill>
                <a:blip r:embed="rId5"/>
                <a:stretch>
                  <a:fillRect l="-1364" b="-5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9501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8094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195478" y="1546389"/>
            <a:ext cx="2487690" cy="485905"/>
          </a:xfrm>
          <a:prstGeom prst="rect">
            <a:avLst/>
          </a:prstGeom>
        </p:spPr>
        <p:txBody>
          <a:bodyPr/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95936" y="2636912"/>
                <a:ext cx="410445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alt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cm²	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</m:t>
                    </m:r>
                  </m:oMath>
                </a14:m>
                <a:r>
                  <a:rPr lang="en-GB" alt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	</a:t>
                </a:r>
              </a:p>
              <a:p>
                <a:endParaRPr lang="en-GB" alt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77</m:t>
                    </m:r>
                  </m:oMath>
                </a14:m>
                <a:r>
                  <a:rPr lang="en-GB" alt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	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54</m:t>
                    </m:r>
                  </m:oMath>
                </a14:m>
                <a:r>
                  <a:rPr lang="en-GB" alt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	</a:t>
                </a:r>
              </a:p>
              <a:p>
                <a:endParaRPr lang="en-GB" altLang="en-U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121</m:t>
                    </m:r>
                  </m:oMath>
                </a14:m>
                <a:r>
                  <a:rPr lang="en-GB" alt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	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168</m:t>
                    </m:r>
                  </m:oMath>
                </a14:m>
                <a:r>
                  <a:rPr lang="en-GB" alt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636912"/>
                <a:ext cx="4104456" cy="1938992"/>
              </a:xfrm>
              <a:prstGeom prst="rect">
                <a:avLst/>
              </a:prstGeom>
              <a:blipFill>
                <a:blip r:embed="rId2"/>
                <a:stretch>
                  <a:fillRect l="-446" t="-2201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5264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69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7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60266" y="1124744"/>
                <a:ext cx="4536503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=49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=112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266" y="1124744"/>
                <a:ext cx="4536503" cy="3170099"/>
              </a:xfrm>
              <a:prstGeom prst="rect">
                <a:avLst/>
              </a:prstGeom>
              <a:blipFill>
                <a:blip r:embed="rId2"/>
                <a:stretch>
                  <a:fillRect t="-962" b="-2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9956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42A88B75-4455-4DEB-B4B2-12A946D973EF}"/>
              </a:ext>
            </a:extLst>
          </p:cNvPr>
          <p:cNvSpPr/>
          <p:nvPr/>
        </p:nvSpPr>
        <p:spPr>
          <a:xfrm>
            <a:off x="2483768" y="2168860"/>
            <a:ext cx="1944216" cy="2520280"/>
          </a:xfrm>
          <a:prstGeom prst="triangle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088362-85CA-4AC8-BEA7-60FC99E50920}"/>
              </a:ext>
            </a:extLst>
          </p:cNvPr>
          <p:cNvSpPr/>
          <p:nvPr/>
        </p:nvSpPr>
        <p:spPr>
          <a:xfrm>
            <a:off x="2483768" y="2168860"/>
            <a:ext cx="1944216" cy="2520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775724-7D80-4677-B757-12A65C63D358}"/>
              </a:ext>
            </a:extLst>
          </p:cNvPr>
          <p:cNvCxnSpPr/>
          <p:nvPr/>
        </p:nvCxnSpPr>
        <p:spPr>
          <a:xfrm>
            <a:off x="2483768" y="2168860"/>
            <a:ext cx="1944216" cy="25202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B371B71-3CC3-4C08-A740-82A0E29AA611}"/>
                  </a:ext>
                </a:extLst>
              </p:cNvPr>
              <p:cNvSpPr txBox="1"/>
              <p:nvPr/>
            </p:nvSpPr>
            <p:spPr>
              <a:xfrm>
                <a:off x="4788024" y="2168860"/>
                <a:ext cx="3816424" cy="2373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triangle is half of a rectangle.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 we can calculate the area of the rectangle that the triangle fits inside, then halve it!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triangle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𝑏h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B371B71-3CC3-4C08-A740-82A0E29AA6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168860"/>
                <a:ext cx="3816424" cy="2373598"/>
              </a:xfrm>
              <a:prstGeom prst="rect">
                <a:avLst/>
              </a:prstGeom>
              <a:blipFill>
                <a:blip r:embed="rId2"/>
                <a:stretch>
                  <a:fillRect l="-1597" t="-1285" r="-1118" b="-1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8DFE88-E6E1-4F54-AA73-61D7980E57F3}"/>
              </a:ext>
            </a:extLst>
          </p:cNvPr>
          <p:cNvCxnSpPr/>
          <p:nvPr/>
        </p:nvCxnSpPr>
        <p:spPr>
          <a:xfrm flipV="1">
            <a:off x="7092280" y="4525697"/>
            <a:ext cx="288032" cy="194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41D2FB8-18AE-4678-900E-7998AE8BE347}"/>
              </a:ext>
            </a:extLst>
          </p:cNvPr>
          <p:cNvSpPr txBox="1"/>
          <p:nvPr/>
        </p:nvSpPr>
        <p:spPr>
          <a:xfrm>
            <a:off x="6516216" y="47158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B87A97-267D-47E5-8AEC-2C4DB0374421}"/>
              </a:ext>
            </a:extLst>
          </p:cNvPr>
          <p:cNvSpPr txBox="1"/>
          <p:nvPr/>
        </p:nvSpPr>
        <p:spPr>
          <a:xfrm>
            <a:off x="7308304" y="471585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perpendicular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046B755-4715-403B-A840-0A55D2E16FBB}"/>
              </a:ext>
            </a:extLst>
          </p:cNvPr>
          <p:cNvCxnSpPr>
            <a:cxnSpLocks/>
          </p:cNvCxnSpPr>
          <p:nvPr/>
        </p:nvCxnSpPr>
        <p:spPr>
          <a:xfrm flipH="1" flipV="1">
            <a:off x="7603419" y="4525696"/>
            <a:ext cx="288032" cy="194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13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195736" y="2674525"/>
            <a:ext cx="2448273" cy="1982999"/>
            <a:chOff x="2952254" y="2276872"/>
            <a:chExt cx="3277540" cy="2654670"/>
          </a:xfrm>
        </p:grpSpPr>
        <p:sp>
          <p:nvSpPr>
            <p:cNvPr id="4" name="Right Triangle 3"/>
            <p:cNvSpPr/>
            <p:nvPr/>
          </p:nvSpPr>
          <p:spPr bwMode="auto">
            <a:xfrm>
              <a:off x="3925538" y="2276872"/>
              <a:ext cx="2304256" cy="2088232"/>
            </a:xfrm>
            <a:prstGeom prst="rt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952254" y="3181618"/>
                  <a:ext cx="936103" cy="4944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2254" y="3181618"/>
                  <a:ext cx="936103" cy="494430"/>
                </a:xfrm>
                <a:prstGeom prst="rect">
                  <a:avLst/>
                </a:prstGeom>
                <a:blipFill>
                  <a:blip r:embed="rId2"/>
                  <a:stretch>
                    <a:fillRect t="-10000" r="-6087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522504" y="4437112"/>
                  <a:ext cx="936103" cy="4944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2504" y="4437112"/>
                  <a:ext cx="936103" cy="494430"/>
                </a:xfrm>
                <a:prstGeom prst="rect">
                  <a:avLst/>
                </a:prstGeom>
                <a:blipFill>
                  <a:blip r:embed="rId3"/>
                  <a:stretch>
                    <a:fillRect t="-8197" r="-6140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088C9BF-81EF-45E3-9D04-C4943FA3B8BB}"/>
              </a:ext>
            </a:extLst>
          </p:cNvPr>
          <p:cNvSpPr/>
          <p:nvPr/>
        </p:nvSpPr>
        <p:spPr>
          <a:xfrm>
            <a:off x="2123738" y="1138746"/>
            <a:ext cx="6768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area of the triangle.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0E4C54-2F94-482E-B61D-FC1E184BC06E}"/>
                  </a:ext>
                </a:extLst>
              </p:cNvPr>
              <p:cNvSpPr txBox="1"/>
              <p:nvPr/>
            </p:nvSpPr>
            <p:spPr>
              <a:xfrm>
                <a:off x="4283968" y="2060848"/>
                <a:ext cx="3600400" cy="1884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triangle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𝑏h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×6×4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0E4C54-2F94-482E-B61D-FC1E184BC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060848"/>
                <a:ext cx="3600400" cy="1884875"/>
              </a:xfrm>
              <a:prstGeom prst="rect">
                <a:avLst/>
              </a:prstGeom>
              <a:blipFill>
                <a:blip r:embed="rId4"/>
                <a:stretch>
                  <a:fillRect l="-1864" b="-5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DD951CD3-8A23-474C-AF6C-83A95391949F}"/>
              </a:ext>
            </a:extLst>
          </p:cNvPr>
          <p:cNvSpPr/>
          <p:nvPr/>
        </p:nvSpPr>
        <p:spPr>
          <a:xfrm>
            <a:off x="2922764" y="4018379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77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1075</Words>
  <Application>Microsoft Office PowerPoint</Application>
  <PresentationFormat>On-screen Show (4:3)</PresentationFormat>
  <Paragraphs>382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Cambria Math</vt:lpstr>
      <vt:lpstr>Comic Sans MS</vt:lpstr>
      <vt:lpstr>Times New Roman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20</cp:revision>
  <dcterms:created xsi:type="dcterms:W3CDTF">2015-07-01T12:05:39Z</dcterms:created>
  <dcterms:modified xsi:type="dcterms:W3CDTF">2020-08-13T18:51:01Z</dcterms:modified>
</cp:coreProperties>
</file>