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D1BBA8-19CF-44C1-ADFD-5B3412E304FA}" v="39" dt="2020-08-06T10:32:02.6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498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CD1BBA8-19CF-44C1-ADFD-5B3412E304FA}"/>
    <pc:docChg chg="modSld">
      <pc:chgData name="Danielle" userId="e2554c37-e717-43a0-ba79-1183ca921ccd" providerId="ADAL" clId="{2CD1BBA8-19CF-44C1-ADFD-5B3412E304FA}" dt="2020-08-06T10:32:02.665" v="55"/>
      <pc:docMkLst>
        <pc:docMk/>
      </pc:docMkLst>
      <pc:sldChg chg="modSp mod">
        <pc:chgData name="Danielle" userId="e2554c37-e717-43a0-ba79-1183ca921ccd" providerId="ADAL" clId="{2CD1BBA8-19CF-44C1-ADFD-5B3412E304FA}" dt="2020-08-06T10:30:22.934" v="16"/>
        <pc:sldMkLst>
          <pc:docMk/>
          <pc:sldMk cId="1692028299" sldId="256"/>
        </pc:sldMkLst>
        <pc:spChg chg="mod">
          <ac:chgData name="Danielle" userId="e2554c37-e717-43a0-ba79-1183ca921ccd" providerId="ADAL" clId="{2CD1BBA8-19CF-44C1-ADFD-5B3412E304FA}" dt="2020-08-06T10:29:57.216" v="3"/>
          <ac:spMkLst>
            <pc:docMk/>
            <pc:sldMk cId="1692028299" sldId="256"/>
            <ac:spMk id="13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0:17.207" v="14"/>
          <ac:spMkLst>
            <pc:docMk/>
            <pc:sldMk cId="1692028299" sldId="256"/>
            <ac:spMk id="15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29:59.686" v="4"/>
          <ac:spMkLst>
            <pc:docMk/>
            <pc:sldMk cId="1692028299" sldId="256"/>
            <ac:spMk id="18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0:22.934" v="16"/>
          <ac:spMkLst>
            <pc:docMk/>
            <pc:sldMk cId="1692028299" sldId="256"/>
            <ac:spMk id="20" creationId="{00000000-0000-0000-0000-000000000000}"/>
          </ac:spMkLst>
        </pc:spChg>
      </pc:sldChg>
      <pc:sldChg chg="modSp mod">
        <pc:chgData name="Danielle" userId="e2554c37-e717-43a0-ba79-1183ca921ccd" providerId="ADAL" clId="{2CD1BBA8-19CF-44C1-ADFD-5B3412E304FA}" dt="2020-08-06T10:30:56.495" v="29"/>
        <pc:sldMkLst>
          <pc:docMk/>
          <pc:sldMk cId="4123625117" sldId="257"/>
        </pc:sldMkLst>
        <pc:spChg chg="mod">
          <ac:chgData name="Danielle" userId="e2554c37-e717-43a0-ba79-1183ca921ccd" providerId="ADAL" clId="{2CD1BBA8-19CF-44C1-ADFD-5B3412E304FA}" dt="2020-08-06T10:29:53.731" v="2"/>
          <ac:spMkLst>
            <pc:docMk/>
            <pc:sldMk cId="4123625117" sldId="257"/>
            <ac:spMk id="13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0:27.561" v="17"/>
          <ac:spMkLst>
            <pc:docMk/>
            <pc:sldMk cId="4123625117" sldId="257"/>
            <ac:spMk id="18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0:56.495" v="29"/>
          <ac:spMkLst>
            <pc:docMk/>
            <pc:sldMk cId="4123625117" sldId="257"/>
            <ac:spMk id="20" creationId="{00000000-0000-0000-0000-000000000000}"/>
          </ac:spMkLst>
        </pc:spChg>
      </pc:sldChg>
      <pc:sldChg chg="modSp mod">
        <pc:chgData name="Danielle" userId="e2554c37-e717-43a0-ba79-1183ca921ccd" providerId="ADAL" clId="{2CD1BBA8-19CF-44C1-ADFD-5B3412E304FA}" dt="2020-08-06T10:31:26.245" v="42"/>
        <pc:sldMkLst>
          <pc:docMk/>
          <pc:sldMk cId="2712921310" sldId="258"/>
        </pc:sldMkLst>
        <pc:spChg chg="mod">
          <ac:chgData name="Danielle" userId="e2554c37-e717-43a0-ba79-1183ca921ccd" providerId="ADAL" clId="{2CD1BBA8-19CF-44C1-ADFD-5B3412E304FA}" dt="2020-08-06T10:31:01.735" v="30"/>
          <ac:spMkLst>
            <pc:docMk/>
            <pc:sldMk cId="2712921310" sldId="258"/>
            <ac:spMk id="13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1:13.117" v="37"/>
          <ac:spMkLst>
            <pc:docMk/>
            <pc:sldMk cId="2712921310" sldId="258"/>
            <ac:spMk id="15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1:07.253" v="35"/>
          <ac:spMkLst>
            <pc:docMk/>
            <pc:sldMk cId="2712921310" sldId="258"/>
            <ac:spMk id="18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1:26.245" v="42"/>
          <ac:spMkLst>
            <pc:docMk/>
            <pc:sldMk cId="2712921310" sldId="258"/>
            <ac:spMk id="20" creationId="{00000000-0000-0000-0000-000000000000}"/>
          </ac:spMkLst>
        </pc:spChg>
      </pc:sldChg>
      <pc:sldChg chg="modSp mod">
        <pc:chgData name="Danielle" userId="e2554c37-e717-43a0-ba79-1183ca921ccd" providerId="ADAL" clId="{2CD1BBA8-19CF-44C1-ADFD-5B3412E304FA}" dt="2020-08-06T10:31:50.384" v="51"/>
        <pc:sldMkLst>
          <pc:docMk/>
          <pc:sldMk cId="932246807" sldId="259"/>
        </pc:sldMkLst>
        <pc:spChg chg="mod">
          <ac:chgData name="Danielle" userId="e2554c37-e717-43a0-ba79-1183ca921ccd" providerId="ADAL" clId="{2CD1BBA8-19CF-44C1-ADFD-5B3412E304FA}" dt="2020-08-06T10:31:30.215" v="43"/>
          <ac:spMkLst>
            <pc:docMk/>
            <pc:sldMk cId="932246807" sldId="259"/>
            <ac:spMk id="13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1:38.703" v="45"/>
          <ac:spMkLst>
            <pc:docMk/>
            <pc:sldMk cId="932246807" sldId="259"/>
            <ac:spMk id="15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1:32.692" v="44"/>
          <ac:spMkLst>
            <pc:docMk/>
            <pc:sldMk cId="932246807" sldId="259"/>
            <ac:spMk id="18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1:50.384" v="51"/>
          <ac:spMkLst>
            <pc:docMk/>
            <pc:sldMk cId="932246807" sldId="259"/>
            <ac:spMk id="20" creationId="{00000000-0000-0000-0000-000000000000}"/>
          </ac:spMkLst>
        </pc:spChg>
      </pc:sldChg>
      <pc:sldChg chg="modSp">
        <pc:chgData name="Danielle" userId="e2554c37-e717-43a0-ba79-1183ca921ccd" providerId="ADAL" clId="{2CD1BBA8-19CF-44C1-ADFD-5B3412E304FA}" dt="2020-08-06T10:32:02.665" v="55"/>
        <pc:sldMkLst>
          <pc:docMk/>
          <pc:sldMk cId="740067929" sldId="260"/>
        </pc:sldMkLst>
        <pc:spChg chg="mod">
          <ac:chgData name="Danielle" userId="e2554c37-e717-43a0-ba79-1183ca921ccd" providerId="ADAL" clId="{2CD1BBA8-19CF-44C1-ADFD-5B3412E304FA}" dt="2020-08-06T10:31:53.748" v="52"/>
          <ac:spMkLst>
            <pc:docMk/>
            <pc:sldMk cId="740067929" sldId="260"/>
            <ac:spMk id="13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1:56.566" v="53"/>
          <ac:spMkLst>
            <pc:docMk/>
            <pc:sldMk cId="740067929" sldId="260"/>
            <ac:spMk id="18" creationId="{00000000-0000-0000-0000-000000000000}"/>
          </ac:spMkLst>
        </pc:spChg>
        <pc:spChg chg="mod">
          <ac:chgData name="Danielle" userId="e2554c37-e717-43a0-ba79-1183ca921ccd" providerId="ADAL" clId="{2CD1BBA8-19CF-44C1-ADFD-5B3412E304FA}" dt="2020-08-06T10:32:02.665" v="55"/>
          <ac:spMkLst>
            <pc:docMk/>
            <pc:sldMk cId="740067929" sldId="260"/>
            <ac:spMk id="2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82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56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299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43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5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13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72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77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09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83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C57C-5C07-413A-B8C6-81F887908762}" type="datetimeFigureOut">
              <a:rPr lang="en-GB" smtClean="0"/>
              <a:t>06/08/2020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284A3-5F85-4240-A4A3-7031F9B174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09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6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86650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379495" y="0"/>
            <a:ext cx="487007" cy="4870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Flowchart: Alternate Process 12"/>
              <p:cNvSpPr/>
              <p:nvPr/>
            </p:nvSpPr>
            <p:spPr>
              <a:xfrm>
                <a:off x="129203" y="589548"/>
                <a:ext cx="4608095" cy="1263315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24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Flowchart: Alternate Process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3" y="589548"/>
                <a:ext cx="4608095" cy="1263315"/>
              </a:xfrm>
              <a:prstGeom prst="flowChartAlternateProcess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607832" y="11010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Flowchart: Alternate Process 14"/>
              <p:cNvSpPr/>
              <p:nvPr/>
            </p:nvSpPr>
            <p:spPr>
              <a:xfrm>
                <a:off x="129203" y="1955404"/>
                <a:ext cx="4608095" cy="4770249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Kumar has three boxes of counters A, B and C.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 are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counters in box A. 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 are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(2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+7)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counters in box B. 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 are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(3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−4)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counters in box C.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There is a total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75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counters in the three boxes.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the number of counters in box A.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GB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(Total for question = 4 marks)</a:t>
                </a:r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Flowchart: Alternate Process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3" y="1955404"/>
                <a:ext cx="4608095" cy="4770249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689" cy="4812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5039498" y="0"/>
            <a:ext cx="486650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418993" y="0"/>
            <a:ext cx="487007" cy="4870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Flowchart: Alternate Process 17"/>
              <p:cNvSpPr/>
              <p:nvPr/>
            </p:nvSpPr>
            <p:spPr>
              <a:xfrm>
                <a:off x="5168701" y="589548"/>
                <a:ext cx="4608095" cy="1263315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12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Flowchart: Alternate Process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1" y="589548"/>
                <a:ext cx="4608095" cy="1263315"/>
              </a:xfrm>
              <a:prstGeom prst="flowChartAlternateProcess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47330" y="11010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Flowchart: Alternate Process 19"/>
              <p:cNvSpPr/>
              <p:nvPr/>
            </p:nvSpPr>
            <p:spPr>
              <a:xfrm>
                <a:off x="5168701" y="1955404"/>
                <a:ext cx="4608095" cy="4770249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diagram shows a garden in the shape of a rectangle.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All measurements are in metres.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perimeter of the garden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32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metres.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the value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(Total for Question is 4 marks)</a:t>
                </a:r>
              </a:p>
            </p:txBody>
          </p:sp>
        </mc:Choice>
        <mc:Fallback>
          <p:sp>
            <p:nvSpPr>
              <p:cNvPr id="20" name="Flowchart: Alternate Process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1" y="1955404"/>
                <a:ext cx="4608095" cy="4770249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498" y="0"/>
            <a:ext cx="723689" cy="4812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89"/>
          <a:stretch/>
        </p:blipFill>
        <p:spPr bwMode="auto">
          <a:xfrm>
            <a:off x="5574660" y="3951953"/>
            <a:ext cx="3990305" cy="2134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02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86650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379495" y="0"/>
            <a:ext cx="487007" cy="4870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Flowchart: Alternate Process 12"/>
              <p:cNvSpPr/>
              <p:nvPr/>
            </p:nvSpPr>
            <p:spPr>
              <a:xfrm>
                <a:off x="129203" y="589548"/>
                <a:ext cx="4608095" cy="1263315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</m:t>
                      </m:r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+3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Flowchart: Alternate Process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3" y="589548"/>
                <a:ext cx="4608095" cy="1263315"/>
              </a:xfrm>
              <a:prstGeom prst="flowChartAlternateProcess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607832" y="11010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129203" y="1955404"/>
            <a:ext cx="4608095" cy="4770249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  <a:p>
            <a:pPr algn="ct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diagram shows a right-angled triangle.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All the angles are in degrees.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Work out the size of the smallest angle of the triangle.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(Total for question is 3 marks)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689" cy="4812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5039498" y="0"/>
            <a:ext cx="486650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418993" y="0"/>
            <a:ext cx="487007" cy="4870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Flowchart: Alternate Process 17"/>
              <p:cNvSpPr/>
              <p:nvPr/>
            </p:nvSpPr>
            <p:spPr>
              <a:xfrm>
                <a:off x="5168701" y="589548"/>
                <a:ext cx="4608095" cy="1263315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10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Flowchart: Alternate Process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1" y="589548"/>
                <a:ext cx="4608095" cy="1263315"/>
              </a:xfrm>
              <a:prstGeom prst="flowChartAlternateProcess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47330" y="11010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Flowchart: Alternate Process 19"/>
              <p:cNvSpPr/>
              <p:nvPr/>
            </p:nvSpPr>
            <p:spPr>
              <a:xfrm>
                <a:off x="5168701" y="1955404"/>
                <a:ext cx="4608095" cy="4770249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diagram shows a trapezium.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cm.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𝐵𝐶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the same length as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twice the length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𝐷𝐶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 longer than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𝐴𝐵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perimeter of the trapezium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34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the length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𝐴𝐷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(Total for Question is 4 marks)</a:t>
                </a:r>
              </a:p>
            </p:txBody>
          </p:sp>
        </mc:Choice>
        <mc:Fallback>
          <p:sp>
            <p:nvSpPr>
              <p:cNvPr id="20" name="Flowchart: Alternate Process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1" y="1955404"/>
                <a:ext cx="4608095" cy="4770249"/>
              </a:xfrm>
              <a:prstGeom prst="flowChartAlternateProcess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498" y="0"/>
            <a:ext cx="723689" cy="4812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27" y="3853431"/>
            <a:ext cx="4247071" cy="171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93"/>
          <a:stretch/>
        </p:blipFill>
        <p:spPr bwMode="auto">
          <a:xfrm>
            <a:off x="5604178" y="4697027"/>
            <a:ext cx="3737139" cy="1183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34074" y="5077108"/>
            <a:ext cx="414485" cy="4230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62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86650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379495" y="0"/>
            <a:ext cx="487007" cy="4870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Flowchart: Alternate Process 12"/>
              <p:cNvSpPr/>
              <p:nvPr/>
            </p:nvSpPr>
            <p:spPr>
              <a:xfrm>
                <a:off x="129203" y="589548"/>
                <a:ext cx="4608095" cy="1263315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1.5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Flowchart: Alternate Process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3" y="589548"/>
                <a:ext cx="4608095" cy="1263315"/>
              </a:xfrm>
              <a:prstGeom prst="flowChartAlternateProcess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607832" y="11010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Flowchart: Alternate Process 14"/>
              <p:cNvSpPr/>
              <p:nvPr/>
            </p:nvSpPr>
            <p:spPr>
              <a:xfrm>
                <a:off x="129203" y="1955404"/>
                <a:ext cx="4608095" cy="4770249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Dan has some marbles.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Ellie has twice as many marbles as Dan.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Frank has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15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marbles.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Dan, Ellie and Frank have a total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63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marbles.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How many marbles does Dan have?</a:t>
                </a:r>
              </a:p>
              <a:p>
                <a:pPr algn="ctr"/>
                <a:endParaRPr lang="en-GB" sz="1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(Total for Question is 3 marks)</a:t>
                </a:r>
              </a:p>
            </p:txBody>
          </p:sp>
        </mc:Choice>
        <mc:Fallback>
          <p:sp>
            <p:nvSpPr>
              <p:cNvPr id="15" name="Flowchart: Alternate Process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3" y="1955404"/>
                <a:ext cx="4608095" cy="4770249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689" cy="4812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5039498" y="0"/>
            <a:ext cx="486650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418993" y="0"/>
            <a:ext cx="487007" cy="4870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Flowchart: Alternate Process 17"/>
              <p:cNvSpPr/>
              <p:nvPr/>
            </p:nvSpPr>
            <p:spPr>
              <a:xfrm>
                <a:off x="5168701" y="589548"/>
                <a:ext cx="4608095" cy="1263315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16</m:t>
                      </m:r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𝑥</m:t>
                      </m:r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+8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Flowchart: Alternate Process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1" y="589548"/>
                <a:ext cx="4608095" cy="1263315"/>
              </a:xfrm>
              <a:prstGeom prst="flowChartAlternateProcess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47330" y="11010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Flowchart: Alternate Process 19"/>
              <p:cNvSpPr/>
              <p:nvPr/>
            </p:nvSpPr>
            <p:spPr>
              <a:xfrm>
                <a:off x="5168701" y="1955404"/>
                <a:ext cx="4608095" cy="4770249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In the diagram, all angles are in degrees.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Angle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𝐴𝑂𝐵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right angle. 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Angle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𝐴𝑂𝐶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Angle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𝐵𝑂𝐶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the value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(Total for question = 3 marks)</a:t>
                </a:r>
              </a:p>
            </p:txBody>
          </p:sp>
        </mc:Choice>
        <mc:Fallback>
          <p:sp>
            <p:nvSpPr>
              <p:cNvPr id="20" name="Flowchart: Alternate Process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1" y="1955404"/>
                <a:ext cx="4608095" cy="4770249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498" y="0"/>
            <a:ext cx="723689" cy="4812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782"/>
          <a:stretch/>
        </p:blipFill>
        <p:spPr bwMode="auto">
          <a:xfrm>
            <a:off x="5921009" y="3603009"/>
            <a:ext cx="3103478" cy="2706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92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86650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379495" y="0"/>
            <a:ext cx="487007" cy="4870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Flowchart: Alternate Process 12"/>
              <p:cNvSpPr/>
              <p:nvPr/>
            </p:nvSpPr>
            <p:spPr>
              <a:xfrm>
                <a:off x="129203" y="589548"/>
                <a:ext cx="4608095" cy="1263315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16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Flowchart: Alternate Process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3" y="589548"/>
                <a:ext cx="4608095" cy="1263315"/>
              </a:xfrm>
              <a:prstGeom prst="flowChartAlternateProcess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607832" y="11010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Flowchart: Alternate Process 14"/>
              <p:cNvSpPr/>
              <p:nvPr/>
            </p:nvSpPr>
            <p:spPr>
              <a:xfrm>
                <a:off x="129203" y="1955404"/>
                <a:ext cx="4608095" cy="4770249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diagram shows shape A.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All the measurements are in centimetres.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an expression, in terms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for the perimeter of shape A.</a:t>
                </a: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(Total for Question is 3 marks)</a:t>
                </a:r>
              </a:p>
            </p:txBody>
          </p:sp>
        </mc:Choice>
        <mc:Fallback>
          <p:sp>
            <p:nvSpPr>
              <p:cNvPr id="15" name="Flowchart: Alternate Process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3" y="1955404"/>
                <a:ext cx="4608095" cy="4770249"/>
              </a:xfrm>
              <a:prstGeom prst="flowChartAlternateProcess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689" cy="4812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5039498" y="0"/>
            <a:ext cx="486650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418993" y="0"/>
            <a:ext cx="487007" cy="4870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Flowchart: Alternate Process 17"/>
              <p:cNvSpPr/>
              <p:nvPr/>
            </p:nvSpPr>
            <p:spPr>
              <a:xfrm>
                <a:off x="5168701" y="589548"/>
                <a:ext cx="4608095" cy="1263315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26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Flowchart: Alternate Process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1" y="589548"/>
                <a:ext cx="4608095" cy="1263315"/>
              </a:xfrm>
              <a:prstGeom prst="flowChartAlternateProcess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47330" y="11010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Flowchart: Alternate Process 19"/>
              <p:cNvSpPr/>
              <p:nvPr/>
            </p:nvSpPr>
            <p:spPr>
              <a:xfrm>
                <a:off x="5168701" y="1955404"/>
                <a:ext cx="4608095" cy="4770249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Julie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years old. 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Kevin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years old. 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Omar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years old.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an expression, in terms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for the total of their ages.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GB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(Total for Question is 2 marks)</a:t>
                </a:r>
              </a:p>
            </p:txBody>
          </p:sp>
        </mc:Choice>
        <mc:Fallback>
          <p:sp>
            <p:nvSpPr>
              <p:cNvPr id="20" name="Flowchart: Alternate Process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1" y="1955404"/>
                <a:ext cx="4608095" cy="4770249"/>
              </a:xfrm>
              <a:prstGeom prst="flowChartAlternateProcess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498" y="0"/>
            <a:ext cx="723689" cy="4812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971"/>
          <a:stretch/>
        </p:blipFill>
        <p:spPr bwMode="auto">
          <a:xfrm>
            <a:off x="861162" y="3684896"/>
            <a:ext cx="3144176" cy="253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24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86650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379495" y="0"/>
            <a:ext cx="487007" cy="4870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Flowchart: Alternate Process 12"/>
              <p:cNvSpPr/>
              <p:nvPr/>
            </p:nvSpPr>
            <p:spPr>
              <a:xfrm>
                <a:off x="129203" y="589548"/>
                <a:ext cx="4608095" cy="1263315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Flowchart: Alternate Process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03" y="589548"/>
                <a:ext cx="4608095" cy="1263315"/>
              </a:xfrm>
              <a:prstGeom prst="flowChartAlternateProcess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607832" y="11010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</p:txBody>
      </p:sp>
      <p:sp>
        <p:nvSpPr>
          <p:cNvPr id="15" name="Flowchart: Alternate Process 14"/>
          <p:cNvSpPr/>
          <p:nvPr/>
        </p:nvSpPr>
        <p:spPr>
          <a:xfrm>
            <a:off x="129203" y="1955404"/>
            <a:ext cx="4608095" cy="4770249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</a:p>
          <a:p>
            <a:pPr algn="ctr"/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the diagram all measurements are in centimetres.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perimeter of the quadrilateral is twice the perimeter of the triangle.</a:t>
            </a: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Work out the perimeter of </a:t>
            </a:r>
            <a:r>
              <a:rPr lang="en-GB" sz="1600">
                <a:latin typeface="Arial" panose="020B0604020202020204" pitchFamily="34" charset="0"/>
                <a:cs typeface="Arial" panose="020B0604020202020204" pitchFamily="34" charset="0"/>
              </a:rPr>
              <a:t>the triangle.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(Total for question = 4 marks)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689" cy="4812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6" name="Rectangle 15"/>
          <p:cNvSpPr/>
          <p:nvPr/>
        </p:nvSpPr>
        <p:spPr>
          <a:xfrm>
            <a:off x="5039498" y="0"/>
            <a:ext cx="486650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9418993" y="0"/>
            <a:ext cx="487007" cy="48700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Flowchart: Alternate Process 17"/>
              <p:cNvSpPr/>
              <p:nvPr/>
            </p:nvSpPr>
            <p:spPr>
              <a:xfrm>
                <a:off x="5168701" y="589548"/>
                <a:ext cx="4608095" cy="1263315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600" i="1" dirty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42</m:t>
                      </m:r>
                    </m:oMath>
                  </m:oMathPara>
                </a14:m>
                <a:endParaRPr lang="en-GB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Flowchart: Alternate Process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1" y="589548"/>
                <a:ext cx="4608095" cy="1263315"/>
              </a:xfrm>
              <a:prstGeom prst="flowChartAlternateProcess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647330" y="110108"/>
            <a:ext cx="1650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Treasure Hunt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Flowchart: Alternate Process 19"/>
              <p:cNvSpPr/>
              <p:nvPr/>
            </p:nvSpPr>
            <p:spPr>
              <a:xfrm>
                <a:off x="5168701" y="1955404"/>
                <a:ext cx="4608095" cy="4770249"/>
              </a:xfrm>
              <a:prstGeom prst="flowChartAlternateProcess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</a:t>
                </a:r>
              </a:p>
              <a:p>
                <a:pPr algn="ctr"/>
                <a:endParaRPr lang="en-GB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diagram shows a rectangle.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All measurements are given in centimetres.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perimeter of the rectangle is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48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cm.</a:t>
                </a: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the value of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GB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(Total for question = 3 marks)</a:t>
                </a:r>
              </a:p>
            </p:txBody>
          </p:sp>
        </mc:Choice>
        <mc:Fallback>
          <p:sp>
            <p:nvSpPr>
              <p:cNvPr id="20" name="Flowchart: Alternate Process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8701" y="1955404"/>
                <a:ext cx="4608095" cy="4770249"/>
              </a:xfrm>
              <a:prstGeom prst="flowChartAlternateProcess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498" y="0"/>
            <a:ext cx="723689" cy="4812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9441923" y="8786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26" r="14645"/>
          <a:stretch/>
        </p:blipFill>
        <p:spPr bwMode="auto">
          <a:xfrm>
            <a:off x="263640" y="4203510"/>
            <a:ext cx="4339219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89"/>
          <a:stretch/>
        </p:blipFill>
        <p:spPr bwMode="auto">
          <a:xfrm>
            <a:off x="5612148" y="3976760"/>
            <a:ext cx="3721199" cy="195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006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522</Words>
  <Application>Microsoft Office PowerPoint</Application>
  <PresentationFormat>A4 Paper (210x297 mm)</PresentationFormat>
  <Paragraphs>196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Moosajee</dc:creator>
  <cp:lastModifiedBy>Danielle Moosajee</cp:lastModifiedBy>
  <cp:revision>4</cp:revision>
  <cp:lastPrinted>2017-03-30T09:31:28Z</cp:lastPrinted>
  <dcterms:created xsi:type="dcterms:W3CDTF">2017-03-21T12:21:59Z</dcterms:created>
  <dcterms:modified xsi:type="dcterms:W3CDTF">2020-08-06T10:32:09Z</dcterms:modified>
</cp:coreProperties>
</file>