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83" r:id="rId3"/>
    <p:sldId id="286" r:id="rId4"/>
    <p:sldId id="281" r:id="rId5"/>
    <p:sldId id="284" r:id="rId6"/>
    <p:sldId id="289" r:id="rId7"/>
    <p:sldId id="287" r:id="rId8"/>
    <p:sldId id="288" r:id="rId9"/>
    <p:sldId id="290" r:id="rId10"/>
    <p:sldId id="291" r:id="rId11"/>
    <p:sldId id="282" r:id="rId12"/>
    <p:sldId id="293" r:id="rId13"/>
    <p:sldId id="294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  <a:srgbClr val="FF99FF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5267EE-4C4E-480B-8C39-5B38B30D151C}" v="620" dt="2020-10-05T10:50:25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B5267EE-4C4E-480B-8C39-5B38B30D151C}"/>
    <pc:docChg chg="undo custSel addSld delSld modSld modMainMaster">
      <pc:chgData name="Danielle" userId="e2554c37-e717-43a0-ba79-1183ca921ccd" providerId="ADAL" clId="{AB5267EE-4C4E-480B-8C39-5B38B30D151C}" dt="2020-10-05T10:50:25.569" v="2630" actId="1076"/>
      <pc:docMkLst>
        <pc:docMk/>
      </pc:docMkLst>
      <pc:sldChg chg="addSp delSp modSp mod modAnim">
        <pc:chgData name="Danielle" userId="e2554c37-e717-43a0-ba79-1183ca921ccd" providerId="ADAL" clId="{AB5267EE-4C4E-480B-8C39-5B38B30D151C}" dt="2020-10-04T19:54:10.383" v="1365"/>
        <pc:sldMkLst>
          <pc:docMk/>
          <pc:sldMk cId="861314220" sldId="281"/>
        </pc:sldMkLst>
        <pc:spChg chg="add mod">
          <ac:chgData name="Danielle" userId="e2554c37-e717-43a0-ba79-1183ca921ccd" providerId="ADAL" clId="{AB5267EE-4C4E-480B-8C39-5B38B30D151C}" dt="2020-10-04T19:54:05.938" v="1364" actId="20577"/>
          <ac:spMkLst>
            <pc:docMk/>
            <pc:sldMk cId="861314220" sldId="281"/>
            <ac:spMk id="2" creationId="{5EA7F68A-BF79-448A-B7EB-0B64CABAF588}"/>
          </ac:spMkLst>
        </pc:spChg>
        <pc:grpChg chg="add del mod">
          <ac:chgData name="Danielle" userId="e2554c37-e717-43a0-ba79-1183ca921ccd" providerId="ADAL" clId="{AB5267EE-4C4E-480B-8C39-5B38B30D151C}" dt="2020-10-04T19:47:46.422" v="1336" actId="478"/>
          <ac:grpSpMkLst>
            <pc:docMk/>
            <pc:sldMk cId="861314220" sldId="281"/>
            <ac:grpSpMk id="6" creationId="{1C99389B-D697-44B9-8AAE-98352089B669}"/>
          </ac:grpSpMkLst>
        </pc:grpChg>
        <pc:picChg chg="add mod">
          <ac:chgData name="Danielle" userId="e2554c37-e717-43a0-ba79-1183ca921ccd" providerId="ADAL" clId="{AB5267EE-4C4E-480B-8C39-5B38B30D151C}" dt="2020-10-04T19:47:37.874" v="1334" actId="1076"/>
          <ac:picMkLst>
            <pc:docMk/>
            <pc:sldMk cId="861314220" sldId="281"/>
            <ac:picMk id="3" creationId="{1C206A6E-2DF4-4F89-9819-D9EC7E4C4439}"/>
          </ac:picMkLst>
        </pc:picChg>
        <pc:picChg chg="add mod">
          <ac:chgData name="Danielle" userId="e2554c37-e717-43a0-ba79-1183ca921ccd" providerId="ADAL" clId="{AB5267EE-4C4E-480B-8C39-5B38B30D151C}" dt="2020-10-04T19:47:37.874" v="1334" actId="1076"/>
          <ac:picMkLst>
            <pc:docMk/>
            <pc:sldMk cId="861314220" sldId="281"/>
            <ac:picMk id="4" creationId="{14BBB02C-921B-4D05-9693-D827731290B2}"/>
          </ac:picMkLst>
        </pc:picChg>
        <pc:picChg chg="add mod">
          <ac:chgData name="Danielle" userId="e2554c37-e717-43a0-ba79-1183ca921ccd" providerId="ADAL" clId="{AB5267EE-4C4E-480B-8C39-5B38B30D151C}" dt="2020-10-04T19:53:47.550" v="1357" actId="1076"/>
          <ac:picMkLst>
            <pc:docMk/>
            <pc:sldMk cId="861314220" sldId="281"/>
            <ac:picMk id="9" creationId="{5A2BA311-3A17-4067-B16C-AB1545EED949}"/>
          </ac:picMkLst>
        </pc:picChg>
        <pc:picChg chg="add del">
          <ac:chgData name="Danielle" userId="e2554c37-e717-43a0-ba79-1183ca921ccd" providerId="ADAL" clId="{AB5267EE-4C4E-480B-8C39-5B38B30D151C}" dt="2020-10-04T19:44:54.240" v="1311" actId="478"/>
          <ac:picMkLst>
            <pc:docMk/>
            <pc:sldMk cId="861314220" sldId="281"/>
            <ac:picMk id="1026" creationId="{6012E5ED-1DEF-437A-9C14-DF8606B6C9C1}"/>
          </ac:picMkLst>
        </pc:picChg>
        <pc:picChg chg="add mod">
          <ac:chgData name="Danielle" userId="e2554c37-e717-43a0-ba79-1183ca921ccd" providerId="ADAL" clId="{AB5267EE-4C4E-480B-8C39-5B38B30D151C}" dt="2020-10-04T19:47:37.874" v="1334" actId="1076"/>
          <ac:picMkLst>
            <pc:docMk/>
            <pc:sldMk cId="861314220" sldId="281"/>
            <ac:picMk id="1028" creationId="{24F40A1E-9028-4BEB-BDBA-FA292EB4C3E2}"/>
          </ac:picMkLst>
        </pc:picChg>
      </pc:sldChg>
      <pc:sldChg chg="addSp modSp mod modAnim">
        <pc:chgData name="Danielle" userId="e2554c37-e717-43a0-ba79-1183ca921ccd" providerId="ADAL" clId="{AB5267EE-4C4E-480B-8C39-5B38B30D151C}" dt="2020-10-05T10:14:58.686" v="2335" actId="20577"/>
        <pc:sldMkLst>
          <pc:docMk/>
          <pc:sldMk cId="3481494680" sldId="282"/>
        </pc:sldMkLst>
        <pc:spChg chg="add mod">
          <ac:chgData name="Danielle" userId="e2554c37-e717-43a0-ba79-1183ca921ccd" providerId="ADAL" clId="{AB5267EE-4C4E-480B-8C39-5B38B30D151C}" dt="2020-10-05T10:12:06.122" v="2250" actId="20577"/>
          <ac:spMkLst>
            <pc:docMk/>
            <pc:sldMk cId="3481494680" sldId="282"/>
            <ac:spMk id="2" creationId="{EBDE5FED-ADE4-4B88-8D73-8F95BB8EE8B3}"/>
          </ac:spMkLst>
        </pc:spChg>
        <pc:spChg chg="mod">
          <ac:chgData name="Danielle" userId="e2554c37-e717-43a0-ba79-1183ca921ccd" providerId="ADAL" clId="{AB5267EE-4C4E-480B-8C39-5B38B30D151C}" dt="2020-10-05T10:14:47.117" v="2328" actId="20577"/>
          <ac:spMkLst>
            <pc:docMk/>
            <pc:sldMk cId="3481494680" sldId="282"/>
            <ac:spMk id="5" creationId="{90A1647D-95CF-4CC6-BDEE-85819238DB32}"/>
          </ac:spMkLst>
        </pc:spChg>
        <pc:spChg chg="mod">
          <ac:chgData name="Danielle" userId="e2554c37-e717-43a0-ba79-1183ca921ccd" providerId="ADAL" clId="{AB5267EE-4C4E-480B-8C39-5B38B30D151C}" dt="2020-10-05T10:13:04.424" v="2264" actId="20577"/>
          <ac:spMkLst>
            <pc:docMk/>
            <pc:sldMk cId="3481494680" sldId="282"/>
            <ac:spMk id="6" creationId="{1B2C6A1F-442A-4C24-99E1-B8842C9A702F}"/>
          </ac:spMkLst>
        </pc:spChg>
        <pc:spChg chg="mod">
          <ac:chgData name="Danielle" userId="e2554c37-e717-43a0-ba79-1183ca921ccd" providerId="ADAL" clId="{AB5267EE-4C4E-480B-8C39-5B38B30D151C}" dt="2020-10-05T10:13:07.961" v="2267" actId="20577"/>
          <ac:spMkLst>
            <pc:docMk/>
            <pc:sldMk cId="3481494680" sldId="282"/>
            <ac:spMk id="7" creationId="{8A3F8C42-B70D-4237-B259-4C583506A9CA}"/>
          </ac:spMkLst>
        </pc:spChg>
        <pc:spChg chg="add mod">
          <ac:chgData name="Danielle" userId="e2554c37-e717-43a0-ba79-1183ca921ccd" providerId="ADAL" clId="{AB5267EE-4C4E-480B-8C39-5B38B30D151C}" dt="2020-10-05T10:14:10.729" v="2287" actId="1076"/>
          <ac:spMkLst>
            <pc:docMk/>
            <pc:sldMk cId="3481494680" sldId="282"/>
            <ac:spMk id="14" creationId="{0CDDF776-1358-4A89-A393-17C9AAE07B21}"/>
          </ac:spMkLst>
        </pc:spChg>
        <pc:spChg chg="mod">
          <ac:chgData name="Danielle" userId="e2554c37-e717-43a0-ba79-1183ca921ccd" providerId="ADAL" clId="{AB5267EE-4C4E-480B-8C39-5B38B30D151C}" dt="2020-10-05T10:14:45.255" v="2327" actId="20577"/>
          <ac:spMkLst>
            <pc:docMk/>
            <pc:sldMk cId="3481494680" sldId="282"/>
            <ac:spMk id="17" creationId="{4B08DE21-2334-42CC-A7B2-2F8F9E69644A}"/>
          </ac:spMkLst>
        </pc:spChg>
        <pc:spChg chg="mod">
          <ac:chgData name="Danielle" userId="e2554c37-e717-43a0-ba79-1183ca921ccd" providerId="ADAL" clId="{AB5267EE-4C4E-480B-8C39-5B38B30D151C}" dt="2020-10-05T10:14:38.639" v="2321" actId="20577"/>
          <ac:spMkLst>
            <pc:docMk/>
            <pc:sldMk cId="3481494680" sldId="282"/>
            <ac:spMk id="18" creationId="{4E405764-8D4A-459C-8664-012078D1734A}"/>
          </ac:spMkLst>
        </pc:spChg>
        <pc:spChg chg="mod">
          <ac:chgData name="Danielle" userId="e2554c37-e717-43a0-ba79-1183ca921ccd" providerId="ADAL" clId="{AB5267EE-4C4E-480B-8C39-5B38B30D151C}" dt="2020-10-05T10:14:41.645" v="2324" actId="20577"/>
          <ac:spMkLst>
            <pc:docMk/>
            <pc:sldMk cId="3481494680" sldId="282"/>
            <ac:spMk id="19" creationId="{A05E181D-38C5-44FD-9A72-762DF48BD500}"/>
          </ac:spMkLst>
        </pc:spChg>
        <pc:spChg chg="add mod">
          <ac:chgData name="Danielle" userId="e2554c37-e717-43a0-ba79-1183ca921ccd" providerId="ADAL" clId="{AB5267EE-4C4E-480B-8C39-5B38B30D151C}" dt="2020-10-05T10:14:58.686" v="2335" actId="20577"/>
          <ac:spMkLst>
            <pc:docMk/>
            <pc:sldMk cId="3481494680" sldId="282"/>
            <ac:spMk id="25" creationId="{F12F2B3C-BAC2-4C29-9703-5C2A5F2A8A65}"/>
          </ac:spMkLst>
        </pc:spChg>
        <pc:grpChg chg="add mod">
          <ac:chgData name="Danielle" userId="e2554c37-e717-43a0-ba79-1183ca921ccd" providerId="ADAL" clId="{AB5267EE-4C4E-480B-8C39-5B38B30D151C}" dt="2020-10-05T10:13:22.124" v="2275" actId="1038"/>
          <ac:grpSpMkLst>
            <pc:docMk/>
            <pc:sldMk cId="3481494680" sldId="282"/>
            <ac:grpSpMk id="3" creationId="{8836A0A2-8CD0-43F2-8346-035AB8CFD934}"/>
          </ac:grpSpMkLst>
        </pc:grpChg>
        <pc:grpChg chg="mod">
          <ac:chgData name="Danielle" userId="e2554c37-e717-43a0-ba79-1183ca921ccd" providerId="ADAL" clId="{AB5267EE-4C4E-480B-8C39-5B38B30D151C}" dt="2020-10-05T10:12:33.758" v="2251"/>
          <ac:grpSpMkLst>
            <pc:docMk/>
            <pc:sldMk cId="3481494680" sldId="282"/>
            <ac:grpSpMk id="4" creationId="{80F24886-0C8B-4FA4-A6D1-0F8D3CB3EE22}"/>
          </ac:grpSpMkLst>
        </pc:grpChg>
        <pc:grpChg chg="add mod">
          <ac:chgData name="Danielle" userId="e2554c37-e717-43a0-ba79-1183ca921ccd" providerId="ADAL" clId="{AB5267EE-4C4E-480B-8C39-5B38B30D151C}" dt="2020-10-05T10:14:25.815" v="2289" actId="1076"/>
          <ac:grpSpMkLst>
            <pc:docMk/>
            <pc:sldMk cId="3481494680" sldId="282"/>
            <ac:grpSpMk id="15" creationId="{B0305AB0-0B16-47C9-8B42-72893D5A384A}"/>
          </ac:grpSpMkLst>
        </pc:grpChg>
        <pc:grpChg chg="mod">
          <ac:chgData name="Danielle" userId="e2554c37-e717-43a0-ba79-1183ca921ccd" providerId="ADAL" clId="{AB5267EE-4C4E-480B-8C39-5B38B30D151C}" dt="2020-10-05T10:14:13.971" v="2288"/>
          <ac:grpSpMkLst>
            <pc:docMk/>
            <pc:sldMk cId="3481494680" sldId="282"/>
            <ac:grpSpMk id="16" creationId="{57098D64-1417-42D3-8596-6A14A818D214}"/>
          </ac:grpSpMkLst>
        </pc:grpChg>
        <pc:cxnChg chg="mod">
          <ac:chgData name="Danielle" userId="e2554c37-e717-43a0-ba79-1183ca921ccd" providerId="ADAL" clId="{AB5267EE-4C4E-480B-8C39-5B38B30D151C}" dt="2020-10-05T10:12:33.758" v="2251"/>
          <ac:cxnSpMkLst>
            <pc:docMk/>
            <pc:sldMk cId="3481494680" sldId="282"/>
            <ac:cxnSpMk id="8" creationId="{A9075DA9-77F4-49ED-A47B-16DF7BCE880C}"/>
          </ac:cxnSpMkLst>
        </pc:cxnChg>
        <pc:cxnChg chg="mod">
          <ac:chgData name="Danielle" userId="e2554c37-e717-43a0-ba79-1183ca921ccd" providerId="ADAL" clId="{AB5267EE-4C4E-480B-8C39-5B38B30D151C}" dt="2020-10-05T10:12:33.758" v="2251"/>
          <ac:cxnSpMkLst>
            <pc:docMk/>
            <pc:sldMk cId="3481494680" sldId="282"/>
            <ac:cxnSpMk id="9" creationId="{6146E75C-CBAC-49CC-94A9-EB8A874485AA}"/>
          </ac:cxnSpMkLst>
        </pc:cxnChg>
        <pc:cxnChg chg="mod">
          <ac:chgData name="Danielle" userId="e2554c37-e717-43a0-ba79-1183ca921ccd" providerId="ADAL" clId="{AB5267EE-4C4E-480B-8C39-5B38B30D151C}" dt="2020-10-05T10:12:33.758" v="2251"/>
          <ac:cxnSpMkLst>
            <pc:docMk/>
            <pc:sldMk cId="3481494680" sldId="282"/>
            <ac:cxnSpMk id="10" creationId="{BE11719C-64D8-4DE1-BADB-365665DE8270}"/>
          </ac:cxnSpMkLst>
        </pc:cxnChg>
        <pc:cxnChg chg="mod">
          <ac:chgData name="Danielle" userId="e2554c37-e717-43a0-ba79-1183ca921ccd" providerId="ADAL" clId="{AB5267EE-4C4E-480B-8C39-5B38B30D151C}" dt="2020-10-05T10:12:33.758" v="2251"/>
          <ac:cxnSpMkLst>
            <pc:docMk/>
            <pc:sldMk cId="3481494680" sldId="282"/>
            <ac:cxnSpMk id="11" creationId="{9821EAA1-C235-46FA-8F12-C4CFF9FF6058}"/>
          </ac:cxnSpMkLst>
        </pc:cxnChg>
        <pc:cxnChg chg="add mod">
          <ac:chgData name="Danielle" userId="e2554c37-e717-43a0-ba79-1183ca921ccd" providerId="ADAL" clId="{AB5267EE-4C4E-480B-8C39-5B38B30D151C}" dt="2020-10-05T10:13:22.124" v="2275" actId="1038"/>
          <ac:cxnSpMkLst>
            <pc:docMk/>
            <pc:sldMk cId="3481494680" sldId="282"/>
            <ac:cxnSpMk id="12" creationId="{AF1C167C-04FE-4991-AC7D-909743528A9B}"/>
          </ac:cxnSpMkLst>
        </pc:cxnChg>
        <pc:cxnChg chg="mod">
          <ac:chgData name="Danielle" userId="e2554c37-e717-43a0-ba79-1183ca921ccd" providerId="ADAL" clId="{AB5267EE-4C4E-480B-8C39-5B38B30D151C}" dt="2020-10-05T10:14:13.971" v="2288"/>
          <ac:cxnSpMkLst>
            <pc:docMk/>
            <pc:sldMk cId="3481494680" sldId="282"/>
            <ac:cxnSpMk id="20" creationId="{B34D83C0-FADB-49D2-8804-E189AB043C67}"/>
          </ac:cxnSpMkLst>
        </pc:cxnChg>
        <pc:cxnChg chg="mod">
          <ac:chgData name="Danielle" userId="e2554c37-e717-43a0-ba79-1183ca921ccd" providerId="ADAL" clId="{AB5267EE-4C4E-480B-8C39-5B38B30D151C}" dt="2020-10-05T10:14:13.971" v="2288"/>
          <ac:cxnSpMkLst>
            <pc:docMk/>
            <pc:sldMk cId="3481494680" sldId="282"/>
            <ac:cxnSpMk id="21" creationId="{4C811E10-10DB-4385-86C0-660C42E015CB}"/>
          </ac:cxnSpMkLst>
        </pc:cxnChg>
        <pc:cxnChg chg="mod">
          <ac:chgData name="Danielle" userId="e2554c37-e717-43a0-ba79-1183ca921ccd" providerId="ADAL" clId="{AB5267EE-4C4E-480B-8C39-5B38B30D151C}" dt="2020-10-05T10:14:13.971" v="2288"/>
          <ac:cxnSpMkLst>
            <pc:docMk/>
            <pc:sldMk cId="3481494680" sldId="282"/>
            <ac:cxnSpMk id="22" creationId="{EEDF996C-FDE1-4C7B-A7CB-1CAF4B55587D}"/>
          </ac:cxnSpMkLst>
        </pc:cxnChg>
        <pc:cxnChg chg="mod">
          <ac:chgData name="Danielle" userId="e2554c37-e717-43a0-ba79-1183ca921ccd" providerId="ADAL" clId="{AB5267EE-4C4E-480B-8C39-5B38B30D151C}" dt="2020-10-05T10:14:13.971" v="2288"/>
          <ac:cxnSpMkLst>
            <pc:docMk/>
            <pc:sldMk cId="3481494680" sldId="282"/>
            <ac:cxnSpMk id="23" creationId="{3F2D0C94-D21E-4CBE-B865-A0B9FB303727}"/>
          </ac:cxnSpMkLst>
        </pc:cxnChg>
        <pc:cxnChg chg="add mod">
          <ac:chgData name="Danielle" userId="e2554c37-e717-43a0-ba79-1183ca921ccd" providerId="ADAL" clId="{AB5267EE-4C4E-480B-8C39-5B38B30D151C}" dt="2020-10-05T10:14:33.319" v="2318" actId="1037"/>
          <ac:cxnSpMkLst>
            <pc:docMk/>
            <pc:sldMk cId="3481494680" sldId="282"/>
            <ac:cxnSpMk id="24" creationId="{E743309A-D756-4B05-B04F-27835C83811C}"/>
          </ac:cxnSpMkLst>
        </pc:cxnChg>
      </pc:sldChg>
      <pc:sldChg chg="addSp delSp modSp new mod modClrScheme chgLayout">
        <pc:chgData name="Danielle" userId="e2554c37-e717-43a0-ba79-1183ca921ccd" providerId="ADAL" clId="{AB5267EE-4C4E-480B-8C39-5B38B30D151C}" dt="2020-10-04T20:20:03.928" v="1709" actId="478"/>
        <pc:sldMkLst>
          <pc:docMk/>
          <pc:sldMk cId="1305414365" sldId="283"/>
        </pc:sldMkLst>
        <pc:spChg chg="add mod">
          <ac:chgData name="Danielle" userId="e2554c37-e717-43a0-ba79-1183ca921ccd" providerId="ADAL" clId="{AB5267EE-4C4E-480B-8C39-5B38B30D151C}" dt="2020-10-04T19:36:16.262" v="1191" actId="20577"/>
          <ac:spMkLst>
            <pc:docMk/>
            <pc:sldMk cId="1305414365" sldId="283"/>
            <ac:spMk id="2" creationId="{FB8FC8A3-C4E1-45B6-B22E-735873A5A27C}"/>
          </ac:spMkLst>
        </pc:spChg>
        <pc:spChg chg="add del mod">
          <ac:chgData name="Danielle" userId="e2554c37-e717-43a0-ba79-1183ca921ccd" providerId="ADAL" clId="{AB5267EE-4C4E-480B-8C39-5B38B30D151C}" dt="2020-10-04T19:36:41.155" v="1193" actId="478"/>
          <ac:spMkLst>
            <pc:docMk/>
            <pc:sldMk cId="1305414365" sldId="283"/>
            <ac:spMk id="3" creationId="{AC6CE98C-5842-4E99-98FE-8F3A87DA2EBA}"/>
          </ac:spMkLst>
        </pc:spChg>
        <pc:picChg chg="add del">
          <ac:chgData name="Danielle" userId="e2554c37-e717-43a0-ba79-1183ca921ccd" providerId="ADAL" clId="{AB5267EE-4C4E-480B-8C39-5B38B30D151C}" dt="2020-10-04T20:20:03.928" v="1709" actId="478"/>
          <ac:picMkLst>
            <pc:docMk/>
            <pc:sldMk cId="1305414365" sldId="283"/>
            <ac:picMk id="3074" creationId="{824ABF95-FCC2-4AB1-8A72-E7E91BCBC6F8}"/>
          </ac:picMkLst>
        </pc:picChg>
      </pc:sldChg>
      <pc:sldChg chg="addSp delSp modSp new mod modClrScheme chgLayout">
        <pc:chgData name="Danielle" userId="e2554c37-e717-43a0-ba79-1183ca921ccd" providerId="ADAL" clId="{AB5267EE-4C4E-480B-8C39-5B38B30D151C}" dt="2020-10-04T20:18:37.703" v="1699" actId="1076"/>
        <pc:sldMkLst>
          <pc:docMk/>
          <pc:sldMk cId="2830104715" sldId="284"/>
        </pc:sldMkLst>
        <pc:spChg chg="add mod">
          <ac:chgData name="Danielle" userId="e2554c37-e717-43a0-ba79-1183ca921ccd" providerId="ADAL" clId="{AB5267EE-4C4E-480B-8C39-5B38B30D151C}" dt="2020-10-04T20:18:35.417" v="1698" actId="14100"/>
          <ac:spMkLst>
            <pc:docMk/>
            <pc:sldMk cId="2830104715" sldId="284"/>
            <ac:spMk id="3" creationId="{F659D329-1DA3-473F-AE5B-02923AC610A9}"/>
          </ac:spMkLst>
        </pc:spChg>
        <pc:picChg chg="add del">
          <ac:chgData name="Danielle" userId="e2554c37-e717-43a0-ba79-1183ca921ccd" providerId="ADAL" clId="{AB5267EE-4C4E-480B-8C39-5B38B30D151C}" dt="2020-10-04T20:17:45.008" v="1686" actId="478"/>
          <ac:picMkLst>
            <pc:docMk/>
            <pc:sldMk cId="2830104715" sldId="284"/>
            <ac:picMk id="2050" creationId="{D370FBA8-98C0-44FC-AE94-45C1ACC62A2F}"/>
          </ac:picMkLst>
        </pc:picChg>
        <pc:picChg chg="add mod">
          <ac:chgData name="Danielle" userId="e2554c37-e717-43a0-ba79-1183ca921ccd" providerId="ADAL" clId="{AB5267EE-4C4E-480B-8C39-5B38B30D151C}" dt="2020-10-04T20:18:37.703" v="1699" actId="1076"/>
          <ac:picMkLst>
            <pc:docMk/>
            <pc:sldMk cId="2830104715" sldId="284"/>
            <ac:picMk id="2052" creationId="{D7D309A9-7AB0-4934-B8C9-6C97011C90C7}"/>
          </ac:picMkLst>
        </pc:picChg>
      </pc:sldChg>
      <pc:sldChg chg="addSp delSp modSp new del mod modClrScheme chgLayout">
        <pc:chgData name="Danielle" userId="e2554c37-e717-43a0-ba79-1183ca921ccd" providerId="ADAL" clId="{AB5267EE-4C4E-480B-8C39-5B38B30D151C}" dt="2020-10-04T20:21:27.529" v="1712" actId="47"/>
        <pc:sldMkLst>
          <pc:docMk/>
          <pc:sldMk cId="1366027710" sldId="285"/>
        </pc:sldMkLst>
        <pc:spChg chg="add del">
          <ac:chgData name="Danielle" userId="e2554c37-e717-43a0-ba79-1183ca921ccd" providerId="ADAL" clId="{AB5267EE-4C4E-480B-8C39-5B38B30D151C}" dt="2020-10-04T19:22:19.865" v="427" actId="22"/>
          <ac:spMkLst>
            <pc:docMk/>
            <pc:sldMk cId="1366027710" sldId="285"/>
            <ac:spMk id="3" creationId="{55033A94-3A9C-40E7-A441-1008A2233CDF}"/>
          </ac:spMkLst>
        </pc:spChg>
        <pc:spChg chg="add mod">
          <ac:chgData name="Danielle" userId="e2554c37-e717-43a0-ba79-1183ca921ccd" providerId="ADAL" clId="{AB5267EE-4C4E-480B-8C39-5B38B30D151C}" dt="2020-10-04T19:22:24.991" v="429" actId="1076"/>
          <ac:spMkLst>
            <pc:docMk/>
            <pc:sldMk cId="1366027710" sldId="285"/>
            <ac:spMk id="5" creationId="{DDBA3499-A4D9-419A-B3E1-4E805C08ECB2}"/>
          </ac:spMkLst>
        </pc:spChg>
        <pc:picChg chg="add">
          <ac:chgData name="Danielle" userId="e2554c37-e717-43a0-ba79-1183ca921ccd" providerId="ADAL" clId="{AB5267EE-4C4E-480B-8C39-5B38B30D151C}" dt="2020-10-04T19:22:56.172" v="430"/>
          <ac:picMkLst>
            <pc:docMk/>
            <pc:sldMk cId="1366027710" sldId="285"/>
            <ac:picMk id="6" creationId="{EC494452-E96B-45A5-AE8C-AE4385F8F110}"/>
          </ac:picMkLst>
        </pc:picChg>
      </pc:sldChg>
      <pc:sldChg chg="modSp add mod">
        <pc:chgData name="Danielle" userId="e2554c37-e717-43a0-ba79-1183ca921ccd" providerId="ADAL" clId="{AB5267EE-4C4E-480B-8C39-5B38B30D151C}" dt="2020-10-04T19:37:35.482" v="1250" actId="20577"/>
        <pc:sldMkLst>
          <pc:docMk/>
          <pc:sldMk cId="1971947483" sldId="286"/>
        </pc:sldMkLst>
        <pc:spChg chg="mod">
          <ac:chgData name="Danielle" userId="e2554c37-e717-43a0-ba79-1183ca921ccd" providerId="ADAL" clId="{AB5267EE-4C4E-480B-8C39-5B38B30D151C}" dt="2020-10-04T19:37:35.482" v="1250" actId="20577"/>
          <ac:spMkLst>
            <pc:docMk/>
            <pc:sldMk cId="1971947483" sldId="286"/>
            <ac:spMk id="2" creationId="{FB8FC8A3-C4E1-45B6-B22E-735873A5A27C}"/>
          </ac:spMkLst>
        </pc:spChg>
      </pc:sldChg>
      <pc:sldChg chg="addSp modSp add mod">
        <pc:chgData name="Danielle" userId="e2554c37-e717-43a0-ba79-1183ca921ccd" providerId="ADAL" clId="{AB5267EE-4C4E-480B-8C39-5B38B30D151C}" dt="2020-10-04T20:18:57.846" v="1702" actId="1076"/>
        <pc:sldMkLst>
          <pc:docMk/>
          <pc:sldMk cId="875811221" sldId="287"/>
        </pc:sldMkLst>
        <pc:spChg chg="mod">
          <ac:chgData name="Danielle" userId="e2554c37-e717-43a0-ba79-1183ca921ccd" providerId="ADAL" clId="{AB5267EE-4C4E-480B-8C39-5B38B30D151C}" dt="2020-10-04T19:57:39.335" v="1480" actId="6549"/>
          <ac:spMkLst>
            <pc:docMk/>
            <pc:sldMk cId="875811221" sldId="287"/>
            <ac:spMk id="2" creationId="{FB8FC8A3-C4E1-45B6-B22E-735873A5A27C}"/>
          </ac:spMkLst>
        </pc:spChg>
        <pc:picChg chg="add mod">
          <ac:chgData name="Danielle" userId="e2554c37-e717-43a0-ba79-1183ca921ccd" providerId="ADAL" clId="{AB5267EE-4C4E-480B-8C39-5B38B30D151C}" dt="2020-10-04T20:18:57.846" v="1702" actId="1076"/>
          <ac:picMkLst>
            <pc:docMk/>
            <pc:sldMk cId="875811221" sldId="287"/>
            <ac:picMk id="4" creationId="{F00BD483-0CD3-4490-8A29-725CC6D1E370}"/>
          </ac:picMkLst>
        </pc:picChg>
      </pc:sldChg>
      <pc:sldChg chg="addSp modSp add mod">
        <pc:chgData name="Danielle" userId="e2554c37-e717-43a0-ba79-1183ca921ccd" providerId="ADAL" clId="{AB5267EE-4C4E-480B-8C39-5B38B30D151C}" dt="2020-10-04T20:19:00.427" v="1703" actId="22"/>
        <pc:sldMkLst>
          <pc:docMk/>
          <pc:sldMk cId="106445232" sldId="288"/>
        </pc:sldMkLst>
        <pc:spChg chg="mod">
          <ac:chgData name="Danielle" userId="e2554c37-e717-43a0-ba79-1183ca921ccd" providerId="ADAL" clId="{AB5267EE-4C4E-480B-8C39-5B38B30D151C}" dt="2020-10-04T19:57:35.850" v="1479" actId="6549"/>
          <ac:spMkLst>
            <pc:docMk/>
            <pc:sldMk cId="106445232" sldId="288"/>
            <ac:spMk id="2" creationId="{FB8FC8A3-C4E1-45B6-B22E-735873A5A27C}"/>
          </ac:spMkLst>
        </pc:spChg>
        <pc:picChg chg="add">
          <ac:chgData name="Danielle" userId="e2554c37-e717-43a0-ba79-1183ca921ccd" providerId="ADAL" clId="{AB5267EE-4C4E-480B-8C39-5B38B30D151C}" dt="2020-10-04T20:19:00.427" v="1703" actId="22"/>
          <ac:picMkLst>
            <pc:docMk/>
            <pc:sldMk cId="106445232" sldId="288"/>
            <ac:picMk id="4" creationId="{24536FDE-5122-49CF-BF62-B9CFE0F1FA38}"/>
          </ac:picMkLst>
        </pc:picChg>
      </pc:sldChg>
      <pc:sldChg chg="addSp delSp modSp new mod modClrScheme delAnim modAnim chgLayout">
        <pc:chgData name="Danielle" userId="e2554c37-e717-43a0-ba79-1183ca921ccd" providerId="ADAL" clId="{AB5267EE-4C4E-480B-8C39-5B38B30D151C}" dt="2020-10-04T20:19:24.927" v="1707" actId="1076"/>
        <pc:sldMkLst>
          <pc:docMk/>
          <pc:sldMk cId="255978086" sldId="289"/>
        </pc:sldMkLst>
        <pc:spChg chg="add mod">
          <ac:chgData name="Danielle" userId="e2554c37-e717-43a0-ba79-1183ca921ccd" providerId="ADAL" clId="{AB5267EE-4C4E-480B-8C39-5B38B30D151C}" dt="2020-10-04T19:59:02.127" v="1622" actId="20577"/>
          <ac:spMkLst>
            <pc:docMk/>
            <pc:sldMk cId="255978086" sldId="289"/>
            <ac:spMk id="3" creationId="{6693EEFD-308D-4BAB-8ABD-CE0D480470A9}"/>
          </ac:spMkLst>
        </pc:spChg>
        <pc:spChg chg="add del">
          <ac:chgData name="Danielle" userId="e2554c37-e717-43a0-ba79-1183ca921ccd" providerId="ADAL" clId="{AB5267EE-4C4E-480B-8C39-5B38B30D151C}" dt="2020-10-04T19:56:24.970" v="1389" actId="478"/>
          <ac:spMkLst>
            <pc:docMk/>
            <pc:sldMk cId="255978086" sldId="289"/>
            <ac:spMk id="5" creationId="{31A22F16-8549-4BFD-9C0C-0BB080553F96}"/>
          </ac:spMkLst>
        </pc:spChg>
        <pc:spChg chg="add mod">
          <ac:chgData name="Danielle" userId="e2554c37-e717-43a0-ba79-1183ca921ccd" providerId="ADAL" clId="{AB5267EE-4C4E-480B-8C39-5B38B30D151C}" dt="2020-10-04T19:56:29.086" v="1390" actId="1076"/>
          <ac:spMkLst>
            <pc:docMk/>
            <pc:sldMk cId="255978086" sldId="289"/>
            <ac:spMk id="6" creationId="{4F15634C-5AEE-4973-B272-672C4050B088}"/>
          </ac:spMkLst>
        </pc:spChg>
        <pc:spChg chg="add mod">
          <ac:chgData name="Danielle" userId="e2554c37-e717-43a0-ba79-1183ca921ccd" providerId="ADAL" clId="{AB5267EE-4C4E-480B-8C39-5B38B30D151C}" dt="2020-10-04T19:56:29.086" v="1390" actId="1076"/>
          <ac:spMkLst>
            <pc:docMk/>
            <pc:sldMk cId="255978086" sldId="289"/>
            <ac:spMk id="8" creationId="{87CC8770-9EC0-48A2-8B44-9431B0F95189}"/>
          </ac:spMkLst>
        </pc:spChg>
        <pc:spChg chg="add mod">
          <ac:chgData name="Danielle" userId="e2554c37-e717-43a0-ba79-1183ca921ccd" providerId="ADAL" clId="{AB5267EE-4C4E-480B-8C39-5B38B30D151C}" dt="2020-10-04T19:56:29.086" v="1390" actId="1076"/>
          <ac:spMkLst>
            <pc:docMk/>
            <pc:sldMk cId="255978086" sldId="289"/>
            <ac:spMk id="10" creationId="{97AEF808-548F-4D38-A856-CF9FC518EC62}"/>
          </ac:spMkLst>
        </pc:spChg>
        <pc:spChg chg="add mod">
          <ac:chgData name="Danielle" userId="e2554c37-e717-43a0-ba79-1183ca921ccd" providerId="ADAL" clId="{AB5267EE-4C4E-480B-8C39-5B38B30D151C}" dt="2020-10-04T20:00:45.439" v="1636" actId="1076"/>
          <ac:spMkLst>
            <pc:docMk/>
            <pc:sldMk cId="255978086" sldId="289"/>
            <ac:spMk id="13" creationId="{4976B210-7522-4138-BD9D-B82690460E99}"/>
          </ac:spMkLst>
        </pc:spChg>
        <pc:spChg chg="add mod">
          <ac:chgData name="Danielle" userId="e2554c37-e717-43a0-ba79-1183ca921ccd" providerId="ADAL" clId="{AB5267EE-4C4E-480B-8C39-5B38B30D151C}" dt="2020-10-04T20:01:08.610" v="1648" actId="1038"/>
          <ac:spMkLst>
            <pc:docMk/>
            <pc:sldMk cId="255978086" sldId="289"/>
            <ac:spMk id="14" creationId="{B6448B72-C57B-4FB1-8090-C756017269D6}"/>
          </ac:spMkLst>
        </pc:spChg>
        <pc:spChg chg="add mod">
          <ac:chgData name="Danielle" userId="e2554c37-e717-43a0-ba79-1183ca921ccd" providerId="ADAL" clId="{AB5267EE-4C4E-480B-8C39-5B38B30D151C}" dt="2020-10-04T20:01:45.586" v="1652" actId="20577"/>
          <ac:spMkLst>
            <pc:docMk/>
            <pc:sldMk cId="255978086" sldId="289"/>
            <ac:spMk id="16" creationId="{C32FAA0B-E26B-41D0-B2C2-9208C6DFC30D}"/>
          </ac:spMkLst>
        </pc:spChg>
        <pc:spChg chg="add del mod">
          <ac:chgData name="Danielle" userId="e2554c37-e717-43a0-ba79-1183ca921ccd" providerId="ADAL" clId="{AB5267EE-4C4E-480B-8C39-5B38B30D151C}" dt="2020-10-04T20:01:43.305" v="1651" actId="478"/>
          <ac:spMkLst>
            <pc:docMk/>
            <pc:sldMk cId="255978086" sldId="289"/>
            <ac:spMk id="17" creationId="{4784785E-97C0-4D04-A4C1-D07F2367CE4C}"/>
          </ac:spMkLst>
        </pc:spChg>
        <pc:spChg chg="add mod">
          <ac:chgData name="Danielle" userId="e2554c37-e717-43a0-ba79-1183ca921ccd" providerId="ADAL" clId="{AB5267EE-4C4E-480B-8C39-5B38B30D151C}" dt="2020-10-04T20:02:10.321" v="1664" actId="20577"/>
          <ac:spMkLst>
            <pc:docMk/>
            <pc:sldMk cId="255978086" sldId="289"/>
            <ac:spMk id="19" creationId="{539F5C81-3449-4A2B-8903-16DD715203EF}"/>
          </ac:spMkLst>
        </pc:spChg>
        <pc:spChg chg="add del mod">
          <ac:chgData name="Danielle" userId="e2554c37-e717-43a0-ba79-1183ca921ccd" providerId="ADAL" clId="{AB5267EE-4C4E-480B-8C39-5B38B30D151C}" dt="2020-10-04T20:02:16.837" v="1670" actId="478"/>
          <ac:spMkLst>
            <pc:docMk/>
            <pc:sldMk cId="255978086" sldId="289"/>
            <ac:spMk id="20" creationId="{96E058F3-4E71-4E43-8100-56155BF7482C}"/>
          </ac:spMkLst>
        </pc:spChg>
        <pc:spChg chg="add mod">
          <ac:chgData name="Danielle" userId="e2554c37-e717-43a0-ba79-1183ca921ccd" providerId="ADAL" clId="{AB5267EE-4C4E-480B-8C39-5B38B30D151C}" dt="2020-10-04T20:03:29.260" v="1684" actId="1076"/>
          <ac:spMkLst>
            <pc:docMk/>
            <pc:sldMk cId="255978086" sldId="289"/>
            <ac:spMk id="22" creationId="{CBB79A01-8AF2-41FE-9069-949B3D43C691}"/>
          </ac:spMkLst>
        </pc:spChg>
        <pc:spChg chg="add del mod">
          <ac:chgData name="Danielle" userId="e2554c37-e717-43a0-ba79-1183ca921ccd" providerId="ADAL" clId="{AB5267EE-4C4E-480B-8C39-5B38B30D151C}" dt="2020-10-04T20:03:14.981" v="1673" actId="478"/>
          <ac:spMkLst>
            <pc:docMk/>
            <pc:sldMk cId="255978086" sldId="289"/>
            <ac:spMk id="23" creationId="{57685581-6065-4374-8742-1FC8898375B5}"/>
          </ac:spMkLst>
        </pc:spChg>
        <pc:picChg chg="add mod">
          <ac:chgData name="Danielle" userId="e2554c37-e717-43a0-ba79-1183ca921ccd" providerId="ADAL" clId="{AB5267EE-4C4E-480B-8C39-5B38B30D151C}" dt="2020-10-04T20:19:24.927" v="1707" actId="1076"/>
          <ac:picMkLst>
            <pc:docMk/>
            <pc:sldMk cId="255978086" sldId="289"/>
            <ac:picMk id="25" creationId="{5642E0FD-2F28-4368-BC29-C8F4FD1F2F75}"/>
          </ac:picMkLst>
        </pc:picChg>
        <pc:cxnChg chg="add mod">
          <ac:chgData name="Danielle" userId="e2554c37-e717-43a0-ba79-1183ca921ccd" providerId="ADAL" clId="{AB5267EE-4C4E-480B-8C39-5B38B30D151C}" dt="2020-10-04T19:59:41.949" v="1629" actId="208"/>
          <ac:cxnSpMkLst>
            <pc:docMk/>
            <pc:sldMk cId="255978086" sldId="289"/>
            <ac:cxnSpMk id="12" creationId="{18C4DE73-C64D-4D16-ABED-EBAF579AFEB3}"/>
          </ac:cxnSpMkLst>
        </pc:cxnChg>
        <pc:cxnChg chg="add mod">
          <ac:chgData name="Danielle" userId="e2554c37-e717-43a0-ba79-1183ca921ccd" providerId="ADAL" clId="{AB5267EE-4C4E-480B-8C39-5B38B30D151C}" dt="2020-10-04T20:01:33.723" v="1650" actId="1076"/>
          <ac:cxnSpMkLst>
            <pc:docMk/>
            <pc:sldMk cId="255978086" sldId="289"/>
            <ac:cxnSpMk id="15" creationId="{4487299F-D42D-4E0E-A5AC-EB64B7157AB5}"/>
          </ac:cxnSpMkLst>
        </pc:cxnChg>
        <pc:cxnChg chg="add mod">
          <ac:chgData name="Danielle" userId="e2554c37-e717-43a0-ba79-1183ca921ccd" providerId="ADAL" clId="{AB5267EE-4C4E-480B-8C39-5B38B30D151C}" dt="2020-10-04T20:01:51.264" v="1654" actId="1076"/>
          <ac:cxnSpMkLst>
            <pc:docMk/>
            <pc:sldMk cId="255978086" sldId="289"/>
            <ac:cxnSpMk id="18" creationId="{696E7F03-D712-40BE-879D-8979D66AE971}"/>
          </ac:cxnSpMkLst>
        </pc:cxnChg>
        <pc:cxnChg chg="add mod">
          <ac:chgData name="Danielle" userId="e2554c37-e717-43a0-ba79-1183ca921ccd" providerId="ADAL" clId="{AB5267EE-4C4E-480B-8C39-5B38B30D151C}" dt="2020-10-04T20:03:07.906" v="1672" actId="1076"/>
          <ac:cxnSpMkLst>
            <pc:docMk/>
            <pc:sldMk cId="255978086" sldId="289"/>
            <ac:cxnSpMk id="21" creationId="{5663C7F6-09F7-4AFD-8A08-D87AF7B188A4}"/>
          </ac:cxnSpMkLst>
        </pc:cxnChg>
      </pc:sldChg>
      <pc:sldChg chg="addSp modSp new mod modClrScheme modAnim chgLayout">
        <pc:chgData name="Danielle" userId="e2554c37-e717-43a0-ba79-1183ca921ccd" providerId="ADAL" clId="{AB5267EE-4C4E-480B-8C39-5B38B30D151C}" dt="2020-10-05T10:01:32.426" v="1960"/>
        <pc:sldMkLst>
          <pc:docMk/>
          <pc:sldMk cId="2166186925" sldId="290"/>
        </pc:sldMkLst>
        <pc:spChg chg="add mod">
          <ac:chgData name="Danielle" userId="e2554c37-e717-43a0-ba79-1183ca921ccd" providerId="ADAL" clId="{AB5267EE-4C4E-480B-8C39-5B38B30D151C}" dt="2020-10-05T10:01:11.366" v="1956" actId="6549"/>
          <ac:spMkLst>
            <pc:docMk/>
            <pc:sldMk cId="2166186925" sldId="290"/>
            <ac:spMk id="2" creationId="{32238D19-A5D3-4864-A076-FDF2F5025CD6}"/>
          </ac:spMkLst>
        </pc:spChg>
        <pc:spChg chg="add mod">
          <ac:chgData name="Danielle" userId="e2554c37-e717-43a0-ba79-1183ca921ccd" providerId="ADAL" clId="{AB5267EE-4C4E-480B-8C39-5B38B30D151C}" dt="2020-10-05T09:59:24.864" v="1914" actId="1076"/>
          <ac:spMkLst>
            <pc:docMk/>
            <pc:sldMk cId="2166186925" sldId="290"/>
            <ac:spMk id="3" creationId="{7A80D8FC-6677-4E09-86F9-9D1CB0DF72F7}"/>
          </ac:spMkLst>
        </pc:spChg>
        <pc:spChg chg="add mod">
          <ac:chgData name="Danielle" userId="e2554c37-e717-43a0-ba79-1183ca921ccd" providerId="ADAL" clId="{AB5267EE-4C4E-480B-8C39-5B38B30D151C}" dt="2020-10-05T09:59:42.631" v="1923" actId="1076"/>
          <ac:spMkLst>
            <pc:docMk/>
            <pc:sldMk cId="2166186925" sldId="290"/>
            <ac:spMk id="4" creationId="{5499C945-9677-496A-9DCE-6A063C940FD9}"/>
          </ac:spMkLst>
        </pc:spChg>
        <pc:spChg chg="add mod">
          <ac:chgData name="Danielle" userId="e2554c37-e717-43a0-ba79-1183ca921ccd" providerId="ADAL" clId="{AB5267EE-4C4E-480B-8C39-5B38B30D151C}" dt="2020-10-05T10:00:00.469" v="1931" actId="1076"/>
          <ac:spMkLst>
            <pc:docMk/>
            <pc:sldMk cId="2166186925" sldId="290"/>
            <ac:spMk id="6" creationId="{8BD30A2E-2429-4A56-A265-C74C1C83D225}"/>
          </ac:spMkLst>
        </pc:spChg>
        <pc:spChg chg="add mod">
          <ac:chgData name="Danielle" userId="e2554c37-e717-43a0-ba79-1183ca921ccd" providerId="ADAL" clId="{AB5267EE-4C4E-480B-8C39-5B38B30D151C}" dt="2020-10-05T09:59:28.059" v="1916" actId="1076"/>
          <ac:spMkLst>
            <pc:docMk/>
            <pc:sldMk cId="2166186925" sldId="290"/>
            <ac:spMk id="8" creationId="{AC7B3B67-97CB-4497-BB4F-7BD6D858DBD2}"/>
          </ac:spMkLst>
        </pc:spChg>
        <pc:spChg chg="add mod">
          <ac:chgData name="Danielle" userId="e2554c37-e717-43a0-ba79-1183ca921ccd" providerId="ADAL" clId="{AB5267EE-4C4E-480B-8C39-5B38B30D151C}" dt="2020-10-05T09:59:32.359" v="1919" actId="1076"/>
          <ac:spMkLst>
            <pc:docMk/>
            <pc:sldMk cId="2166186925" sldId="290"/>
            <ac:spMk id="10" creationId="{9DDD7B35-4976-4099-86E3-0404C3A4DCC5}"/>
          </ac:spMkLst>
        </pc:spChg>
        <pc:spChg chg="add mod">
          <ac:chgData name="Danielle" userId="e2554c37-e717-43a0-ba79-1183ca921ccd" providerId="ADAL" clId="{AB5267EE-4C4E-480B-8C39-5B38B30D151C}" dt="2020-10-05T09:59:56.312" v="1929" actId="1076"/>
          <ac:spMkLst>
            <pc:docMk/>
            <pc:sldMk cId="2166186925" sldId="290"/>
            <ac:spMk id="12" creationId="{3759F9E9-2E0E-4D5D-8A00-AD068DF4D08A}"/>
          </ac:spMkLst>
        </pc:spChg>
        <pc:spChg chg="add mod">
          <ac:chgData name="Danielle" userId="e2554c37-e717-43a0-ba79-1183ca921ccd" providerId="ADAL" clId="{AB5267EE-4C4E-480B-8C39-5B38B30D151C}" dt="2020-10-05T09:59:30.480" v="1918" actId="1076"/>
          <ac:spMkLst>
            <pc:docMk/>
            <pc:sldMk cId="2166186925" sldId="290"/>
            <ac:spMk id="14" creationId="{E242D7A3-E43F-4FB2-B4B4-B0DFE401DB51}"/>
          </ac:spMkLst>
        </pc:spChg>
        <pc:spChg chg="add mod">
          <ac:chgData name="Danielle" userId="e2554c37-e717-43a0-ba79-1183ca921ccd" providerId="ADAL" clId="{AB5267EE-4C4E-480B-8C39-5B38B30D151C}" dt="2020-10-05T10:00:02.905" v="1932" actId="1076"/>
          <ac:spMkLst>
            <pc:docMk/>
            <pc:sldMk cId="2166186925" sldId="290"/>
            <ac:spMk id="16" creationId="{99A1F8C1-B536-4B18-AB93-6E17730AC5D9}"/>
          </ac:spMkLst>
        </pc:spChg>
        <pc:spChg chg="add mod">
          <ac:chgData name="Danielle" userId="e2554c37-e717-43a0-ba79-1183ca921ccd" providerId="ADAL" clId="{AB5267EE-4C4E-480B-8C39-5B38B30D151C}" dt="2020-10-05T09:59:48.197" v="1926" actId="1076"/>
          <ac:spMkLst>
            <pc:docMk/>
            <pc:sldMk cId="2166186925" sldId="290"/>
            <ac:spMk id="18" creationId="{E0DB5703-D635-42CF-A4F5-8A383D673574}"/>
          </ac:spMkLst>
        </pc:spChg>
        <pc:spChg chg="add mod">
          <ac:chgData name="Danielle" userId="e2554c37-e717-43a0-ba79-1183ca921ccd" providerId="ADAL" clId="{AB5267EE-4C4E-480B-8C39-5B38B30D151C}" dt="2020-10-05T09:59:36.095" v="1921" actId="14100"/>
          <ac:spMkLst>
            <pc:docMk/>
            <pc:sldMk cId="2166186925" sldId="290"/>
            <ac:spMk id="20" creationId="{C139FE7A-669E-44B1-9ADB-20A3E6FE933E}"/>
          </ac:spMkLst>
        </pc:spChg>
        <pc:spChg chg="add mod">
          <ac:chgData name="Danielle" userId="e2554c37-e717-43a0-ba79-1183ca921ccd" providerId="ADAL" clId="{AB5267EE-4C4E-480B-8C39-5B38B30D151C}" dt="2020-10-05T10:00:26.365" v="1935" actId="20577"/>
          <ac:spMkLst>
            <pc:docMk/>
            <pc:sldMk cId="2166186925" sldId="290"/>
            <ac:spMk id="22" creationId="{7C2B7391-9ADB-4BB4-A41B-80A733FBECDF}"/>
          </ac:spMkLst>
        </pc:spChg>
        <pc:spChg chg="add mod">
          <ac:chgData name="Danielle" userId="e2554c37-e717-43a0-ba79-1183ca921ccd" providerId="ADAL" clId="{AB5267EE-4C4E-480B-8C39-5B38B30D151C}" dt="2020-10-05T09:59:52.667" v="1928" actId="14100"/>
          <ac:spMkLst>
            <pc:docMk/>
            <pc:sldMk cId="2166186925" sldId="290"/>
            <ac:spMk id="24" creationId="{7D14598C-C0A4-4B88-809B-D24F9AF58851}"/>
          </ac:spMkLst>
        </pc:spChg>
      </pc:sldChg>
      <pc:sldChg chg="addSp delSp modSp add mod delAnim modAnim">
        <pc:chgData name="Danielle" userId="e2554c37-e717-43a0-ba79-1183ca921ccd" providerId="ADAL" clId="{AB5267EE-4C4E-480B-8C39-5B38B30D151C}" dt="2020-10-05T10:50:20.879" v="2628" actId="21"/>
        <pc:sldMkLst>
          <pc:docMk/>
          <pc:sldMk cId="4144013811" sldId="291"/>
        </pc:sldMkLst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3" creationId="{7A80D8FC-6677-4E09-86F9-9D1CB0DF72F7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4" creationId="{5499C945-9677-496A-9DCE-6A063C940FD9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6" creationId="{8BD30A2E-2429-4A56-A265-C74C1C83D225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8" creationId="{AC7B3B67-97CB-4497-BB4F-7BD6D858DBD2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10" creationId="{9DDD7B35-4976-4099-86E3-0404C3A4DCC5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12" creationId="{3759F9E9-2E0E-4D5D-8A00-AD068DF4D08A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14" creationId="{E242D7A3-E43F-4FB2-B4B4-B0DFE401DB51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16" creationId="{99A1F8C1-B536-4B18-AB93-6E17730AC5D9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18" creationId="{E0DB5703-D635-42CF-A4F5-8A383D673574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20" creationId="{C139FE7A-669E-44B1-9ADB-20A3E6FE933E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22" creationId="{7C2B7391-9ADB-4BB4-A41B-80A733FBECDF}"/>
          </ac:spMkLst>
        </pc:spChg>
        <pc:spChg chg="del">
          <ac:chgData name="Danielle" userId="e2554c37-e717-43a0-ba79-1183ca921ccd" providerId="ADAL" clId="{AB5267EE-4C4E-480B-8C39-5B38B30D151C}" dt="2020-10-05T10:02:01.382" v="1962" actId="478"/>
          <ac:spMkLst>
            <pc:docMk/>
            <pc:sldMk cId="4144013811" sldId="291"/>
            <ac:spMk id="24" creationId="{7D14598C-C0A4-4B88-809B-D24F9AF58851}"/>
          </ac:spMkLst>
        </pc:spChg>
        <pc:spChg chg="add mod">
          <ac:chgData name="Danielle" userId="e2554c37-e717-43a0-ba79-1183ca921ccd" providerId="ADAL" clId="{AB5267EE-4C4E-480B-8C39-5B38B30D151C}" dt="2020-10-05T10:05:23.148" v="2012" actId="164"/>
          <ac:spMkLst>
            <pc:docMk/>
            <pc:sldMk cId="4144013811" sldId="291"/>
            <ac:spMk id="31" creationId="{34D99C20-738C-4EE9-837B-8B8E62BECE6D}"/>
          </ac:spMkLst>
        </pc:spChg>
        <pc:spChg chg="add mod">
          <ac:chgData name="Danielle" userId="e2554c37-e717-43a0-ba79-1183ca921ccd" providerId="ADAL" clId="{AB5267EE-4C4E-480B-8C39-5B38B30D151C}" dt="2020-10-05T10:05:23.148" v="2012" actId="164"/>
          <ac:spMkLst>
            <pc:docMk/>
            <pc:sldMk cId="4144013811" sldId="291"/>
            <ac:spMk id="33" creationId="{0C18ABB0-1339-446A-BF04-999639194429}"/>
          </ac:spMkLst>
        </pc:spChg>
        <pc:spChg chg="add mod">
          <ac:chgData name="Danielle" userId="e2554c37-e717-43a0-ba79-1183ca921ccd" providerId="ADAL" clId="{AB5267EE-4C4E-480B-8C39-5B38B30D151C}" dt="2020-10-05T10:05:23.148" v="2012" actId="164"/>
          <ac:spMkLst>
            <pc:docMk/>
            <pc:sldMk cId="4144013811" sldId="291"/>
            <ac:spMk id="35" creationId="{8155072C-AB73-4B1A-9D74-643C14EB1AC0}"/>
          </ac:spMkLst>
        </pc:spChg>
        <pc:spChg chg="add mod">
          <ac:chgData name="Danielle" userId="e2554c37-e717-43a0-ba79-1183ca921ccd" providerId="ADAL" clId="{AB5267EE-4C4E-480B-8C39-5B38B30D151C}" dt="2020-10-05T10:09:41.800" v="2091" actId="208"/>
          <ac:spMkLst>
            <pc:docMk/>
            <pc:sldMk cId="4144013811" sldId="291"/>
            <ac:spMk id="39" creationId="{FDE24C16-EE00-482E-AF4D-6B10E7454C06}"/>
          </ac:spMkLst>
        </pc:spChg>
        <pc:spChg chg="add del mod">
          <ac:chgData name="Danielle" userId="e2554c37-e717-43a0-ba79-1183ca921ccd" providerId="ADAL" clId="{AB5267EE-4C4E-480B-8C39-5B38B30D151C}" dt="2020-10-05T10:06:15.425" v="2034" actId="478"/>
          <ac:spMkLst>
            <pc:docMk/>
            <pc:sldMk cId="4144013811" sldId="291"/>
            <ac:spMk id="40" creationId="{A7EA7DC3-0B73-40D1-92CC-C0383348700E}"/>
          </ac:spMkLst>
        </pc:spChg>
        <pc:spChg chg="add mod">
          <ac:chgData name="Danielle" userId="e2554c37-e717-43a0-ba79-1183ca921ccd" providerId="ADAL" clId="{AB5267EE-4C4E-480B-8C39-5B38B30D151C}" dt="2020-10-05T10:06:36.082" v="2061" actId="1076"/>
          <ac:spMkLst>
            <pc:docMk/>
            <pc:sldMk cId="4144013811" sldId="291"/>
            <ac:spMk id="41" creationId="{8FFA37D2-DFDD-41AE-A974-51472468812A}"/>
          </ac:spMkLst>
        </pc:spChg>
        <pc:spChg chg="add mod">
          <ac:chgData name="Danielle" userId="e2554c37-e717-43a0-ba79-1183ca921ccd" providerId="ADAL" clId="{AB5267EE-4C4E-480B-8C39-5B38B30D151C}" dt="2020-10-05T10:07:52.430" v="2086" actId="1035"/>
          <ac:spMkLst>
            <pc:docMk/>
            <pc:sldMk cId="4144013811" sldId="291"/>
            <ac:spMk id="42" creationId="{9F69B335-6864-4719-9DE0-AAB1180A6D3C}"/>
          </ac:spMkLst>
        </pc:spChg>
        <pc:grpChg chg="add del mod">
          <ac:chgData name="Danielle" userId="e2554c37-e717-43a0-ba79-1183ca921ccd" providerId="ADAL" clId="{AB5267EE-4C4E-480B-8C39-5B38B30D151C}" dt="2020-10-05T10:04:13.192" v="1991" actId="165"/>
          <ac:grpSpMkLst>
            <pc:docMk/>
            <pc:sldMk cId="4144013811" sldId="291"/>
            <ac:grpSpMk id="17" creationId="{8096906E-0133-4DF5-9EAA-C5BC6E31CC92}"/>
          </ac:grpSpMkLst>
        </pc:grpChg>
        <pc:grpChg chg="add mod">
          <ac:chgData name="Danielle" userId="e2554c37-e717-43a0-ba79-1183ca921ccd" providerId="ADAL" clId="{AB5267EE-4C4E-480B-8C39-5B38B30D151C}" dt="2020-10-05T10:05:23.148" v="2012" actId="164"/>
          <ac:grpSpMkLst>
            <pc:docMk/>
            <pc:sldMk cId="4144013811" sldId="291"/>
            <ac:grpSpMk id="19" creationId="{3574C165-E1DB-49B1-93AB-151C3EDA39C9}"/>
          </ac:grpSpMkLst>
        </pc:grpChg>
        <pc:grpChg chg="add mod">
          <ac:chgData name="Danielle" userId="e2554c37-e717-43a0-ba79-1183ca921ccd" providerId="ADAL" clId="{AB5267EE-4C4E-480B-8C39-5B38B30D151C}" dt="2020-10-05T10:05:23.148" v="2012" actId="164"/>
          <ac:grpSpMkLst>
            <pc:docMk/>
            <pc:sldMk cId="4144013811" sldId="291"/>
            <ac:grpSpMk id="38" creationId="{56A4BB9D-7EFE-46AC-AE39-21525B1B125A}"/>
          </ac:grpSpMkLst>
        </pc:grpChg>
        <pc:picChg chg="add del mod">
          <ac:chgData name="Danielle" userId="e2554c37-e717-43a0-ba79-1183ca921ccd" providerId="ADAL" clId="{AB5267EE-4C4E-480B-8C39-5B38B30D151C}" dt="2020-10-05T10:50:20.879" v="2628" actId="21"/>
          <ac:picMkLst>
            <pc:docMk/>
            <pc:sldMk cId="4144013811" sldId="291"/>
            <ac:picMk id="44" creationId="{CC42F52D-A3D6-4265-8C30-E1B2F9C8CCDF}"/>
          </ac:picMkLst>
        </pc:picChg>
        <pc:cxnChg chg="add del">
          <ac:chgData name="Danielle" userId="e2554c37-e717-43a0-ba79-1183ca921ccd" providerId="ADAL" clId="{AB5267EE-4C4E-480B-8C39-5B38B30D151C}" dt="2020-10-05T10:02:13.896" v="1964" actId="478"/>
          <ac:cxnSpMkLst>
            <pc:docMk/>
            <pc:sldMk cId="4144013811" sldId="291"/>
            <ac:cxnSpMk id="7" creationId="{88603F7E-E8BC-491A-92E9-15D83FFB4D07}"/>
          </ac:cxnSpMkLst>
        </pc:cxnChg>
        <pc:cxnChg chg="add mod">
          <ac:chgData name="Danielle" userId="e2554c37-e717-43a0-ba79-1183ca921ccd" providerId="ADAL" clId="{AB5267EE-4C4E-480B-8C39-5B38B30D151C}" dt="2020-10-05T10:04:17.292" v="1992" actId="164"/>
          <ac:cxnSpMkLst>
            <pc:docMk/>
            <pc:sldMk cId="4144013811" sldId="291"/>
            <ac:cxnSpMk id="11" creationId="{0BF06D0B-5F8E-4C5B-A03F-74C67EEED15C}"/>
          </ac:cxnSpMkLst>
        </pc:cxnChg>
        <pc:cxnChg chg="add del mod">
          <ac:chgData name="Danielle" userId="e2554c37-e717-43a0-ba79-1183ca921ccd" providerId="ADAL" clId="{AB5267EE-4C4E-480B-8C39-5B38B30D151C}" dt="2020-10-05T10:03:54.099" v="1988" actId="478"/>
          <ac:cxnSpMkLst>
            <pc:docMk/>
            <pc:sldMk cId="4144013811" sldId="291"/>
            <ac:cxnSpMk id="15" creationId="{D95D5C6A-C084-41EC-A6B6-28AE1C7CDCD8}"/>
          </ac:cxnSpMkLst>
        </pc:cxnChg>
        <pc:cxnChg chg="add del mod">
          <ac:chgData name="Danielle" userId="e2554c37-e717-43a0-ba79-1183ca921ccd" providerId="ADAL" clId="{AB5267EE-4C4E-480B-8C39-5B38B30D151C}" dt="2020-10-05T10:03:54.099" v="1988" actId="478"/>
          <ac:cxnSpMkLst>
            <pc:docMk/>
            <pc:sldMk cId="4144013811" sldId="291"/>
            <ac:cxnSpMk id="21" creationId="{C90AC714-BD34-418F-8B9E-74FF597DBFE4}"/>
          </ac:cxnSpMkLst>
        </pc:cxnChg>
        <pc:cxnChg chg="add del mod">
          <ac:chgData name="Danielle" userId="e2554c37-e717-43a0-ba79-1183ca921ccd" providerId="ADAL" clId="{AB5267EE-4C4E-480B-8C39-5B38B30D151C}" dt="2020-10-05T10:03:02.060" v="1978" actId="478"/>
          <ac:cxnSpMkLst>
            <pc:docMk/>
            <pc:sldMk cId="4144013811" sldId="291"/>
            <ac:cxnSpMk id="23" creationId="{F5250877-482A-4B49-8D4D-A64963FA2419}"/>
          </ac:cxnSpMkLst>
        </pc:cxnChg>
        <pc:cxnChg chg="add del mod">
          <ac:chgData name="Danielle" userId="e2554c37-e717-43a0-ba79-1183ca921ccd" providerId="ADAL" clId="{AB5267EE-4C4E-480B-8C39-5B38B30D151C}" dt="2020-10-05T10:03:20.373" v="1981" actId="478"/>
          <ac:cxnSpMkLst>
            <pc:docMk/>
            <pc:sldMk cId="4144013811" sldId="291"/>
            <ac:cxnSpMk id="25" creationId="{5CE83D63-98B7-4C08-8B4D-246B4F64E5EC}"/>
          </ac:cxnSpMkLst>
        </pc:cxnChg>
        <pc:cxnChg chg="add mod topLvl">
          <ac:chgData name="Danielle" userId="e2554c37-e717-43a0-ba79-1183ca921ccd" providerId="ADAL" clId="{AB5267EE-4C4E-480B-8C39-5B38B30D151C}" dt="2020-10-05T10:04:17.292" v="1992" actId="164"/>
          <ac:cxnSpMkLst>
            <pc:docMk/>
            <pc:sldMk cId="4144013811" sldId="291"/>
            <ac:cxnSpMk id="26" creationId="{5B0EDE11-2DEA-4DA9-945A-5C44DBEA35A6}"/>
          </ac:cxnSpMkLst>
        </pc:cxnChg>
        <pc:cxnChg chg="add del mod">
          <ac:chgData name="Danielle" userId="e2554c37-e717-43a0-ba79-1183ca921ccd" providerId="ADAL" clId="{AB5267EE-4C4E-480B-8C39-5B38B30D151C}" dt="2020-10-05T10:03:31.207" v="1984" actId="478"/>
          <ac:cxnSpMkLst>
            <pc:docMk/>
            <pc:sldMk cId="4144013811" sldId="291"/>
            <ac:cxnSpMk id="27" creationId="{5EC8EF44-3FAA-4D30-A6B5-F4F9A5F3310B}"/>
          </ac:cxnSpMkLst>
        </pc:cxnChg>
        <pc:cxnChg chg="add mod topLvl">
          <ac:chgData name="Danielle" userId="e2554c37-e717-43a0-ba79-1183ca921ccd" providerId="ADAL" clId="{AB5267EE-4C4E-480B-8C39-5B38B30D151C}" dt="2020-10-05T10:04:17.292" v="1992" actId="164"/>
          <ac:cxnSpMkLst>
            <pc:docMk/>
            <pc:sldMk cId="4144013811" sldId="291"/>
            <ac:cxnSpMk id="28" creationId="{1EE04CB3-F4BB-4767-B0AF-4419D2EC5753}"/>
          </ac:cxnSpMkLst>
        </pc:cxnChg>
        <pc:cxnChg chg="add del mod">
          <ac:chgData name="Danielle" userId="e2554c37-e717-43a0-ba79-1183ca921ccd" providerId="ADAL" clId="{AB5267EE-4C4E-480B-8C39-5B38B30D151C}" dt="2020-10-05T10:03:39.712" v="1987" actId="478"/>
          <ac:cxnSpMkLst>
            <pc:docMk/>
            <pc:sldMk cId="4144013811" sldId="291"/>
            <ac:cxnSpMk id="29" creationId="{1D296EC3-FA6C-45A4-AC15-141C85D18DDA}"/>
          </ac:cxnSpMkLst>
        </pc:cxnChg>
        <pc:cxnChg chg="add mod topLvl">
          <ac:chgData name="Danielle" userId="e2554c37-e717-43a0-ba79-1183ca921ccd" providerId="ADAL" clId="{AB5267EE-4C4E-480B-8C39-5B38B30D151C}" dt="2020-10-05T10:04:17.292" v="1992" actId="164"/>
          <ac:cxnSpMkLst>
            <pc:docMk/>
            <pc:sldMk cId="4144013811" sldId="291"/>
            <ac:cxnSpMk id="30" creationId="{15890296-D76F-4329-BD9F-97E00FDD36F4}"/>
          </ac:cxnSpMkLst>
        </pc:cxnChg>
        <pc:cxnChg chg="add mod">
          <ac:chgData name="Danielle" userId="e2554c37-e717-43a0-ba79-1183ca921ccd" providerId="ADAL" clId="{AB5267EE-4C4E-480B-8C39-5B38B30D151C}" dt="2020-10-05T10:05:12.031" v="2011" actId="1582"/>
          <ac:cxnSpMkLst>
            <pc:docMk/>
            <pc:sldMk cId="4144013811" sldId="291"/>
            <ac:cxnSpMk id="37" creationId="{C9118774-F4A1-4802-B824-4937D93425A1}"/>
          </ac:cxnSpMkLst>
        </pc:cxnChg>
      </pc:sldChg>
      <pc:sldChg chg="addSp modSp new mod modClrScheme chgLayout">
        <pc:chgData name="Danielle" userId="e2554c37-e717-43a0-ba79-1183ca921ccd" providerId="ADAL" clId="{AB5267EE-4C4E-480B-8C39-5B38B30D151C}" dt="2020-10-05T10:50:25.569" v="2630" actId="1076"/>
        <pc:sldMkLst>
          <pc:docMk/>
          <pc:sldMk cId="233515158" sldId="292"/>
        </pc:sldMkLst>
        <pc:picChg chg="add mod">
          <ac:chgData name="Danielle" userId="e2554c37-e717-43a0-ba79-1183ca921ccd" providerId="ADAL" clId="{AB5267EE-4C4E-480B-8C39-5B38B30D151C}" dt="2020-10-05T10:50:25.569" v="2630" actId="1076"/>
          <ac:picMkLst>
            <pc:docMk/>
            <pc:sldMk cId="233515158" sldId="292"/>
            <ac:picMk id="3" creationId="{37F266B4-CFC5-4F47-BB66-23D317EF28AD}"/>
          </ac:picMkLst>
        </pc:picChg>
      </pc:sldChg>
      <pc:sldChg chg="new">
        <pc:chgData name="Danielle" userId="e2554c37-e717-43a0-ba79-1183ca921ccd" providerId="ADAL" clId="{AB5267EE-4C4E-480B-8C39-5B38B30D151C}" dt="2020-10-05T10:22:55.087" v="2338" actId="680"/>
        <pc:sldMkLst>
          <pc:docMk/>
          <pc:sldMk cId="1621981738" sldId="293"/>
        </pc:sldMkLst>
      </pc:sldChg>
      <pc:sldChg chg="addSp modSp new mod modClrScheme chgLayout">
        <pc:chgData name="Danielle" userId="e2554c37-e717-43a0-ba79-1183ca921ccd" providerId="ADAL" clId="{AB5267EE-4C4E-480B-8C39-5B38B30D151C}" dt="2020-10-05T10:49:58.161" v="2625" actId="403"/>
        <pc:sldMkLst>
          <pc:docMk/>
          <pc:sldMk cId="3598264012" sldId="294"/>
        </pc:sldMkLst>
        <pc:spChg chg="add mod">
          <ac:chgData name="Danielle" userId="e2554c37-e717-43a0-ba79-1183ca921ccd" providerId="ADAL" clId="{AB5267EE-4C4E-480B-8C39-5B38B30D151C}" dt="2020-10-05T10:49:58.161" v="2625" actId="403"/>
          <ac:spMkLst>
            <pc:docMk/>
            <pc:sldMk cId="3598264012" sldId="294"/>
            <ac:spMk id="4" creationId="{AB2971E4-A3EE-4224-9D2B-9081731141C1}"/>
          </ac:spMkLst>
        </pc:spChg>
        <pc:graphicFrameChg chg="add mod modGraphic">
          <ac:chgData name="Danielle" userId="e2554c37-e717-43a0-ba79-1183ca921ccd" providerId="ADAL" clId="{AB5267EE-4C4E-480B-8C39-5B38B30D151C}" dt="2020-10-05T10:49:38.300" v="2610" actId="14100"/>
          <ac:graphicFrameMkLst>
            <pc:docMk/>
            <pc:sldMk cId="3598264012" sldId="294"/>
            <ac:graphicFrameMk id="3" creationId="{54C66C40-50A3-4861-B7E8-EF321EB82ABC}"/>
          </ac:graphicFrameMkLst>
        </pc:graphicFrameChg>
      </pc:sldChg>
      <pc:sldMasterChg chg="modSp mod">
        <pc:chgData name="Danielle" userId="e2554c37-e717-43a0-ba79-1183ca921ccd" providerId="ADAL" clId="{AB5267EE-4C4E-480B-8C39-5B38B30D151C}" dt="2020-10-04T19:08:50.790" v="35" actId="20577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AB5267EE-4C4E-480B-8C39-5B38B30D151C}" dt="2020-10-04T19:08:50.790" v="35" actId="20577"/>
          <ac:spMkLst>
            <pc:docMk/>
            <pc:sldMasterMk cId="3484405657" sldId="2147483648"/>
            <ac:spMk id="19" creationId="{00000000-0000-0000-0000-000000000000}"/>
          </ac:spMkLst>
        </pc:spChg>
      </pc:sldMasterChg>
      <pc:sldMasterChg chg="modSp mod">
        <pc:chgData name="Danielle" userId="e2554c37-e717-43a0-ba79-1183ca921ccd" providerId="ADAL" clId="{AB5267EE-4C4E-480B-8C39-5B38B30D151C}" dt="2020-10-04T19:32:39.638" v="945" actId="2057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B5267EE-4C4E-480B-8C39-5B38B30D151C}" dt="2020-10-04T19:31:09.420" v="623"/>
          <ac:spMkLst>
            <pc:docMk/>
            <pc:sldMasterMk cId="2492940549" sldId="2147483650"/>
            <ac:spMk id="7" creationId="{9D0BD343-8255-4D9E-B212-751B7137CEB5}"/>
          </ac:spMkLst>
        </pc:spChg>
        <pc:spChg chg="mod">
          <ac:chgData name="Danielle" userId="e2554c37-e717-43a0-ba79-1183ca921ccd" providerId="ADAL" clId="{AB5267EE-4C4E-480B-8C39-5B38B30D151C}" dt="2020-10-04T19:32:08.028" v="833" actId="20577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B5267EE-4C4E-480B-8C39-5B38B30D151C}" dt="2020-10-04T19:32:39.638" v="945" actId="20577"/>
          <ac:spMkLst>
            <pc:docMk/>
            <pc:sldMasterMk cId="2492940549" sldId="2147483650"/>
            <ac:spMk id="17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813640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052882" y="1124744"/>
            <a:ext cx="69116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</a:t>
            </a:r>
            <a:r>
              <a:rPr lang="en-GB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 you learn today? What did you find tricky? What can we do next time?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6B9C6C-BA1F-4CE2-9DC3-926783ACEE3A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901A56-9F36-433B-B12D-FF078095362F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04 October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A698AD-CCBA-466D-9B58-5016EB10A98A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Truncation and Error Intervals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242BFF-CBD6-4F37-8077-9C2D475D205B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9E739E-C898-4833-BA50-66A631171257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0032ABA-467C-4019-9367-4163CE6C08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C5B6AC8-4D6B-410C-B405-C5735B472482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7BA62-3C0F-4E15-B73A-6B936E42DFF2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04 October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5C7FB-246A-4690-B707-480E393FDB57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BD343-8255-4D9E-B212-751B7137CEB5}"/>
              </a:ext>
            </a:extLst>
          </p:cNvPr>
          <p:cNvSpPr txBox="1"/>
          <p:nvPr userDrawn="1"/>
        </p:nvSpPr>
        <p:spPr>
          <a:xfrm>
            <a:off x="2088233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Truncation and Error Intervals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988F7C-B623-4FDE-840B-7F5544723AEA}"/>
              </a:ext>
            </a:extLst>
          </p:cNvPr>
          <p:cNvSpPr/>
          <p:nvPr userDrawn="1"/>
        </p:nvSpPr>
        <p:spPr>
          <a:xfrm>
            <a:off x="2070900" y="1084014"/>
            <a:ext cx="6908300" cy="454132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5680D9-0B4B-4B94-A79A-256EDA2B4D53}"/>
              </a:ext>
            </a:extLst>
          </p:cNvPr>
          <p:cNvSpPr/>
          <p:nvPr userDrawn="1"/>
        </p:nvSpPr>
        <p:spPr>
          <a:xfrm>
            <a:off x="2070899" y="5804852"/>
            <a:ext cx="6908300" cy="873243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088232" y="5804853"/>
            <a:ext cx="690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Round, truncate, error interval, upper bound, lower bound, limits of accuracy, decimal place, significant figure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627BD3-863D-4234-84E2-2E8D392A79C8}"/>
              </a:ext>
            </a:extLst>
          </p:cNvPr>
          <p:cNvSpPr/>
          <p:nvPr userDrawn="1"/>
        </p:nvSpPr>
        <p:spPr>
          <a:xfrm>
            <a:off x="179512" y="1083135"/>
            <a:ext cx="1714499" cy="559496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083136"/>
            <a:ext cx="17145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truncate a value at a given point.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determine error intervals for truncated values.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problem-solve with questions on truncation and error intervals.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FC8A3-C4E1-45B6-B22E-735873A5A27C}"/>
              </a:ext>
            </a:extLst>
          </p:cNvPr>
          <p:cNvSpPr txBox="1"/>
          <p:nvPr/>
        </p:nvSpPr>
        <p:spPr>
          <a:xfrm>
            <a:off x="2123728" y="1117193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Round the following to the nearest integer: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23.85		396.3872	0.0539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Round the following to 1 decimal place: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Round the following to 2 significant figures: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</p:txBody>
      </p:sp>
    </p:spTree>
    <p:extLst>
      <p:ext uri="{BB962C8B-B14F-4D97-AF65-F5344CB8AC3E}">
        <p14:creationId xmlns:p14="http://schemas.microsoft.com/office/powerpoint/2010/main" val="130541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DE5FED-ADE4-4B88-8D73-8F95BB8EE8B3}"/>
                  </a:ext>
                </a:extLst>
              </p:cNvPr>
              <p:cNvSpPr txBox="1"/>
              <p:nvPr/>
            </p:nvSpPr>
            <p:spPr>
              <a:xfrm>
                <a:off x="2123728" y="1137518"/>
                <a:ext cx="676875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number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truncated to 1 decimal place. The result is 6.2. Write down the error interval for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number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truncated to 2 significant figures. The result is 390. Write down the error interval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DE5FED-ADE4-4B88-8D73-8F95BB8EE8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37518"/>
                <a:ext cx="6768752" cy="2862322"/>
              </a:xfrm>
              <a:prstGeom prst="rect">
                <a:avLst/>
              </a:prstGeom>
              <a:blipFill>
                <a:blip r:embed="rId2"/>
                <a:stretch>
                  <a:fillRect l="-900" t="-1066" r="-270" b="-3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8836A0A2-8CD0-43F2-8346-035AB8CFD934}"/>
              </a:ext>
            </a:extLst>
          </p:cNvPr>
          <p:cNvGrpSpPr/>
          <p:nvPr/>
        </p:nvGrpSpPr>
        <p:grpSpPr>
          <a:xfrm>
            <a:off x="2555776" y="2348880"/>
            <a:ext cx="5832648" cy="451789"/>
            <a:chOff x="827584" y="2492896"/>
            <a:chExt cx="7560840" cy="45178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0F24886-0C8B-4FA4-A6D1-0F8D3CB3EE22}"/>
                </a:ext>
              </a:extLst>
            </p:cNvPr>
            <p:cNvGrpSpPr/>
            <p:nvPr/>
          </p:nvGrpSpPr>
          <p:grpSpPr>
            <a:xfrm>
              <a:off x="827584" y="2492896"/>
              <a:ext cx="7560840" cy="144012"/>
              <a:chOff x="827584" y="2492896"/>
              <a:chExt cx="7560840" cy="144012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A9075DA9-77F4-49ED-A47B-16DF7BCE880C}"/>
                  </a:ext>
                </a:extLst>
              </p:cNvPr>
              <p:cNvCxnSpPr/>
              <p:nvPr/>
            </p:nvCxnSpPr>
            <p:spPr>
              <a:xfrm>
                <a:off x="827584" y="2492896"/>
                <a:ext cx="756084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6146E75C-CBAC-49CC-94A9-EB8A874485AA}"/>
                  </a:ext>
                </a:extLst>
              </p:cNvPr>
              <p:cNvCxnSpPr/>
              <p:nvPr/>
            </p:nvCxnSpPr>
            <p:spPr>
              <a:xfrm>
                <a:off x="1907704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E11719C-64D8-4DE1-BADB-365665DE8270}"/>
                  </a:ext>
                </a:extLst>
              </p:cNvPr>
              <p:cNvCxnSpPr/>
              <p:nvPr/>
            </p:nvCxnSpPr>
            <p:spPr>
              <a:xfrm>
                <a:off x="4463988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821EAA1-C235-46FA-8F12-C4CFF9FF6058}"/>
                  </a:ext>
                </a:extLst>
              </p:cNvPr>
              <p:cNvCxnSpPr/>
              <p:nvPr/>
            </p:nvCxnSpPr>
            <p:spPr>
              <a:xfrm>
                <a:off x="7020272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0A1647D-95CF-4CC6-BDEE-85819238DB32}"/>
                </a:ext>
              </a:extLst>
            </p:cNvPr>
            <p:cNvSpPr txBox="1"/>
            <p:nvPr/>
          </p:nvSpPr>
          <p:spPr>
            <a:xfrm>
              <a:off x="1574334" y="2636908"/>
              <a:ext cx="7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6.2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B2C6A1F-442A-4C24-99E1-B8842C9A702F}"/>
                </a:ext>
              </a:extLst>
            </p:cNvPr>
            <p:cNvSpPr txBox="1"/>
            <p:nvPr/>
          </p:nvSpPr>
          <p:spPr>
            <a:xfrm>
              <a:off x="4130617" y="2636908"/>
              <a:ext cx="7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6.3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A3F8C42-B70D-4237-B259-4C583506A9CA}"/>
                </a:ext>
              </a:extLst>
            </p:cNvPr>
            <p:cNvSpPr txBox="1"/>
            <p:nvPr/>
          </p:nvSpPr>
          <p:spPr>
            <a:xfrm>
              <a:off x="6686902" y="2636908"/>
              <a:ext cx="7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6.4</a:t>
              </a: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F1C167C-04FE-4991-AC7D-909743528A9B}"/>
              </a:ext>
            </a:extLst>
          </p:cNvPr>
          <p:cNvCxnSpPr>
            <a:cxnSpLocks/>
          </p:cNvCxnSpPr>
          <p:nvPr/>
        </p:nvCxnSpPr>
        <p:spPr>
          <a:xfrm>
            <a:off x="3389011" y="2204864"/>
            <a:ext cx="1971991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DDF776-1358-4A89-A393-17C9AAE07B21}"/>
                  </a:ext>
                </a:extLst>
              </p:cNvPr>
              <p:cNvSpPr txBox="1"/>
              <p:nvPr/>
            </p:nvSpPr>
            <p:spPr>
              <a:xfrm>
                <a:off x="2430788" y="2872101"/>
                <a:ext cx="38884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6.2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6.3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DDF776-1358-4A89-A393-17C9AAE07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788" y="2872101"/>
                <a:ext cx="3888435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B0305AB0-0B16-47C9-8B42-72893D5A384A}"/>
              </a:ext>
            </a:extLst>
          </p:cNvPr>
          <p:cNvGrpSpPr/>
          <p:nvPr/>
        </p:nvGrpSpPr>
        <p:grpSpPr>
          <a:xfrm>
            <a:off x="2555776" y="4227475"/>
            <a:ext cx="5832648" cy="451789"/>
            <a:chOff x="827584" y="2492896"/>
            <a:chExt cx="7560840" cy="45178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7098D64-1417-42D3-8596-6A14A818D214}"/>
                </a:ext>
              </a:extLst>
            </p:cNvPr>
            <p:cNvGrpSpPr/>
            <p:nvPr/>
          </p:nvGrpSpPr>
          <p:grpSpPr>
            <a:xfrm>
              <a:off x="827584" y="2492896"/>
              <a:ext cx="7560840" cy="144012"/>
              <a:chOff x="827584" y="2492896"/>
              <a:chExt cx="7560840" cy="144012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B34D83C0-FADB-49D2-8804-E189AB043C67}"/>
                  </a:ext>
                </a:extLst>
              </p:cNvPr>
              <p:cNvCxnSpPr/>
              <p:nvPr/>
            </p:nvCxnSpPr>
            <p:spPr>
              <a:xfrm>
                <a:off x="827584" y="2492896"/>
                <a:ext cx="756084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C811E10-10DB-4385-86C0-660C42E015CB}"/>
                  </a:ext>
                </a:extLst>
              </p:cNvPr>
              <p:cNvCxnSpPr/>
              <p:nvPr/>
            </p:nvCxnSpPr>
            <p:spPr>
              <a:xfrm>
                <a:off x="1907704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EDF996C-FDE1-4C7B-A7CB-1CAF4B55587D}"/>
                  </a:ext>
                </a:extLst>
              </p:cNvPr>
              <p:cNvCxnSpPr/>
              <p:nvPr/>
            </p:nvCxnSpPr>
            <p:spPr>
              <a:xfrm>
                <a:off x="4463988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F2D0C94-D21E-4CBE-B865-A0B9FB303727}"/>
                  </a:ext>
                </a:extLst>
              </p:cNvPr>
              <p:cNvCxnSpPr/>
              <p:nvPr/>
            </p:nvCxnSpPr>
            <p:spPr>
              <a:xfrm>
                <a:off x="7020272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B08DE21-2334-42CC-A7B2-2F8F9E69644A}"/>
                </a:ext>
              </a:extLst>
            </p:cNvPr>
            <p:cNvSpPr txBox="1"/>
            <p:nvPr/>
          </p:nvSpPr>
          <p:spPr>
            <a:xfrm>
              <a:off x="1574334" y="2636908"/>
              <a:ext cx="7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380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405764-8D4A-459C-8664-012078D1734A}"/>
                </a:ext>
              </a:extLst>
            </p:cNvPr>
            <p:cNvSpPr txBox="1"/>
            <p:nvPr/>
          </p:nvSpPr>
          <p:spPr>
            <a:xfrm>
              <a:off x="4130617" y="2636908"/>
              <a:ext cx="7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390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05E181D-38C5-44FD-9A72-762DF48BD500}"/>
                </a:ext>
              </a:extLst>
            </p:cNvPr>
            <p:cNvSpPr txBox="1"/>
            <p:nvPr/>
          </p:nvSpPr>
          <p:spPr>
            <a:xfrm>
              <a:off x="6686902" y="2636908"/>
              <a:ext cx="7227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743309A-D756-4B05-B04F-27835C83811C}"/>
              </a:ext>
            </a:extLst>
          </p:cNvPr>
          <p:cNvCxnSpPr>
            <a:cxnSpLocks/>
          </p:cNvCxnSpPr>
          <p:nvPr/>
        </p:nvCxnSpPr>
        <p:spPr>
          <a:xfrm>
            <a:off x="5364088" y="4083459"/>
            <a:ext cx="1971991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12F2B3C-BAC2-4C29-9703-5C2A5F2A8A65}"/>
                  </a:ext>
                </a:extLst>
              </p:cNvPr>
              <p:cNvSpPr txBox="1"/>
              <p:nvPr/>
            </p:nvSpPr>
            <p:spPr>
              <a:xfrm>
                <a:off x="2430788" y="4750696"/>
                <a:ext cx="38884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390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400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12F2B3C-BAC2-4C29-9703-5C2A5F2A8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0788" y="4750696"/>
                <a:ext cx="3888435" cy="400110"/>
              </a:xfrm>
              <a:prstGeom prst="rect">
                <a:avLst/>
              </a:prstGeom>
              <a:blipFill>
                <a:blip r:embed="rId4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14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98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9">
                <a:extLst>
                  <a:ext uri="{FF2B5EF4-FFF2-40B4-BE49-F238E27FC236}">
                    <a16:creationId xmlns:a16="http://schemas.microsoft.com/office/drawing/2014/main" id="{54C66C40-50A3-4861-B7E8-EF321EB82A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5288930"/>
                  </p:ext>
                </p:extLst>
              </p:nvPr>
            </p:nvGraphicFramePr>
            <p:xfrm>
              <a:off x="251520" y="1700808"/>
              <a:ext cx="8640960" cy="4941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48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32048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988234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8000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9000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26.17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26.18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500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600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0.08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0.09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340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350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1700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1800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43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Jenny has assumed the number has been rounded instead. It should be </a:t>
                          </a:r>
                        </a:p>
                        <a:p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2.94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GB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2.95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3.6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3.7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Fidos has used the inequalities incorrectly.</a:t>
                          </a:r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His answer should be </a:t>
                          </a:r>
                        </a:p>
                        <a:p>
                          <a:r>
                            <a:rPr lang="en-GB" sz="18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5640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≤</m:t>
                              </m:r>
                              <m:r>
                                <a:rPr lang="en-GB" sz="18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𝑛</m:t>
                              </m:r>
                              <m:r>
                                <a:rPr lang="en-GB" sz="1800" b="0" i="1" baseline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&lt;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5650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9">
                <a:extLst>
                  <a:ext uri="{FF2B5EF4-FFF2-40B4-BE49-F238E27FC236}">
                    <a16:creationId xmlns:a16="http://schemas.microsoft.com/office/drawing/2014/main" id="{54C66C40-50A3-4861-B7E8-EF321EB82A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5288930"/>
                  </p:ext>
                </p:extLst>
              </p:nvPr>
            </p:nvGraphicFramePr>
            <p:xfrm>
              <a:off x="251520" y="1700808"/>
              <a:ext cx="8640960" cy="494117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480">
                      <a:extLst>
                        <a:ext uri="{9D8B030D-6E8A-4147-A177-3AD203B41FA5}">
                          <a16:colId xmlns:a16="http://schemas.microsoft.com/office/drawing/2014/main" val="161571492"/>
                        </a:ext>
                      </a:extLst>
                    </a:gridCol>
                    <a:gridCol w="4320480">
                      <a:extLst>
                        <a:ext uri="{9D8B030D-6E8A-4147-A177-3AD203B41FA5}">
                          <a16:colId xmlns:a16="http://schemas.microsoft.com/office/drawing/2014/main" val="229433916"/>
                        </a:ext>
                      </a:extLst>
                    </a:gridCol>
                  </a:tblGrid>
                  <a:tr h="9882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4321" r="-100282" b="-40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4321" r="-282" b="-40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9650861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04321" r="-100282" b="-3024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04321" r="-282" b="-3024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4759494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203067" r="-100282" b="-200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203067" r="-282" b="-200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4968566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304938" r="-100282" b="-1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304938" r="-282" b="-10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0293417"/>
                      </a:ext>
                    </a:extLst>
                  </a:tr>
                  <a:tr h="9882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404938" r="-100282" b="-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404938" r="-282" b="-18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37692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B2971E4-A3EE-4224-9D2B-9081731141C1}"/>
              </a:ext>
            </a:extLst>
          </p:cNvPr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59826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Scissors Clip Art | Clipart Panda - Free Clipart Images | Free clip art, Clip  art, Free clipart images">
            <a:extLst>
              <a:ext uri="{FF2B5EF4-FFF2-40B4-BE49-F238E27FC236}">
                <a16:creationId xmlns:a16="http://schemas.microsoft.com/office/drawing/2014/main" id="{37F266B4-CFC5-4F47-BB66-23D317EF2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2776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1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FC8A3-C4E1-45B6-B22E-735873A5A27C}"/>
              </a:ext>
            </a:extLst>
          </p:cNvPr>
          <p:cNvSpPr txBox="1"/>
          <p:nvPr/>
        </p:nvSpPr>
        <p:spPr>
          <a:xfrm>
            <a:off x="2123728" y="1117193"/>
            <a:ext cx="68407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Round the following to the nearest integer: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23.85		396.3872	0.0539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24		396		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Round the following to 1 decimal place: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23.9		396.4		0.1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Round the following to 2 significant figures: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		400		0.054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4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A7F68A-BF79-448A-B7EB-0B64CABAF588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712968" cy="4222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It’s not always appropriate to round how we’re used to.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At 15 years and 8 months old, your age would round to 16. But would you tell someone you were 16 if asked?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I can fill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cups with fizzy water,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it wouldn’t be right to round this to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 cups as they wouldn’t all be full!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These are examples of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truncation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Truncating is just chopping part of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number off.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A7F68A-BF79-448A-B7EB-0B64CABAF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712968" cy="4222503"/>
              </a:xfrm>
              <a:prstGeom prst="rect">
                <a:avLst/>
              </a:prstGeom>
              <a:blipFill>
                <a:blip r:embed="rId2"/>
                <a:stretch>
                  <a:fillRect l="-699" t="-723" b="-1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5A2BA311-3A17-4067-B16C-AB1545EED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809" y="2852936"/>
            <a:ext cx="4034494" cy="214113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13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59D329-1DA3-473F-AE5B-02923AC610A9}"/>
              </a:ext>
            </a:extLst>
          </p:cNvPr>
          <p:cNvSpPr txBox="1"/>
          <p:nvPr/>
        </p:nvSpPr>
        <p:spPr>
          <a:xfrm>
            <a:off x="2123728" y="1124744"/>
            <a:ext cx="345638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Step-by-Step Guide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Determine the cut-off point.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Ignore any numbers after the cut-off point.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zero place-holders if necessary to maintain place value.</a:t>
            </a:r>
          </a:p>
        </p:txBody>
      </p:sp>
      <p:pic>
        <p:nvPicPr>
          <p:cNvPr id="2052" name="Picture 4" descr="Scissors Clip Art | Clipart Panda - Free Clipart Images | Free clip art, Clip  art, Free clipart images">
            <a:extLst>
              <a:ext uri="{FF2B5EF4-FFF2-40B4-BE49-F238E27FC236}">
                <a16:creationId xmlns:a16="http://schemas.microsoft.com/office/drawing/2014/main" id="{D7D309A9-7AB0-4934-B8C9-6C97011C9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8064" y="1268760"/>
            <a:ext cx="357301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10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93EEFD-308D-4BAB-8ABD-CE0D480470A9}"/>
              </a:ext>
            </a:extLst>
          </p:cNvPr>
          <p:cNvSpPr txBox="1"/>
          <p:nvPr/>
        </p:nvSpPr>
        <p:spPr>
          <a:xfrm>
            <a:off x="251520" y="1124744"/>
            <a:ext cx="8712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Truncate   4 7 2 0   to the thousand.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Truncate   3 . 2 8 4 9   to the integer.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Truncate   6 . 7 8 2 0 1   to 1 decimal place.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Truncate 0 . 0 5 3 5   to 2 significant figures.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15634C-5AEE-4973-B272-672C4050B088}"/>
              </a:ext>
            </a:extLst>
          </p:cNvPr>
          <p:cNvSpPr/>
          <p:nvPr/>
        </p:nvSpPr>
        <p:spPr>
          <a:xfrm>
            <a:off x="5940152" y="1179984"/>
            <a:ext cx="2952328" cy="4236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cut-off point.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CC8770-9EC0-48A2-8B44-9431B0F95189}"/>
              </a:ext>
            </a:extLst>
          </p:cNvPr>
          <p:cNvSpPr/>
          <p:nvPr/>
        </p:nvSpPr>
        <p:spPr>
          <a:xfrm>
            <a:off x="5940152" y="1756048"/>
            <a:ext cx="2952328" cy="6564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Ignore any numbers after the cut-off point.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AEF808-548F-4D38-A856-CF9FC518EC62}"/>
              </a:ext>
            </a:extLst>
          </p:cNvPr>
          <p:cNvSpPr/>
          <p:nvPr/>
        </p:nvSpPr>
        <p:spPr>
          <a:xfrm>
            <a:off x="5940152" y="2564904"/>
            <a:ext cx="2952328" cy="9913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zero place-holders if necessary to maintain place value.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C4DE73-C64D-4D16-ABED-EBAF579AFEB3}"/>
              </a:ext>
            </a:extLst>
          </p:cNvPr>
          <p:cNvCxnSpPr/>
          <p:nvPr/>
        </p:nvCxnSpPr>
        <p:spPr>
          <a:xfrm>
            <a:off x="1691680" y="1756048"/>
            <a:ext cx="0" cy="376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976B210-7522-4138-BD9D-B82690460E99}"/>
              </a:ext>
            </a:extLst>
          </p:cNvPr>
          <p:cNvSpPr txBox="1"/>
          <p:nvPr/>
        </p:nvSpPr>
        <p:spPr>
          <a:xfrm>
            <a:off x="1439654" y="2183722"/>
            <a:ext cx="165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48B72-C57B-4FB1-8090-C756017269D6}"/>
              </a:ext>
            </a:extLst>
          </p:cNvPr>
          <p:cNvSpPr txBox="1"/>
          <p:nvPr/>
        </p:nvSpPr>
        <p:spPr>
          <a:xfrm>
            <a:off x="1691682" y="2183722"/>
            <a:ext cx="165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0 0 0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487299F-D42D-4E0E-A5AC-EB64B7157AB5}"/>
              </a:ext>
            </a:extLst>
          </p:cNvPr>
          <p:cNvCxnSpPr/>
          <p:nvPr/>
        </p:nvCxnSpPr>
        <p:spPr>
          <a:xfrm>
            <a:off x="1717740" y="2668409"/>
            <a:ext cx="0" cy="376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32FAA0B-E26B-41D0-B2C2-9208C6DFC30D}"/>
              </a:ext>
            </a:extLst>
          </p:cNvPr>
          <p:cNvSpPr txBox="1"/>
          <p:nvPr/>
        </p:nvSpPr>
        <p:spPr>
          <a:xfrm>
            <a:off x="1465714" y="3096083"/>
            <a:ext cx="165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96E7F03-D712-40BE-879D-8979D66AE971}"/>
              </a:ext>
            </a:extLst>
          </p:cNvPr>
          <p:cNvCxnSpPr/>
          <p:nvPr/>
        </p:nvCxnSpPr>
        <p:spPr>
          <a:xfrm>
            <a:off x="2051718" y="3575565"/>
            <a:ext cx="0" cy="376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39F5C81-3449-4A2B-8903-16DD715203EF}"/>
              </a:ext>
            </a:extLst>
          </p:cNvPr>
          <p:cNvSpPr txBox="1"/>
          <p:nvPr/>
        </p:nvSpPr>
        <p:spPr>
          <a:xfrm>
            <a:off x="1475656" y="4003239"/>
            <a:ext cx="165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6 . 7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663C7F6-09F7-4AFD-8A08-D87AF7B188A4}"/>
              </a:ext>
            </a:extLst>
          </p:cNvPr>
          <p:cNvCxnSpPr/>
          <p:nvPr/>
        </p:nvCxnSpPr>
        <p:spPr>
          <a:xfrm>
            <a:off x="2339750" y="4478323"/>
            <a:ext cx="0" cy="3768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BB79A01-8AF2-41FE-9069-949B3D43C691}"/>
              </a:ext>
            </a:extLst>
          </p:cNvPr>
          <p:cNvSpPr txBox="1"/>
          <p:nvPr/>
        </p:nvSpPr>
        <p:spPr>
          <a:xfrm>
            <a:off x="1331640" y="4917940"/>
            <a:ext cx="1656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0 . 0 5 3</a:t>
            </a:r>
          </a:p>
        </p:txBody>
      </p:sp>
      <p:pic>
        <p:nvPicPr>
          <p:cNvPr id="25" name="Picture 4" descr="Scissors Clip Art | Clipart Panda - Free Clipart Images | Free clip art, Clip  art, Free clipart images">
            <a:extLst>
              <a:ext uri="{FF2B5EF4-FFF2-40B4-BE49-F238E27FC236}">
                <a16:creationId xmlns:a16="http://schemas.microsoft.com/office/drawing/2014/main" id="{5642E0FD-2F28-4368-BC29-C8F4FD1F2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13888" y="3860989"/>
            <a:ext cx="2204855" cy="220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7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FC8A3-C4E1-45B6-B22E-735873A5A27C}"/>
              </a:ext>
            </a:extLst>
          </p:cNvPr>
          <p:cNvSpPr txBox="1"/>
          <p:nvPr/>
        </p:nvSpPr>
        <p:spPr>
          <a:xfrm>
            <a:off x="2123728" y="1117193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Truncate the following to the integer: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23.85		396.3872	0.0539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Truncate the following to 1 decimal place: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Truncate the following to 2 significant figures: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</p:txBody>
      </p:sp>
      <p:pic>
        <p:nvPicPr>
          <p:cNvPr id="4" name="Picture 4" descr="Scissors Clip Art | Clipart Panda - Free Clipart Images | Free clip art, Clip  art, Free clipart images">
            <a:extLst>
              <a:ext uri="{FF2B5EF4-FFF2-40B4-BE49-F238E27FC236}">
                <a16:creationId xmlns:a16="http://schemas.microsoft.com/office/drawing/2014/main" id="{F00BD483-0CD3-4490-8A29-725CC6D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2320" y="1268760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81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8FC8A3-C4E1-45B6-B22E-735873A5A27C}"/>
              </a:ext>
            </a:extLst>
          </p:cNvPr>
          <p:cNvSpPr txBox="1"/>
          <p:nvPr/>
        </p:nvSpPr>
        <p:spPr>
          <a:xfrm>
            <a:off x="2123728" y="1117193"/>
            <a:ext cx="68407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Truncate the following to the integer: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23.85		396.3872	0.0539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23		396		0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Truncate the following to 1 decimal place: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23.8		396.3		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Truncate the following to 2 significant figures: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23.85		396.3872	0.0539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23		390		0.053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Scissors Clip Art | Clipart Panda - Free Clipart Images | Free clip art, Clip  art, Free clipart images">
            <a:extLst>
              <a:ext uri="{FF2B5EF4-FFF2-40B4-BE49-F238E27FC236}">
                <a16:creationId xmlns:a16="http://schemas.microsoft.com/office/drawing/2014/main" id="{24536FDE-5122-49CF-BF62-B9CFE0F1F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52320" y="1268760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4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238D19-A5D3-4864-A076-FDF2F5025CD6}"/>
              </a:ext>
            </a:extLst>
          </p:cNvPr>
          <p:cNvSpPr txBox="1"/>
          <p:nvPr/>
        </p:nvSpPr>
        <p:spPr>
          <a:xfrm>
            <a:off x="251520" y="111545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I tell you my age is 28, what could my age actually be?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7A80D8FC-6677-4E09-86F9-9D1CB0DF72F7}"/>
              </a:ext>
            </a:extLst>
          </p:cNvPr>
          <p:cNvSpPr/>
          <p:nvPr/>
        </p:nvSpPr>
        <p:spPr>
          <a:xfrm>
            <a:off x="509616" y="1844824"/>
            <a:ext cx="1872208" cy="936104"/>
          </a:xfrm>
          <a:prstGeom prst="wedgeEllipseCallout">
            <a:avLst>
              <a:gd name="adj1" fmla="val -46562"/>
              <a:gd name="adj2" fmla="val 915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3 months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5499C945-9677-496A-9DCE-6A063C940FD9}"/>
              </a:ext>
            </a:extLst>
          </p:cNvPr>
          <p:cNvSpPr/>
          <p:nvPr/>
        </p:nvSpPr>
        <p:spPr>
          <a:xfrm>
            <a:off x="2395497" y="5167148"/>
            <a:ext cx="1965818" cy="1014113"/>
          </a:xfrm>
          <a:prstGeom prst="cloudCallout">
            <a:avLst>
              <a:gd name="adj1" fmla="val -37828"/>
              <a:gd name="adj2" fmla="val 10144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8 months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BD30A2E-2429-4A56-A265-C74C1C83D225}"/>
              </a:ext>
            </a:extLst>
          </p:cNvPr>
          <p:cNvSpPr/>
          <p:nvPr/>
        </p:nvSpPr>
        <p:spPr>
          <a:xfrm>
            <a:off x="7031259" y="3656776"/>
            <a:ext cx="1872208" cy="936104"/>
          </a:xfrm>
          <a:prstGeom prst="wedgeEllipseCallout">
            <a:avLst>
              <a:gd name="adj1" fmla="val 30370"/>
              <a:gd name="adj2" fmla="val 124748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11 months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AC7B3B67-97CB-4497-BB4F-7BD6D858DBD2}"/>
              </a:ext>
            </a:extLst>
          </p:cNvPr>
          <p:cNvSpPr/>
          <p:nvPr/>
        </p:nvSpPr>
        <p:spPr>
          <a:xfrm>
            <a:off x="381579" y="4698195"/>
            <a:ext cx="1965818" cy="1014113"/>
          </a:xfrm>
          <a:prstGeom prst="cloudCallout">
            <a:avLst>
              <a:gd name="adj1" fmla="val -37828"/>
              <a:gd name="adj2" fmla="val 101445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1 month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9DDD7B35-4976-4099-86E3-0404C3A4DCC5}"/>
              </a:ext>
            </a:extLst>
          </p:cNvPr>
          <p:cNvSpPr/>
          <p:nvPr/>
        </p:nvSpPr>
        <p:spPr>
          <a:xfrm>
            <a:off x="2475435" y="2264103"/>
            <a:ext cx="1872208" cy="936104"/>
          </a:xfrm>
          <a:prstGeom prst="wedgeEllipseCallout">
            <a:avLst>
              <a:gd name="adj1" fmla="val -46562"/>
              <a:gd name="adj2" fmla="val 915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6 months</a:t>
            </a:r>
          </a:p>
        </p:txBody>
      </p:sp>
      <p:sp>
        <p:nvSpPr>
          <p:cNvPr id="12" name="Thought Bubble: Cloud 11">
            <a:extLst>
              <a:ext uri="{FF2B5EF4-FFF2-40B4-BE49-F238E27FC236}">
                <a16:creationId xmlns:a16="http://schemas.microsoft.com/office/drawing/2014/main" id="{3759F9E9-2E0E-4D5D-8A00-AD068DF4D08A}"/>
              </a:ext>
            </a:extLst>
          </p:cNvPr>
          <p:cNvSpPr/>
          <p:nvPr/>
        </p:nvSpPr>
        <p:spPr>
          <a:xfrm>
            <a:off x="4717092" y="3684082"/>
            <a:ext cx="1965818" cy="1014113"/>
          </a:xfrm>
          <a:prstGeom prst="cloudCallout">
            <a:avLst>
              <a:gd name="adj1" fmla="val 38481"/>
              <a:gd name="adj2" fmla="val 9673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9 months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E242D7A3-E43F-4FB2-B4B4-B0DFE401DB51}"/>
              </a:ext>
            </a:extLst>
          </p:cNvPr>
          <p:cNvSpPr/>
          <p:nvPr/>
        </p:nvSpPr>
        <p:spPr>
          <a:xfrm>
            <a:off x="2395497" y="3789040"/>
            <a:ext cx="1872208" cy="936104"/>
          </a:xfrm>
          <a:prstGeom prst="wedgeEllipseCallout">
            <a:avLst>
              <a:gd name="adj1" fmla="val -46562"/>
              <a:gd name="adj2" fmla="val 91549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4 months</a:t>
            </a: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99A1F8C1-B536-4B18-AB93-6E17730AC5D9}"/>
              </a:ext>
            </a:extLst>
          </p:cNvPr>
          <p:cNvSpPr/>
          <p:nvPr/>
        </p:nvSpPr>
        <p:spPr>
          <a:xfrm>
            <a:off x="6876256" y="1962615"/>
            <a:ext cx="1965818" cy="1014113"/>
          </a:xfrm>
          <a:prstGeom prst="cloudCallout">
            <a:avLst>
              <a:gd name="adj1" fmla="val 32705"/>
              <a:gd name="adj2" fmla="val 85533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0 months</a:t>
            </a: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E0DB5703-D635-42CF-A4F5-8A383D673574}"/>
              </a:ext>
            </a:extLst>
          </p:cNvPr>
          <p:cNvSpPr/>
          <p:nvPr/>
        </p:nvSpPr>
        <p:spPr>
          <a:xfrm>
            <a:off x="6732240" y="5245157"/>
            <a:ext cx="1872208" cy="936104"/>
          </a:xfrm>
          <a:prstGeom prst="wedgeEllipseCallout">
            <a:avLst>
              <a:gd name="adj1" fmla="val 54631"/>
              <a:gd name="adj2" fmla="val 69842"/>
            </a:avLst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7 months</a:t>
            </a:r>
          </a:p>
        </p:txBody>
      </p:sp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C139FE7A-669E-44B1-9ADB-20A3E6FE933E}"/>
              </a:ext>
            </a:extLst>
          </p:cNvPr>
          <p:cNvSpPr/>
          <p:nvPr/>
        </p:nvSpPr>
        <p:spPr>
          <a:xfrm>
            <a:off x="4441254" y="1701401"/>
            <a:ext cx="1965818" cy="1014113"/>
          </a:xfrm>
          <a:prstGeom prst="cloudCallout">
            <a:avLst>
              <a:gd name="adj1" fmla="val 43041"/>
              <a:gd name="adj2" fmla="val 80818"/>
            </a:avLst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2 months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7C2B7391-9ADB-4BB4-A41B-80A733FBECDF}"/>
              </a:ext>
            </a:extLst>
          </p:cNvPr>
          <p:cNvSpPr/>
          <p:nvPr/>
        </p:nvSpPr>
        <p:spPr>
          <a:xfrm>
            <a:off x="85056" y="3429000"/>
            <a:ext cx="1872208" cy="936104"/>
          </a:xfrm>
          <a:prstGeom prst="wedgeEllipseCallout">
            <a:avLst>
              <a:gd name="adj1" fmla="val -46562"/>
              <a:gd name="adj2" fmla="val 9154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10 months</a:t>
            </a:r>
          </a:p>
        </p:txBody>
      </p:sp>
      <p:sp>
        <p:nvSpPr>
          <p:cNvPr id="24" name="Thought Bubble: Cloud 23">
            <a:extLst>
              <a:ext uri="{FF2B5EF4-FFF2-40B4-BE49-F238E27FC236}">
                <a16:creationId xmlns:a16="http://schemas.microsoft.com/office/drawing/2014/main" id="{7D14598C-C0A4-4B88-809B-D24F9AF58851}"/>
              </a:ext>
            </a:extLst>
          </p:cNvPr>
          <p:cNvSpPr/>
          <p:nvPr/>
        </p:nvSpPr>
        <p:spPr>
          <a:xfrm>
            <a:off x="4563868" y="5205251"/>
            <a:ext cx="1965818" cy="1014113"/>
          </a:xfrm>
          <a:prstGeom prst="cloudCallout">
            <a:avLst>
              <a:gd name="adj1" fmla="val 39393"/>
              <a:gd name="adj2" fmla="val 8258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and 5 months</a:t>
            </a:r>
          </a:p>
        </p:txBody>
      </p:sp>
    </p:spTree>
    <p:extLst>
      <p:ext uri="{BB962C8B-B14F-4D97-AF65-F5344CB8AC3E}">
        <p14:creationId xmlns:p14="http://schemas.microsoft.com/office/powerpoint/2010/main" val="216618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238D19-A5D3-4864-A076-FDF2F5025CD6}"/>
              </a:ext>
            </a:extLst>
          </p:cNvPr>
          <p:cNvSpPr txBox="1"/>
          <p:nvPr/>
        </p:nvSpPr>
        <p:spPr>
          <a:xfrm>
            <a:off x="251520" y="111545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I tell you my age is 28, what could my age actually be?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6A4BB9D-7EFE-46AC-AE39-21525B1B125A}"/>
              </a:ext>
            </a:extLst>
          </p:cNvPr>
          <p:cNvGrpSpPr/>
          <p:nvPr/>
        </p:nvGrpSpPr>
        <p:grpSpPr>
          <a:xfrm>
            <a:off x="827584" y="2492896"/>
            <a:ext cx="7560840" cy="513344"/>
            <a:chOff x="827584" y="2492896"/>
            <a:chExt cx="7560840" cy="5133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574C165-E1DB-49B1-93AB-151C3EDA39C9}"/>
                </a:ext>
              </a:extLst>
            </p:cNvPr>
            <p:cNvGrpSpPr/>
            <p:nvPr/>
          </p:nvGrpSpPr>
          <p:grpSpPr>
            <a:xfrm>
              <a:off x="827584" y="2492896"/>
              <a:ext cx="7560840" cy="144012"/>
              <a:chOff x="827584" y="2492896"/>
              <a:chExt cx="7560840" cy="144012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BF06D0B-5F8E-4C5B-A03F-74C67EEED15C}"/>
                  </a:ext>
                </a:extLst>
              </p:cNvPr>
              <p:cNvCxnSpPr/>
              <p:nvPr/>
            </p:nvCxnSpPr>
            <p:spPr>
              <a:xfrm>
                <a:off x="827584" y="2492896"/>
                <a:ext cx="756084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B0EDE11-2DEA-4DA9-945A-5C44DBEA35A6}"/>
                  </a:ext>
                </a:extLst>
              </p:cNvPr>
              <p:cNvCxnSpPr/>
              <p:nvPr/>
            </p:nvCxnSpPr>
            <p:spPr>
              <a:xfrm>
                <a:off x="1907704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EE04CB3-F4BB-4767-B0AF-4419D2EC5753}"/>
                  </a:ext>
                </a:extLst>
              </p:cNvPr>
              <p:cNvCxnSpPr/>
              <p:nvPr/>
            </p:nvCxnSpPr>
            <p:spPr>
              <a:xfrm>
                <a:off x="4463988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15890296-D76F-4329-BD9F-97E00FDD36F4}"/>
                  </a:ext>
                </a:extLst>
              </p:cNvPr>
              <p:cNvCxnSpPr/>
              <p:nvPr/>
            </p:nvCxnSpPr>
            <p:spPr>
              <a:xfrm>
                <a:off x="7020272" y="2492896"/>
                <a:ext cx="0" cy="14401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4D99C20-738C-4EE9-837B-8B8E62BECE6D}"/>
                </a:ext>
              </a:extLst>
            </p:cNvPr>
            <p:cNvSpPr txBox="1"/>
            <p:nvPr/>
          </p:nvSpPr>
          <p:spPr>
            <a:xfrm>
              <a:off x="1619675" y="2636908"/>
              <a:ext cx="576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27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C18ABB0-1339-446A-BF04-999639194429}"/>
                </a:ext>
              </a:extLst>
            </p:cNvPr>
            <p:cNvSpPr txBox="1"/>
            <p:nvPr/>
          </p:nvSpPr>
          <p:spPr>
            <a:xfrm>
              <a:off x="4175959" y="2636908"/>
              <a:ext cx="576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155072C-AB73-4B1A-9D74-643C14EB1AC0}"/>
                </a:ext>
              </a:extLst>
            </p:cNvPr>
            <p:cNvSpPr txBox="1"/>
            <p:nvPr/>
          </p:nvSpPr>
          <p:spPr>
            <a:xfrm>
              <a:off x="6732243" y="2636908"/>
              <a:ext cx="576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29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9118774-F4A1-4802-B824-4937D93425A1}"/>
              </a:ext>
            </a:extLst>
          </p:cNvPr>
          <p:cNvCxnSpPr/>
          <p:nvPr/>
        </p:nvCxnSpPr>
        <p:spPr>
          <a:xfrm>
            <a:off x="4463988" y="2276872"/>
            <a:ext cx="2556284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FDE24C16-EE00-482E-AF4D-6B10E7454C06}"/>
              </a:ext>
            </a:extLst>
          </p:cNvPr>
          <p:cNvSpPr/>
          <p:nvPr/>
        </p:nvSpPr>
        <p:spPr>
          <a:xfrm>
            <a:off x="2627784" y="3241631"/>
            <a:ext cx="1872208" cy="468051"/>
          </a:xfrm>
          <a:prstGeom prst="wedgeEllipseCallout">
            <a:avLst>
              <a:gd name="adj1" fmla="val 37393"/>
              <a:gd name="adj2" fmla="val -8529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this</a:t>
            </a:r>
          </a:p>
        </p:txBody>
      </p:sp>
      <p:sp>
        <p:nvSpPr>
          <p:cNvPr id="41" name="Speech Bubble: Oval 40">
            <a:extLst>
              <a:ext uri="{FF2B5EF4-FFF2-40B4-BE49-F238E27FC236}">
                <a16:creationId xmlns:a16="http://schemas.microsoft.com/office/drawing/2014/main" id="{8FFA37D2-DFDD-41AE-A974-51472468812A}"/>
              </a:ext>
            </a:extLst>
          </p:cNvPr>
          <p:cNvSpPr/>
          <p:nvPr/>
        </p:nvSpPr>
        <p:spPr>
          <a:xfrm>
            <a:off x="6737058" y="3429000"/>
            <a:ext cx="1872208" cy="755049"/>
          </a:xfrm>
          <a:prstGeom prst="wedgeEllipseCallout">
            <a:avLst>
              <a:gd name="adj1" fmla="val -32197"/>
              <a:gd name="adj2" fmla="val -8213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Doesn’t include this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F69B335-6864-4719-9DE0-AAB1180A6D3C}"/>
                  </a:ext>
                </a:extLst>
              </p:cNvPr>
              <p:cNvSpPr txBox="1"/>
              <p:nvPr/>
            </p:nvSpPr>
            <p:spPr>
              <a:xfrm>
                <a:off x="2627782" y="5013176"/>
                <a:ext cx="38884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28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29</a:t>
                </a: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F69B335-6864-4719-9DE0-AAB1180A6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2" y="5013176"/>
                <a:ext cx="3888435" cy="584775"/>
              </a:xfrm>
              <a:prstGeom prst="rect">
                <a:avLst/>
              </a:prstGeom>
              <a:blipFill>
                <a:blip r:embed="rId2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" descr="Scissors Clip Art | Clipart Panda - Free Clipart Images | Free clip art, Clip  art, Free clipart images">
            <a:extLst>
              <a:ext uri="{FF2B5EF4-FFF2-40B4-BE49-F238E27FC236}">
                <a16:creationId xmlns:a16="http://schemas.microsoft.com/office/drawing/2014/main" id="{CC42F52D-A3D6-4265-8C30-E1B2F9C8C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36160"/>
            <a:ext cx="1412776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01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686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31</cp:revision>
  <dcterms:created xsi:type="dcterms:W3CDTF">2015-07-01T12:05:39Z</dcterms:created>
  <dcterms:modified xsi:type="dcterms:W3CDTF">2020-10-05T10:50:27Z</dcterms:modified>
</cp:coreProperties>
</file>