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44" autoAdjust="0"/>
  </p:normalViewPr>
  <p:slideViewPr>
    <p:cSldViewPr snapToGrid="0">
      <p:cViewPr>
        <p:scale>
          <a:sx n="70" d="100"/>
          <a:sy n="70" d="100"/>
        </p:scale>
        <p:origin x="12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0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0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99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2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9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7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0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38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1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0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0" t="13519" r="8266" b="7574"/>
          <a:stretch/>
        </p:blipFill>
        <p:spPr>
          <a:xfrm>
            <a:off x="1097662" y="0"/>
            <a:ext cx="7828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0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733928"/>
                <a:ext cx="3222172" cy="273260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GB" sz="1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Vectors</a:t>
                </a:r>
              </a:p>
              <a:p>
                <a:endParaRPr lang="en-GB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OABC </a:t>
                </a:r>
                <a:r>
                  <a:rPr lang="en-GB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 a </a:t>
                </a:r>
                <a:r>
                  <a:rPr lang="en-GB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parallelogram. P </a:t>
                </a:r>
                <a:r>
                  <a:rPr lang="en-GB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 the point on AC such that AP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AC.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pos m:val="top"/>
                        <m:ctrlPr>
                          <a:rPr lang="en-GB" sz="1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1"/>
                          </m:rP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𝑂</m:t>
                        </m:r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</m:groupChr>
                  </m:oMath>
                </a14:m>
                <a:r>
                  <a:rPr lang="en-GB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6a,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pos m:val="top"/>
                        <m:ctrlPr>
                          <a:rPr lang="en-GB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1"/>
                          </m:rPr>
                          <a:rPr lang="en-GB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𝑂</m:t>
                        </m:r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groupChr>
                  </m:oMath>
                </a14:m>
                <a:r>
                  <a:rPr lang="en-GB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GB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6c.</a:t>
                </a:r>
              </a:p>
              <a:p>
                <a:endParaRPr lang="en-GB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Find </a:t>
                </a:r>
                <a:r>
                  <a:rPr lang="en-GB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vector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pos m:val="top"/>
                        <m:ctrlPr>
                          <a:rPr lang="en-GB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1"/>
                          </m:rPr>
                          <a:rPr lang="en-GB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𝑂</m:t>
                        </m:r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e>
                    </m:groupChr>
                  </m:oMath>
                </a14:m>
                <a:r>
                  <a:rPr lang="en-GB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. Give </a:t>
                </a:r>
                <a:r>
                  <a:rPr lang="en-GB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your answer in terms of a and </a:t>
                </a:r>
                <a:r>
                  <a:rPr lang="en-GB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c.</a:t>
                </a:r>
              </a:p>
              <a:p>
                <a:endParaRPr lang="en-GB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GB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midpoint of CB is M.</a:t>
                </a:r>
              </a:p>
              <a:p>
                <a:r>
                  <a:rPr lang="en-GB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Prove </a:t>
                </a:r>
                <a:r>
                  <a:rPr lang="en-GB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that OPM is a straight line.</a:t>
                </a:r>
              </a:p>
              <a:p>
                <a:r>
                  <a:rPr lang="en-GB" sz="1000" dirty="0">
                    <a:solidFill>
                      <a:schemeClr val="tx1"/>
                    </a:solidFill>
                  </a:rPr>
                  <a:t> 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33928"/>
                <a:ext cx="3222172" cy="27326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3341915" y="-1"/>
            <a:ext cx="3222172" cy="43183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Circle Theorems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The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diagram shows a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circle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centre O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A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and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are points on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the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circumference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		DCO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a straight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  line. DA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a tangent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    to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circle. Angle 		      ADO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36°</a:t>
            </a: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Work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 the size of angle AOD.</a:t>
            </a: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Work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 the size of angle ABC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diagram, A, B, C and </a:t>
            </a: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 are points on the 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circumference of a circle, 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centre O. Angle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 = 70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°.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Angle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BOD = x°. Angle </a:t>
            </a: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BCD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y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°.</a:t>
            </a: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Work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 the value of x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Work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 the value of y.</a:t>
            </a: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83828" y="-2"/>
            <a:ext cx="3222172" cy="431837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Pythagoras’ Theorem and Trigonometry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out the value of x.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out the value of y.</a:t>
            </a: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the cosine rule to calculate angle x.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the area of triangle PQR.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341914" y="4394579"/>
            <a:ext cx="6564085" cy="24634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Volume of Pyramids and </a:t>
            </a:r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Spheres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the volume and surface area:</a:t>
            </a: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3568700"/>
            <a:ext cx="3222172" cy="32893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Similarity and Congruence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straight lines AE and BD intersect at C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Prove that triangles ABC and EDC are congruent.</a:t>
            </a: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Cylinder A and cylinder B are mathematically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similar. The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volume of cylinder A is 80 cm</a:t>
            </a:r>
            <a:r>
              <a:rPr lang="en-GB" sz="1000" baseline="30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Calculate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volume of cylinder B.</a:t>
            </a: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-4274"/>
            <a:ext cx="3222172" cy="6619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Shape, Space and Measure Revision Mat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29"/>
          <a:stretch>
            <a:fillRect/>
          </a:stretch>
        </p:blipFill>
        <p:spPr bwMode="auto">
          <a:xfrm>
            <a:off x="398503" y="829986"/>
            <a:ext cx="2535944" cy="114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67"/>
          <a:stretch/>
        </p:blipFill>
        <p:spPr bwMode="auto">
          <a:xfrm>
            <a:off x="142060" y="5191018"/>
            <a:ext cx="2089350" cy="871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s://app.doublestruck.eu/content/AG_MA/HTML/Q/Q16J3H19_files/img0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3" y="3788853"/>
            <a:ext cx="2007463" cy="89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599" y="1973917"/>
            <a:ext cx="1609545" cy="1424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878" y="196183"/>
            <a:ext cx="1874749" cy="119148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/>
          <p:cNvGrpSpPr/>
          <p:nvPr/>
        </p:nvGrpSpPr>
        <p:grpSpPr>
          <a:xfrm>
            <a:off x="6683828" y="607325"/>
            <a:ext cx="2249891" cy="1144423"/>
            <a:chOff x="7360550" y="607325"/>
            <a:chExt cx="2249891" cy="1144423"/>
          </a:xfrm>
        </p:grpSpPr>
        <p:sp>
          <p:nvSpPr>
            <p:cNvPr id="4" name="Right Triangle 3"/>
            <p:cNvSpPr/>
            <p:nvPr/>
          </p:nvSpPr>
          <p:spPr>
            <a:xfrm>
              <a:off x="7710985" y="607325"/>
              <a:ext cx="1549021" cy="780340"/>
            </a:xfrm>
            <a:prstGeom prst="rtTriangl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6" name="Pie 5"/>
            <p:cNvSpPr/>
            <p:nvPr/>
          </p:nvSpPr>
          <p:spPr>
            <a:xfrm>
              <a:off x="8882275" y="1023582"/>
              <a:ext cx="728166" cy="728166"/>
            </a:xfrm>
            <a:prstGeom prst="pie">
              <a:avLst>
                <a:gd name="adj1" fmla="val 10898696"/>
                <a:gd name="adj2" fmla="val 12500683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90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710985" y="1235122"/>
              <a:ext cx="152543" cy="152543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651875" y="1185368"/>
              <a:ext cx="27283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x°</a:t>
              </a:r>
              <a:endParaRPr lang="en-GB" sz="9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08560" y="1369292"/>
              <a:ext cx="40427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y cm</a:t>
              </a:r>
              <a:endParaRPr lang="en-GB" sz="9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60550" y="861410"/>
              <a:ext cx="4090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3 cm</a:t>
              </a:r>
              <a:endParaRPr lang="en-GB" sz="9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370598" y="766835"/>
              <a:ext cx="46679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10 cm</a:t>
              </a:r>
              <a:endParaRPr lang="en-GB" sz="9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011283" y="2279184"/>
            <a:ext cx="2167090" cy="1384863"/>
            <a:chOff x="7053933" y="2065930"/>
            <a:chExt cx="2167090" cy="1384863"/>
          </a:xfrm>
        </p:grpSpPr>
        <p:grpSp>
          <p:nvGrpSpPr>
            <p:cNvPr id="5" name="Group 4"/>
            <p:cNvGrpSpPr/>
            <p:nvPr/>
          </p:nvGrpSpPr>
          <p:grpSpPr>
            <a:xfrm>
              <a:off x="7274257" y="2065930"/>
              <a:ext cx="1726442" cy="1154942"/>
              <a:chOff x="7274257" y="2065930"/>
              <a:chExt cx="1726442" cy="1154942"/>
            </a:xfrm>
          </p:grpSpPr>
          <p:sp>
            <p:nvSpPr>
              <p:cNvPr id="11" name="Isosceles Triangle 10"/>
              <p:cNvSpPr/>
              <p:nvPr/>
            </p:nvSpPr>
            <p:spPr>
              <a:xfrm>
                <a:off x="7274257" y="2347415"/>
                <a:ext cx="1726442" cy="873457"/>
              </a:xfrm>
              <a:prstGeom prst="triangle">
                <a:avLst>
                  <a:gd name="adj" fmla="val 30632"/>
                </a:avLst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" name="Pie 2"/>
              <p:cNvSpPr/>
              <p:nvPr/>
            </p:nvSpPr>
            <p:spPr>
              <a:xfrm>
                <a:off x="7516315" y="2065930"/>
                <a:ext cx="562970" cy="562970"/>
              </a:xfrm>
              <a:prstGeom prst="pie">
                <a:avLst>
                  <a:gd name="adj1" fmla="val 2109743"/>
                  <a:gd name="adj2" fmla="val 7231274"/>
                </a:avLst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8265436" y="2512579"/>
              <a:ext cx="46679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12 </a:t>
              </a:r>
              <a:r>
                <a:rPr lang="en-GB" sz="900" dirty="0" smtClean="0"/>
                <a:t>cm</a:t>
              </a:r>
              <a:endParaRPr lang="en-GB" sz="9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088472" y="2570689"/>
              <a:ext cx="46679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11 </a:t>
              </a:r>
              <a:r>
                <a:rPr lang="en-GB" sz="900" dirty="0" smtClean="0"/>
                <a:t>cm</a:t>
              </a:r>
              <a:endParaRPr lang="en-GB" sz="9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61431" y="3219961"/>
              <a:ext cx="46679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15 </a:t>
              </a:r>
              <a:r>
                <a:rPr lang="en-GB" sz="900" dirty="0" smtClean="0"/>
                <a:t>cm</a:t>
              </a:r>
              <a:endParaRPr lang="en-GB" sz="9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53933" y="3119388"/>
              <a:ext cx="24397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P</a:t>
              </a:r>
              <a:endParaRPr lang="en-GB" sz="9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74208" y="2134438"/>
              <a:ext cx="24718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R</a:t>
              </a:r>
              <a:endParaRPr lang="en-GB" sz="9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959413" y="3104545"/>
              <a:ext cx="26161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smtClean="0"/>
                <a:t>Q</a:t>
              </a:r>
              <a:endParaRPr lang="en-GB" sz="900" dirty="0"/>
            </a:p>
          </p:txBody>
        </p:sp>
      </p:grpSp>
      <p:sp>
        <p:nvSpPr>
          <p:cNvPr id="16" name="Oval 15"/>
          <p:cNvSpPr/>
          <p:nvPr/>
        </p:nvSpPr>
        <p:spPr>
          <a:xfrm>
            <a:off x="3693019" y="5043321"/>
            <a:ext cx="1165938" cy="1165938"/>
          </a:xfrm>
          <a:prstGeom prst="ellipse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695700" y="5518150"/>
            <a:ext cx="1155700" cy="20955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>
            <a:endCxn id="16" idx="6"/>
          </p:cNvCxnSpPr>
          <p:nvPr/>
        </p:nvCxnSpPr>
        <p:spPr>
          <a:xfrm>
            <a:off x="4273550" y="5622925"/>
            <a:ext cx="585407" cy="33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273550" y="5552901"/>
            <a:ext cx="4090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/>
              <a:t>6 cm</a:t>
            </a:r>
            <a:endParaRPr lang="en-GB" sz="900" dirty="0"/>
          </a:p>
        </p:txBody>
      </p:sp>
      <p:pic>
        <p:nvPicPr>
          <p:cNvPr id="33" name="Picture 2" descr="https://app.doublestruck.eu/content/AG_MA/HTML/Q/Q13WLP2H14_files/img01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828" y="4666228"/>
            <a:ext cx="1488791" cy="193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Connector 34"/>
          <p:cNvCxnSpPr/>
          <p:nvPr/>
        </p:nvCxnSpPr>
        <p:spPr>
          <a:xfrm flipH="1">
            <a:off x="5661060" y="4885714"/>
            <a:ext cx="625698" cy="119135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286759" y="4885714"/>
            <a:ext cx="617008" cy="1431398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286759" y="4885714"/>
            <a:ext cx="1005966" cy="769264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903768" y="5654978"/>
            <a:ext cx="388957" cy="662134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661059" y="5414930"/>
            <a:ext cx="388957" cy="662134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661059" y="6077064"/>
            <a:ext cx="1242708" cy="240048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048982" y="5421338"/>
            <a:ext cx="1242708" cy="240048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6047947" y="4904629"/>
            <a:ext cx="234467" cy="516709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282413" y="4904629"/>
            <a:ext cx="0" cy="899245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207243" y="5501798"/>
            <a:ext cx="4090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/>
              <a:t>8 cm</a:t>
            </a:r>
            <a:endParaRPr lang="en-GB" sz="900" dirty="0"/>
          </a:p>
        </p:txBody>
      </p:sp>
      <p:sp>
        <p:nvSpPr>
          <p:cNvPr id="63" name="TextBox 62"/>
          <p:cNvSpPr txBox="1"/>
          <p:nvPr/>
        </p:nvSpPr>
        <p:spPr>
          <a:xfrm>
            <a:off x="5905988" y="6167956"/>
            <a:ext cx="4090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/>
              <a:t>7 cm</a:t>
            </a:r>
            <a:endParaRPr lang="en-GB" sz="900" dirty="0"/>
          </a:p>
        </p:txBody>
      </p:sp>
      <p:sp>
        <p:nvSpPr>
          <p:cNvPr id="64" name="TextBox 63"/>
          <p:cNvSpPr txBox="1"/>
          <p:nvPr/>
        </p:nvSpPr>
        <p:spPr>
          <a:xfrm>
            <a:off x="7080147" y="5937124"/>
            <a:ext cx="4090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/>
              <a:t>5 cm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67880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</TotalTime>
  <Words>144</Words>
  <Application>Microsoft Office PowerPoint</Application>
  <PresentationFormat>A4 Paper (210x297 mm)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36</cp:revision>
  <dcterms:created xsi:type="dcterms:W3CDTF">2017-04-26T15:30:54Z</dcterms:created>
  <dcterms:modified xsi:type="dcterms:W3CDTF">2017-11-09T11:56:31Z</dcterms:modified>
</cp:coreProperties>
</file>