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4"/>
    <p:sldMasterId id="2147483685" r:id="rId5"/>
  </p:sldMasterIdLst>
  <p:notesMasterIdLst>
    <p:notesMasterId r:id="rId21"/>
  </p:notesMasterIdLst>
  <p:handoutMasterIdLst>
    <p:handoutMasterId r:id="rId22"/>
  </p:handoutMasterIdLst>
  <p:sldIdLst>
    <p:sldId id="256" r:id="rId6"/>
    <p:sldId id="273" r:id="rId7"/>
    <p:sldId id="272" r:id="rId8"/>
    <p:sldId id="274" r:id="rId9"/>
    <p:sldId id="282" r:id="rId10"/>
    <p:sldId id="283" r:id="rId11"/>
    <p:sldId id="284" r:id="rId12"/>
    <p:sldId id="285" r:id="rId13"/>
    <p:sldId id="286" r:id="rId14"/>
    <p:sldId id="287" r:id="rId15"/>
    <p:sldId id="271" r:id="rId16"/>
    <p:sldId id="288" r:id="rId17"/>
    <p:sldId id="289" r:id="rId18"/>
    <p:sldId id="291" r:id="rId19"/>
    <p:sldId id="29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51B19E-31A8-492E-9839-A4C37FBFC48E}" v="428" dt="2020-05-13T13:43:39.9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5F51B19E-31A8-492E-9839-A4C37FBFC48E}"/>
    <pc:docChg chg="undo custSel modSld modMainMaster">
      <pc:chgData name="Danielle" userId="e2554c37-e717-43a0-ba79-1183ca921ccd" providerId="ADAL" clId="{5F51B19E-31A8-492E-9839-A4C37FBFC48E}" dt="2020-05-13T13:43:39.978" v="713"/>
      <pc:docMkLst>
        <pc:docMk/>
      </pc:docMkLst>
      <pc:sldChg chg="modSp mod">
        <pc:chgData name="Danielle" userId="e2554c37-e717-43a0-ba79-1183ca921ccd" providerId="ADAL" clId="{5F51B19E-31A8-492E-9839-A4C37FBFC48E}" dt="2020-05-13T13:31:49.983" v="402"/>
        <pc:sldMkLst>
          <pc:docMk/>
          <pc:sldMk cId="0" sldId="256"/>
        </pc:sldMkLst>
        <pc:spChg chg="mod">
          <ac:chgData name="Danielle" userId="e2554c37-e717-43a0-ba79-1183ca921ccd" providerId="ADAL" clId="{5F51B19E-31A8-492E-9839-A4C37FBFC48E}" dt="2020-05-13T13:31:49.983" v="402"/>
          <ac:spMkLst>
            <pc:docMk/>
            <pc:sldMk cId="0" sldId="256"/>
            <ac:spMk id="5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2T20:32:48.706" v="71"/>
          <ac:spMkLst>
            <pc:docMk/>
            <pc:sldMk cId="0" sldId="256"/>
            <ac:spMk id="12" creationId="{00000000-0000-0000-0000-000000000000}"/>
          </ac:spMkLst>
        </pc:spChg>
        <pc:graphicFrameChg chg="mod modGraphic">
          <ac:chgData name="Danielle" userId="e2554c37-e717-43a0-ba79-1183ca921ccd" providerId="ADAL" clId="{5F51B19E-31A8-492E-9839-A4C37FBFC48E}" dt="2020-05-13T13:31:39.952" v="400" actId="122"/>
          <ac:graphicFrameMkLst>
            <pc:docMk/>
            <pc:sldMk cId="0" sldId="256"/>
            <ac:graphicFrameMk id="4" creationId="{00000000-0000-0000-0000-000000000000}"/>
          </ac:graphicFrameMkLst>
        </pc:graphicFrameChg>
      </pc:sldChg>
      <pc:sldChg chg="modSp mod">
        <pc:chgData name="Danielle" userId="e2554c37-e717-43a0-ba79-1183ca921ccd" providerId="ADAL" clId="{5F51B19E-31A8-492E-9839-A4C37FBFC48E}" dt="2020-05-13T13:34:41.991" v="443" actId="14100"/>
        <pc:sldMkLst>
          <pc:docMk/>
          <pc:sldMk cId="2383221936" sldId="271"/>
        </pc:sldMkLst>
        <pc:spChg chg="mod">
          <ac:chgData name="Danielle" userId="e2554c37-e717-43a0-ba79-1183ca921ccd" providerId="ADAL" clId="{5F51B19E-31A8-492E-9839-A4C37FBFC48E}" dt="2020-05-12T20:44:41.584" v="382"/>
          <ac:spMkLst>
            <pc:docMk/>
            <pc:sldMk cId="2383221936" sldId="271"/>
            <ac:spMk id="23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3T13:34:12.175" v="433" actId="208"/>
          <ac:spMkLst>
            <pc:docMk/>
            <pc:sldMk cId="2383221936" sldId="271"/>
            <ac:spMk id="24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3T13:34:14.765" v="434" actId="208"/>
          <ac:spMkLst>
            <pc:docMk/>
            <pc:sldMk cId="2383221936" sldId="271"/>
            <ac:spMk id="25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3T13:34:41.991" v="443" actId="14100"/>
          <ac:spMkLst>
            <pc:docMk/>
            <pc:sldMk cId="2383221936" sldId="271"/>
            <ac:spMk id="26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3T13:34:31.571" v="442" actId="1038"/>
          <ac:spMkLst>
            <pc:docMk/>
            <pc:sldMk cId="2383221936" sldId="271"/>
            <ac:spMk id="27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2T20:44:27.862" v="376" actId="2711"/>
          <ac:spMkLst>
            <pc:docMk/>
            <pc:sldMk cId="2383221936" sldId="271"/>
            <ac:spMk id="28" creationId="{00000000-0000-0000-0000-000000000000}"/>
          </ac:spMkLst>
        </pc:spChg>
      </pc:sldChg>
      <pc:sldChg chg="modSp mod">
        <pc:chgData name="Danielle" userId="e2554c37-e717-43a0-ba79-1183ca921ccd" providerId="ADAL" clId="{5F51B19E-31A8-492E-9839-A4C37FBFC48E}" dt="2020-05-12T20:35:08.965" v="120"/>
        <pc:sldMkLst>
          <pc:docMk/>
          <pc:sldMk cId="1729380483" sldId="272"/>
        </pc:sldMkLst>
        <pc:spChg chg="mod">
          <ac:chgData name="Danielle" userId="e2554c37-e717-43a0-ba79-1183ca921ccd" providerId="ADAL" clId="{5F51B19E-31A8-492E-9839-A4C37FBFC48E}" dt="2020-05-12T20:35:01.682" v="115"/>
          <ac:spMkLst>
            <pc:docMk/>
            <pc:sldMk cId="1729380483" sldId="272"/>
            <ac:spMk id="2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2T20:34:11.410" v="95" actId="2711"/>
          <ac:spMkLst>
            <pc:docMk/>
            <pc:sldMk cId="1729380483" sldId="272"/>
            <ac:spMk id="4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2T20:34:11.410" v="95" actId="2711"/>
          <ac:spMkLst>
            <pc:docMk/>
            <pc:sldMk cId="1729380483" sldId="272"/>
            <ac:spMk id="5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2T20:34:11.410" v="95" actId="2711"/>
          <ac:spMkLst>
            <pc:docMk/>
            <pc:sldMk cId="1729380483" sldId="272"/>
            <ac:spMk id="6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2T20:34:11.410" v="95" actId="2711"/>
          <ac:spMkLst>
            <pc:docMk/>
            <pc:sldMk cId="1729380483" sldId="272"/>
            <ac:spMk id="7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2T20:34:11.410" v="95" actId="2711"/>
          <ac:spMkLst>
            <pc:docMk/>
            <pc:sldMk cId="1729380483" sldId="272"/>
            <ac:spMk id="8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2T20:34:11.410" v="95" actId="2711"/>
          <ac:spMkLst>
            <pc:docMk/>
            <pc:sldMk cId="1729380483" sldId="272"/>
            <ac:spMk id="9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2T20:34:11.410" v="95" actId="2711"/>
          <ac:spMkLst>
            <pc:docMk/>
            <pc:sldMk cId="1729380483" sldId="272"/>
            <ac:spMk id="10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2T20:34:11.410" v="95" actId="2711"/>
          <ac:spMkLst>
            <pc:docMk/>
            <pc:sldMk cId="1729380483" sldId="272"/>
            <ac:spMk id="11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2T20:34:11.410" v="95" actId="2711"/>
          <ac:spMkLst>
            <pc:docMk/>
            <pc:sldMk cId="1729380483" sldId="272"/>
            <ac:spMk id="12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2T20:34:11.410" v="95" actId="2711"/>
          <ac:spMkLst>
            <pc:docMk/>
            <pc:sldMk cId="1729380483" sldId="272"/>
            <ac:spMk id="13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2T20:34:11.410" v="95" actId="2711"/>
          <ac:spMkLst>
            <pc:docMk/>
            <pc:sldMk cId="1729380483" sldId="272"/>
            <ac:spMk id="14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2T20:34:11.410" v="95" actId="2711"/>
          <ac:spMkLst>
            <pc:docMk/>
            <pc:sldMk cId="1729380483" sldId="272"/>
            <ac:spMk id="15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2T20:34:11.410" v="95" actId="2711"/>
          <ac:spMkLst>
            <pc:docMk/>
            <pc:sldMk cId="1729380483" sldId="272"/>
            <ac:spMk id="16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2T20:35:08.965" v="120"/>
          <ac:spMkLst>
            <pc:docMk/>
            <pc:sldMk cId="1729380483" sldId="272"/>
            <ac:spMk id="18" creationId="{00000000-0000-0000-0000-000000000000}"/>
          </ac:spMkLst>
        </pc:spChg>
        <pc:grpChg chg="mod">
          <ac:chgData name="Danielle" userId="e2554c37-e717-43a0-ba79-1183ca921ccd" providerId="ADAL" clId="{5F51B19E-31A8-492E-9839-A4C37FBFC48E}" dt="2020-05-12T20:34:11.410" v="95" actId="2711"/>
          <ac:grpSpMkLst>
            <pc:docMk/>
            <pc:sldMk cId="1729380483" sldId="272"/>
            <ac:grpSpMk id="17" creationId="{00000000-0000-0000-0000-000000000000}"/>
          </ac:grpSpMkLst>
        </pc:grpChg>
        <pc:picChg chg="mod">
          <ac:chgData name="Danielle" userId="e2554c37-e717-43a0-ba79-1183ca921ccd" providerId="ADAL" clId="{5F51B19E-31A8-492E-9839-A4C37FBFC48E}" dt="2020-05-12T20:34:11.410" v="95" actId="2711"/>
          <ac:picMkLst>
            <pc:docMk/>
            <pc:sldMk cId="1729380483" sldId="272"/>
            <ac:picMk id="3" creationId="{00000000-0000-0000-0000-000000000000}"/>
          </ac:picMkLst>
        </pc:picChg>
      </pc:sldChg>
      <pc:sldChg chg="modSp mod">
        <pc:chgData name="Danielle" userId="e2554c37-e717-43a0-ba79-1183ca921ccd" providerId="ADAL" clId="{5F51B19E-31A8-492E-9839-A4C37FBFC48E}" dt="2020-05-13T13:32:58.424" v="423"/>
        <pc:sldMkLst>
          <pc:docMk/>
          <pc:sldMk cId="1718536307" sldId="273"/>
        </pc:sldMkLst>
        <pc:spChg chg="mod">
          <ac:chgData name="Danielle" userId="e2554c37-e717-43a0-ba79-1183ca921ccd" providerId="ADAL" clId="{5F51B19E-31A8-492E-9839-A4C37FBFC48E}" dt="2020-05-12T20:33:08.925" v="77" actId="2711"/>
          <ac:spMkLst>
            <pc:docMk/>
            <pc:sldMk cId="1718536307" sldId="273"/>
            <ac:spMk id="5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2T20:33:08.925" v="77" actId="2711"/>
          <ac:spMkLst>
            <pc:docMk/>
            <pc:sldMk cId="1718536307" sldId="273"/>
            <ac:spMk id="10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2T20:33:25.755" v="84" actId="20577"/>
          <ac:spMkLst>
            <pc:docMk/>
            <pc:sldMk cId="1718536307" sldId="273"/>
            <ac:spMk id="11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2T20:33:08.925" v="77" actId="2711"/>
          <ac:spMkLst>
            <pc:docMk/>
            <pc:sldMk cId="1718536307" sldId="273"/>
            <ac:spMk id="13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2T20:33:08.925" v="77" actId="2711"/>
          <ac:spMkLst>
            <pc:docMk/>
            <pc:sldMk cId="1718536307" sldId="273"/>
            <ac:spMk id="17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2T20:33:08.925" v="77" actId="2711"/>
          <ac:spMkLst>
            <pc:docMk/>
            <pc:sldMk cId="1718536307" sldId="273"/>
            <ac:spMk id="18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2T20:33:08.925" v="77" actId="2711"/>
          <ac:spMkLst>
            <pc:docMk/>
            <pc:sldMk cId="1718536307" sldId="273"/>
            <ac:spMk id="19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2T20:33:08.925" v="77" actId="2711"/>
          <ac:spMkLst>
            <pc:docMk/>
            <pc:sldMk cId="1718536307" sldId="273"/>
            <ac:spMk id="20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2T20:33:08.925" v="77" actId="2711"/>
          <ac:spMkLst>
            <pc:docMk/>
            <pc:sldMk cId="1718536307" sldId="273"/>
            <ac:spMk id="21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2T20:33:08.925" v="77" actId="2711"/>
          <ac:spMkLst>
            <pc:docMk/>
            <pc:sldMk cId="1718536307" sldId="273"/>
            <ac:spMk id="22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2T20:33:08.925" v="77" actId="2711"/>
          <ac:spMkLst>
            <pc:docMk/>
            <pc:sldMk cId="1718536307" sldId="273"/>
            <ac:spMk id="23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2T20:33:08.925" v="77" actId="2711"/>
          <ac:spMkLst>
            <pc:docMk/>
            <pc:sldMk cId="1718536307" sldId="273"/>
            <ac:spMk id="24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2T20:33:08.925" v="77" actId="2711"/>
          <ac:spMkLst>
            <pc:docMk/>
            <pc:sldMk cId="1718536307" sldId="273"/>
            <ac:spMk id="25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2T20:33:08.925" v="77" actId="2711"/>
          <ac:spMkLst>
            <pc:docMk/>
            <pc:sldMk cId="1718536307" sldId="273"/>
            <ac:spMk id="26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2T20:33:08.925" v="77" actId="2711"/>
          <ac:spMkLst>
            <pc:docMk/>
            <pc:sldMk cId="1718536307" sldId="273"/>
            <ac:spMk id="27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2T20:33:08.925" v="77" actId="2711"/>
          <ac:spMkLst>
            <pc:docMk/>
            <pc:sldMk cId="1718536307" sldId="273"/>
            <ac:spMk id="34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3T13:32:58.424" v="423"/>
          <ac:spMkLst>
            <pc:docMk/>
            <pc:sldMk cId="1718536307" sldId="273"/>
            <ac:spMk id="35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2T20:33:36.987" v="94" actId="20577"/>
          <ac:spMkLst>
            <pc:docMk/>
            <pc:sldMk cId="1718536307" sldId="273"/>
            <ac:spMk id="36" creationId="{00000000-0000-0000-0000-000000000000}"/>
          </ac:spMkLst>
        </pc:spChg>
        <pc:graphicFrameChg chg="mod modGraphic">
          <ac:chgData name="Danielle" userId="e2554c37-e717-43a0-ba79-1183ca921ccd" providerId="ADAL" clId="{5F51B19E-31A8-492E-9839-A4C37FBFC48E}" dt="2020-05-13T13:32:55.045" v="422"/>
          <ac:graphicFrameMkLst>
            <pc:docMk/>
            <pc:sldMk cId="1718536307" sldId="273"/>
            <ac:graphicFrameMk id="4" creationId="{00000000-0000-0000-0000-000000000000}"/>
          </ac:graphicFrameMkLst>
        </pc:graphicFrameChg>
        <pc:picChg chg="mod">
          <ac:chgData name="Danielle" userId="e2554c37-e717-43a0-ba79-1183ca921ccd" providerId="ADAL" clId="{5F51B19E-31A8-492E-9839-A4C37FBFC48E}" dt="2020-05-12T20:33:08.925" v="77" actId="2711"/>
          <ac:picMkLst>
            <pc:docMk/>
            <pc:sldMk cId="1718536307" sldId="273"/>
            <ac:picMk id="1029" creationId="{00000000-0000-0000-0000-000000000000}"/>
          </ac:picMkLst>
        </pc:picChg>
      </pc:sldChg>
      <pc:sldChg chg="modSp">
        <pc:chgData name="Danielle" userId="e2554c37-e717-43a0-ba79-1183ca921ccd" providerId="ADAL" clId="{5F51B19E-31A8-492E-9839-A4C37FBFC48E}" dt="2020-05-13T13:33:25.526" v="428"/>
        <pc:sldMkLst>
          <pc:docMk/>
          <pc:sldMk cId="1257636621" sldId="274"/>
        </pc:sldMkLst>
        <pc:spChg chg="mod">
          <ac:chgData name="Danielle" userId="e2554c37-e717-43a0-ba79-1183ca921ccd" providerId="ADAL" clId="{5F51B19E-31A8-492E-9839-A4C37FBFC48E}" dt="2020-05-13T13:33:25.526" v="428"/>
          <ac:spMkLst>
            <pc:docMk/>
            <pc:sldMk cId="1257636621" sldId="274"/>
            <ac:spMk id="5" creationId="{00000000-0000-0000-0000-000000000000}"/>
          </ac:spMkLst>
        </pc:spChg>
      </pc:sldChg>
      <pc:sldChg chg="modSp">
        <pc:chgData name="Danielle" userId="e2554c37-e717-43a0-ba79-1183ca921ccd" providerId="ADAL" clId="{5F51B19E-31A8-492E-9839-A4C37FBFC48E}" dt="2020-05-12T20:35:23.320" v="122" actId="2711"/>
        <pc:sldMkLst>
          <pc:docMk/>
          <pc:sldMk cId="2763519975" sldId="282"/>
        </pc:sldMkLst>
        <pc:spChg chg="mod">
          <ac:chgData name="Danielle" userId="e2554c37-e717-43a0-ba79-1183ca921ccd" providerId="ADAL" clId="{5F51B19E-31A8-492E-9839-A4C37FBFC48E}" dt="2020-05-12T20:35:23.320" v="122" actId="2711"/>
          <ac:spMkLst>
            <pc:docMk/>
            <pc:sldMk cId="2763519975" sldId="282"/>
            <ac:spMk id="2" creationId="{00000000-0000-0000-0000-000000000000}"/>
          </ac:spMkLst>
        </pc:spChg>
        <pc:picChg chg="mod">
          <ac:chgData name="Danielle" userId="e2554c37-e717-43a0-ba79-1183ca921ccd" providerId="ADAL" clId="{5F51B19E-31A8-492E-9839-A4C37FBFC48E}" dt="2020-05-12T20:35:23.320" v="122" actId="2711"/>
          <ac:picMkLst>
            <pc:docMk/>
            <pc:sldMk cId="2763519975" sldId="282"/>
            <ac:picMk id="3" creationId="{00000000-0000-0000-0000-000000000000}"/>
          </ac:picMkLst>
        </pc:picChg>
      </pc:sldChg>
      <pc:sldChg chg="modSp mod">
        <pc:chgData name="Danielle" userId="e2554c37-e717-43a0-ba79-1183ca921ccd" providerId="ADAL" clId="{5F51B19E-31A8-492E-9839-A4C37FBFC48E}" dt="2020-05-12T20:35:29.400" v="123" actId="2711"/>
        <pc:sldMkLst>
          <pc:docMk/>
          <pc:sldMk cId="2315151921" sldId="283"/>
        </pc:sldMkLst>
        <pc:spChg chg="mod">
          <ac:chgData name="Danielle" userId="e2554c37-e717-43a0-ba79-1183ca921ccd" providerId="ADAL" clId="{5F51B19E-31A8-492E-9839-A4C37FBFC48E}" dt="2020-05-12T20:35:29.400" v="123" actId="2711"/>
          <ac:spMkLst>
            <pc:docMk/>
            <pc:sldMk cId="2315151921" sldId="283"/>
            <ac:spMk id="5" creationId="{00000000-0000-0000-0000-000000000000}"/>
          </ac:spMkLst>
        </pc:spChg>
      </pc:sldChg>
      <pc:sldChg chg="modSp mod">
        <pc:chgData name="Danielle" userId="e2554c37-e717-43a0-ba79-1183ca921ccd" providerId="ADAL" clId="{5F51B19E-31A8-492E-9839-A4C37FBFC48E}" dt="2020-05-12T20:37:04.966" v="148" actId="2711"/>
        <pc:sldMkLst>
          <pc:docMk/>
          <pc:sldMk cId="1179656872" sldId="284"/>
        </pc:sldMkLst>
        <pc:spChg chg="mod">
          <ac:chgData name="Danielle" userId="e2554c37-e717-43a0-ba79-1183ca921ccd" providerId="ADAL" clId="{5F51B19E-31A8-492E-9839-A4C37FBFC48E}" dt="2020-05-12T20:37:04.966" v="148" actId="2711"/>
          <ac:spMkLst>
            <pc:docMk/>
            <pc:sldMk cId="1179656872" sldId="284"/>
            <ac:spMk id="3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2T20:37:04.966" v="148" actId="2711"/>
          <ac:spMkLst>
            <pc:docMk/>
            <pc:sldMk cId="1179656872" sldId="284"/>
            <ac:spMk id="4" creationId="{00000000-0000-0000-0000-000000000000}"/>
          </ac:spMkLst>
        </pc:spChg>
        <pc:graphicFrameChg chg="mod modGraphic">
          <ac:chgData name="Danielle" userId="e2554c37-e717-43a0-ba79-1183ca921ccd" providerId="ADAL" clId="{5F51B19E-31A8-492E-9839-A4C37FBFC48E}" dt="2020-05-12T20:36:56.648" v="147"/>
          <ac:graphicFrameMkLst>
            <pc:docMk/>
            <pc:sldMk cId="1179656872" sldId="284"/>
            <ac:graphicFrameMk id="2" creationId="{00000000-0000-0000-0000-000000000000}"/>
          </ac:graphicFrameMkLst>
        </pc:graphicFrameChg>
      </pc:sldChg>
      <pc:sldChg chg="modSp mod">
        <pc:chgData name="Danielle" userId="e2554c37-e717-43a0-ba79-1183ca921ccd" providerId="ADAL" clId="{5F51B19E-31A8-492E-9839-A4C37FBFC48E}" dt="2020-05-12T20:43:30.432" v="362" actId="2711"/>
        <pc:sldMkLst>
          <pc:docMk/>
          <pc:sldMk cId="3972311180" sldId="285"/>
        </pc:sldMkLst>
        <pc:spChg chg="mod">
          <ac:chgData name="Danielle" userId="e2554c37-e717-43a0-ba79-1183ca921ccd" providerId="ADAL" clId="{5F51B19E-31A8-492E-9839-A4C37FBFC48E}" dt="2020-05-12T20:43:30.432" v="362" actId="2711"/>
          <ac:spMkLst>
            <pc:docMk/>
            <pc:sldMk cId="3972311180" sldId="285"/>
            <ac:spMk id="4" creationId="{00000000-0000-0000-0000-000000000000}"/>
          </ac:spMkLst>
        </pc:spChg>
        <pc:graphicFrameChg chg="mod modGraphic">
          <ac:chgData name="Danielle" userId="e2554c37-e717-43a0-ba79-1183ca921ccd" providerId="ADAL" clId="{5F51B19E-31A8-492E-9839-A4C37FBFC48E}" dt="2020-05-12T20:43:21.366" v="361" actId="20577"/>
          <ac:graphicFrameMkLst>
            <pc:docMk/>
            <pc:sldMk cId="3972311180" sldId="285"/>
            <ac:graphicFrameMk id="2" creationId="{00000000-0000-0000-0000-000000000000}"/>
          </ac:graphicFrameMkLst>
        </pc:graphicFrameChg>
      </pc:sldChg>
      <pc:sldChg chg="modSp">
        <pc:chgData name="Danielle" userId="e2554c37-e717-43a0-ba79-1183ca921ccd" providerId="ADAL" clId="{5F51B19E-31A8-492E-9839-A4C37FBFC48E}" dt="2020-05-13T13:33:40.247" v="429"/>
        <pc:sldMkLst>
          <pc:docMk/>
          <pc:sldMk cId="81452866" sldId="286"/>
        </pc:sldMkLst>
        <pc:spChg chg="mod">
          <ac:chgData name="Danielle" userId="e2554c37-e717-43a0-ba79-1183ca921ccd" providerId="ADAL" clId="{5F51B19E-31A8-492E-9839-A4C37FBFC48E}" dt="2020-05-12T20:43:40.309" v="363" actId="2711"/>
          <ac:spMkLst>
            <pc:docMk/>
            <pc:sldMk cId="81452866" sldId="286"/>
            <ac:spMk id="2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2T20:43:48.689" v="370"/>
          <ac:spMkLst>
            <pc:docMk/>
            <pc:sldMk cId="81452866" sldId="286"/>
            <ac:spMk id="3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2T20:43:52.801" v="371"/>
          <ac:spMkLst>
            <pc:docMk/>
            <pc:sldMk cId="81452866" sldId="286"/>
            <ac:spMk id="6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2T20:44:03.864" v="374"/>
          <ac:spMkLst>
            <pc:docMk/>
            <pc:sldMk cId="81452866" sldId="286"/>
            <ac:spMk id="7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3T13:33:40.247" v="429"/>
          <ac:spMkLst>
            <pc:docMk/>
            <pc:sldMk cId="81452866" sldId="286"/>
            <ac:spMk id="8" creationId="{00000000-0000-0000-0000-000000000000}"/>
          </ac:spMkLst>
        </pc:spChg>
        <pc:cxnChg chg="mod">
          <ac:chgData name="Danielle" userId="e2554c37-e717-43a0-ba79-1183ca921ccd" providerId="ADAL" clId="{5F51B19E-31A8-492E-9839-A4C37FBFC48E}" dt="2020-05-12T20:43:40.309" v="363" actId="2711"/>
          <ac:cxnSpMkLst>
            <pc:docMk/>
            <pc:sldMk cId="81452866" sldId="286"/>
            <ac:cxnSpMk id="4" creationId="{00000000-0000-0000-0000-000000000000}"/>
          </ac:cxnSpMkLst>
        </pc:cxnChg>
        <pc:cxnChg chg="mod">
          <ac:chgData name="Danielle" userId="e2554c37-e717-43a0-ba79-1183ca921ccd" providerId="ADAL" clId="{5F51B19E-31A8-492E-9839-A4C37FBFC48E}" dt="2020-05-12T20:43:40.309" v="363" actId="2711"/>
          <ac:cxnSpMkLst>
            <pc:docMk/>
            <pc:sldMk cId="81452866" sldId="286"/>
            <ac:cxnSpMk id="5" creationId="{00000000-0000-0000-0000-000000000000}"/>
          </ac:cxnSpMkLst>
        </pc:cxnChg>
      </pc:sldChg>
      <pc:sldChg chg="modSp mod">
        <pc:chgData name="Danielle" userId="e2554c37-e717-43a0-ba79-1183ca921ccd" providerId="ADAL" clId="{5F51B19E-31A8-492E-9839-A4C37FBFC48E}" dt="2020-05-13T13:34:05.714" v="432" actId="208"/>
        <pc:sldMkLst>
          <pc:docMk/>
          <pc:sldMk cId="1057251903" sldId="287"/>
        </pc:sldMkLst>
        <pc:spChg chg="mod">
          <ac:chgData name="Danielle" userId="e2554c37-e717-43a0-ba79-1183ca921ccd" providerId="ADAL" clId="{5F51B19E-31A8-492E-9839-A4C37FBFC48E}" dt="2020-05-13T13:34:01.315" v="431" actId="208"/>
          <ac:spMkLst>
            <pc:docMk/>
            <pc:sldMk cId="1057251903" sldId="287"/>
            <ac:spMk id="3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3T13:34:05.714" v="432" actId="208"/>
          <ac:spMkLst>
            <pc:docMk/>
            <pc:sldMk cId="1057251903" sldId="287"/>
            <ac:spMk id="4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3T13:34:01.315" v="431" actId="208"/>
          <ac:spMkLst>
            <pc:docMk/>
            <pc:sldMk cId="1057251903" sldId="287"/>
            <ac:spMk id="5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3T13:34:01.315" v="431" actId="208"/>
          <ac:spMkLst>
            <pc:docMk/>
            <pc:sldMk cId="1057251903" sldId="287"/>
            <ac:spMk id="6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3T13:34:01.315" v="431" actId="208"/>
          <ac:spMkLst>
            <pc:docMk/>
            <pc:sldMk cId="1057251903" sldId="287"/>
            <ac:spMk id="7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3T13:34:01.315" v="431" actId="208"/>
          <ac:spMkLst>
            <pc:docMk/>
            <pc:sldMk cId="1057251903" sldId="287"/>
            <ac:spMk id="8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3T13:34:01.315" v="431" actId="208"/>
          <ac:spMkLst>
            <pc:docMk/>
            <pc:sldMk cId="1057251903" sldId="287"/>
            <ac:spMk id="9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3T13:34:01.315" v="431" actId="208"/>
          <ac:spMkLst>
            <pc:docMk/>
            <pc:sldMk cId="1057251903" sldId="287"/>
            <ac:spMk id="10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3T13:34:05.714" v="432" actId="208"/>
          <ac:spMkLst>
            <pc:docMk/>
            <pc:sldMk cId="1057251903" sldId="287"/>
            <ac:spMk id="11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3T13:34:05.714" v="432" actId="208"/>
          <ac:spMkLst>
            <pc:docMk/>
            <pc:sldMk cId="1057251903" sldId="287"/>
            <ac:spMk id="12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3T13:34:05.714" v="432" actId="208"/>
          <ac:spMkLst>
            <pc:docMk/>
            <pc:sldMk cId="1057251903" sldId="287"/>
            <ac:spMk id="13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3T13:34:05.714" v="432" actId="208"/>
          <ac:spMkLst>
            <pc:docMk/>
            <pc:sldMk cId="1057251903" sldId="287"/>
            <ac:spMk id="14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3T13:34:05.714" v="432" actId="208"/>
          <ac:spMkLst>
            <pc:docMk/>
            <pc:sldMk cId="1057251903" sldId="287"/>
            <ac:spMk id="15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3T13:34:05.714" v="432" actId="208"/>
          <ac:spMkLst>
            <pc:docMk/>
            <pc:sldMk cId="1057251903" sldId="287"/>
            <ac:spMk id="16" creationId="{00000000-0000-0000-0000-000000000000}"/>
          </ac:spMkLst>
        </pc:spChg>
        <pc:cxnChg chg="mod">
          <ac:chgData name="Danielle" userId="e2554c37-e717-43a0-ba79-1183ca921ccd" providerId="ADAL" clId="{5F51B19E-31A8-492E-9839-A4C37FBFC48E}" dt="2020-05-12T20:44:16.780" v="375" actId="2711"/>
          <ac:cxnSpMkLst>
            <pc:docMk/>
            <pc:sldMk cId="1057251903" sldId="287"/>
            <ac:cxnSpMk id="20" creationId="{00000000-0000-0000-0000-000000000000}"/>
          </ac:cxnSpMkLst>
        </pc:cxnChg>
        <pc:cxnChg chg="mod">
          <ac:chgData name="Danielle" userId="e2554c37-e717-43a0-ba79-1183ca921ccd" providerId="ADAL" clId="{5F51B19E-31A8-492E-9839-A4C37FBFC48E}" dt="2020-05-12T20:44:16.780" v="375" actId="2711"/>
          <ac:cxnSpMkLst>
            <pc:docMk/>
            <pc:sldMk cId="1057251903" sldId="287"/>
            <ac:cxnSpMk id="21" creationId="{00000000-0000-0000-0000-000000000000}"/>
          </ac:cxnSpMkLst>
        </pc:cxnChg>
        <pc:cxnChg chg="mod">
          <ac:chgData name="Danielle" userId="e2554c37-e717-43a0-ba79-1183ca921ccd" providerId="ADAL" clId="{5F51B19E-31A8-492E-9839-A4C37FBFC48E}" dt="2020-05-12T20:44:16.780" v="375" actId="2711"/>
          <ac:cxnSpMkLst>
            <pc:docMk/>
            <pc:sldMk cId="1057251903" sldId="287"/>
            <ac:cxnSpMk id="25" creationId="{00000000-0000-0000-0000-000000000000}"/>
          </ac:cxnSpMkLst>
        </pc:cxnChg>
        <pc:cxnChg chg="mod">
          <ac:chgData name="Danielle" userId="e2554c37-e717-43a0-ba79-1183ca921ccd" providerId="ADAL" clId="{5F51B19E-31A8-492E-9839-A4C37FBFC48E}" dt="2020-05-12T20:44:16.780" v="375" actId="2711"/>
          <ac:cxnSpMkLst>
            <pc:docMk/>
            <pc:sldMk cId="1057251903" sldId="287"/>
            <ac:cxnSpMk id="28" creationId="{00000000-0000-0000-0000-000000000000}"/>
          </ac:cxnSpMkLst>
        </pc:cxnChg>
        <pc:cxnChg chg="mod">
          <ac:chgData name="Danielle" userId="e2554c37-e717-43a0-ba79-1183ca921ccd" providerId="ADAL" clId="{5F51B19E-31A8-492E-9839-A4C37FBFC48E}" dt="2020-05-12T20:44:16.780" v="375" actId="2711"/>
          <ac:cxnSpMkLst>
            <pc:docMk/>
            <pc:sldMk cId="1057251903" sldId="287"/>
            <ac:cxnSpMk id="31" creationId="{00000000-0000-0000-0000-000000000000}"/>
          </ac:cxnSpMkLst>
        </pc:cxnChg>
        <pc:cxnChg chg="mod">
          <ac:chgData name="Danielle" userId="e2554c37-e717-43a0-ba79-1183ca921ccd" providerId="ADAL" clId="{5F51B19E-31A8-492E-9839-A4C37FBFC48E}" dt="2020-05-12T20:44:16.780" v="375" actId="2711"/>
          <ac:cxnSpMkLst>
            <pc:docMk/>
            <pc:sldMk cId="1057251903" sldId="287"/>
            <ac:cxnSpMk id="34" creationId="{00000000-0000-0000-0000-000000000000}"/>
          </ac:cxnSpMkLst>
        </pc:cxnChg>
      </pc:sldChg>
      <pc:sldChg chg="modSp mod">
        <pc:chgData name="Danielle" userId="e2554c37-e717-43a0-ba79-1183ca921ccd" providerId="ADAL" clId="{5F51B19E-31A8-492E-9839-A4C37FBFC48E}" dt="2020-05-13T13:39:55.829" v="605"/>
        <pc:sldMkLst>
          <pc:docMk/>
          <pc:sldMk cId="3372297834" sldId="288"/>
        </pc:sldMkLst>
        <pc:spChg chg="mod">
          <ac:chgData name="Danielle" userId="e2554c37-e717-43a0-ba79-1183ca921ccd" providerId="ADAL" clId="{5F51B19E-31A8-492E-9839-A4C37FBFC48E}" dt="2020-05-12T20:45:24.414" v="383" actId="2711"/>
          <ac:spMkLst>
            <pc:docMk/>
            <pc:sldMk cId="3372297834" sldId="288"/>
            <ac:spMk id="18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3T13:39:55.829" v="605"/>
          <ac:spMkLst>
            <pc:docMk/>
            <pc:sldMk cId="3372297834" sldId="288"/>
            <ac:spMk id="24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3T13:37:33.168" v="518" actId="1076"/>
          <ac:spMkLst>
            <pc:docMk/>
            <pc:sldMk cId="3372297834" sldId="288"/>
            <ac:spMk id="25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3T13:37:23.044" v="517" actId="1076"/>
          <ac:spMkLst>
            <pc:docMk/>
            <pc:sldMk cId="3372297834" sldId="288"/>
            <ac:spMk id="27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3T13:36:47.256" v="503" actId="1037"/>
          <ac:spMkLst>
            <pc:docMk/>
            <pc:sldMk cId="3372297834" sldId="288"/>
            <ac:spMk id="28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3T13:36:47.256" v="503" actId="1037"/>
          <ac:spMkLst>
            <pc:docMk/>
            <pc:sldMk cId="3372297834" sldId="288"/>
            <ac:spMk id="29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3T13:36:47.256" v="503" actId="1037"/>
          <ac:spMkLst>
            <pc:docMk/>
            <pc:sldMk cId="3372297834" sldId="288"/>
            <ac:spMk id="30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3T13:36:47.256" v="503" actId="1037"/>
          <ac:spMkLst>
            <pc:docMk/>
            <pc:sldMk cId="3372297834" sldId="288"/>
            <ac:spMk id="32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3T13:37:41.711" v="523"/>
          <ac:spMkLst>
            <pc:docMk/>
            <pc:sldMk cId="3372297834" sldId="288"/>
            <ac:spMk id="33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3T13:38:16.562" v="561" actId="6549"/>
          <ac:spMkLst>
            <pc:docMk/>
            <pc:sldMk cId="3372297834" sldId="288"/>
            <ac:spMk id="34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3T13:38:39.026" v="574" actId="20577"/>
          <ac:spMkLst>
            <pc:docMk/>
            <pc:sldMk cId="3372297834" sldId="288"/>
            <ac:spMk id="35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3T13:39:18.489" v="588" actId="1076"/>
          <ac:spMkLst>
            <pc:docMk/>
            <pc:sldMk cId="3372297834" sldId="288"/>
            <ac:spMk id="36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3T13:39:47.562" v="604" actId="1076"/>
          <ac:spMkLst>
            <pc:docMk/>
            <pc:sldMk cId="3372297834" sldId="288"/>
            <ac:spMk id="37" creationId="{00000000-0000-0000-0000-000000000000}"/>
          </ac:spMkLst>
        </pc:spChg>
        <pc:grpChg chg="mod">
          <ac:chgData name="Danielle" userId="e2554c37-e717-43a0-ba79-1183ca921ccd" providerId="ADAL" clId="{5F51B19E-31A8-492E-9839-A4C37FBFC48E}" dt="2020-05-12T20:45:24.414" v="383" actId="2711"/>
          <ac:grpSpMkLst>
            <pc:docMk/>
            <pc:sldMk cId="3372297834" sldId="288"/>
            <ac:grpSpMk id="17" creationId="{00000000-0000-0000-0000-000000000000}"/>
          </ac:grpSpMkLst>
        </pc:grpChg>
        <pc:cxnChg chg="mod">
          <ac:chgData name="Danielle" userId="e2554c37-e717-43a0-ba79-1183ca921ccd" providerId="ADAL" clId="{5F51B19E-31A8-492E-9839-A4C37FBFC48E}" dt="2020-05-12T20:45:24.414" v="383" actId="2711"/>
          <ac:cxnSpMkLst>
            <pc:docMk/>
            <pc:sldMk cId="3372297834" sldId="288"/>
            <ac:cxnSpMk id="20" creationId="{00000000-0000-0000-0000-000000000000}"/>
          </ac:cxnSpMkLst>
        </pc:cxnChg>
        <pc:cxnChg chg="mod">
          <ac:chgData name="Danielle" userId="e2554c37-e717-43a0-ba79-1183ca921ccd" providerId="ADAL" clId="{5F51B19E-31A8-492E-9839-A4C37FBFC48E}" dt="2020-05-12T20:45:24.414" v="383" actId="2711"/>
          <ac:cxnSpMkLst>
            <pc:docMk/>
            <pc:sldMk cId="3372297834" sldId="288"/>
            <ac:cxnSpMk id="21" creationId="{00000000-0000-0000-0000-000000000000}"/>
          </ac:cxnSpMkLst>
        </pc:cxnChg>
      </pc:sldChg>
      <pc:sldChg chg="modSp mod">
        <pc:chgData name="Danielle" userId="e2554c37-e717-43a0-ba79-1183ca921ccd" providerId="ADAL" clId="{5F51B19E-31A8-492E-9839-A4C37FBFC48E}" dt="2020-05-13T13:42:44.964" v="712" actId="20577"/>
        <pc:sldMkLst>
          <pc:docMk/>
          <pc:sldMk cId="1215544199" sldId="291"/>
        </pc:sldMkLst>
        <pc:graphicFrameChg chg="mod modGraphic">
          <ac:chgData name="Danielle" userId="e2554c37-e717-43a0-ba79-1183ca921ccd" providerId="ADAL" clId="{5F51B19E-31A8-492E-9839-A4C37FBFC48E}" dt="2020-05-13T13:42:44.964" v="712" actId="20577"/>
          <ac:graphicFrameMkLst>
            <pc:docMk/>
            <pc:sldMk cId="1215544199" sldId="291"/>
            <ac:graphicFrameMk id="4" creationId="{00000000-0000-0000-0000-000000000000}"/>
          </ac:graphicFrameMkLst>
        </pc:graphicFrameChg>
      </pc:sldChg>
      <pc:sldMasterChg chg="modSp mod modSldLayout">
        <pc:chgData name="Danielle" userId="e2554c37-e717-43a0-ba79-1183ca921ccd" providerId="ADAL" clId="{5F51B19E-31A8-492E-9839-A4C37FBFC48E}" dt="2020-05-13T13:43:39.978" v="713"/>
        <pc:sldMasterMkLst>
          <pc:docMk/>
          <pc:sldMasterMk cId="2171730959" sldId="2147483679"/>
        </pc:sldMasterMkLst>
        <pc:spChg chg="mod">
          <ac:chgData name="Danielle" userId="e2554c37-e717-43a0-ba79-1183ca921ccd" providerId="ADAL" clId="{5F51B19E-31A8-492E-9839-A4C37FBFC48E}" dt="2020-05-12T20:29:54.465" v="0" actId="2711"/>
          <ac:spMkLst>
            <pc:docMk/>
            <pc:sldMasterMk cId="2171730959" sldId="2147483679"/>
            <ac:spMk id="14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2T20:29:54.465" v="0" actId="2711"/>
          <ac:spMkLst>
            <pc:docMk/>
            <pc:sldMasterMk cId="2171730959" sldId="2147483679"/>
            <ac:spMk id="16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3T13:43:39.978" v="713"/>
          <ac:spMkLst>
            <pc:docMk/>
            <pc:sldMasterMk cId="2171730959" sldId="2147483679"/>
            <ac:spMk id="17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2T20:30:13.277" v="15" actId="20577"/>
          <ac:spMkLst>
            <pc:docMk/>
            <pc:sldMasterMk cId="2171730959" sldId="2147483679"/>
            <ac:spMk id="18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2T20:29:54.465" v="0" actId="2711"/>
          <ac:spMkLst>
            <pc:docMk/>
            <pc:sldMasterMk cId="2171730959" sldId="2147483679"/>
            <ac:spMk id="20" creationId="{00000000-0000-0000-0000-000000000000}"/>
          </ac:spMkLst>
        </pc:spChg>
        <pc:picChg chg="mod">
          <ac:chgData name="Danielle" userId="e2554c37-e717-43a0-ba79-1183ca921ccd" providerId="ADAL" clId="{5F51B19E-31A8-492E-9839-A4C37FBFC48E}" dt="2020-05-12T20:29:54.465" v="0" actId="2711"/>
          <ac:picMkLst>
            <pc:docMk/>
            <pc:sldMasterMk cId="2171730959" sldId="2147483679"/>
            <ac:picMk id="13" creationId="{00000000-0000-0000-0000-000000000000}"/>
          </ac:picMkLst>
        </pc:picChg>
        <pc:picChg chg="mod">
          <ac:chgData name="Danielle" userId="e2554c37-e717-43a0-ba79-1183ca921ccd" providerId="ADAL" clId="{5F51B19E-31A8-492E-9839-A4C37FBFC48E}" dt="2020-05-12T20:29:54.465" v="0" actId="2711"/>
          <ac:picMkLst>
            <pc:docMk/>
            <pc:sldMasterMk cId="2171730959" sldId="2147483679"/>
            <ac:picMk id="29" creationId="{00000000-0000-0000-0000-000000000000}"/>
          </ac:picMkLst>
        </pc:picChg>
        <pc:picChg chg="mod">
          <ac:chgData name="Danielle" userId="e2554c37-e717-43a0-ba79-1183ca921ccd" providerId="ADAL" clId="{5F51B19E-31A8-492E-9839-A4C37FBFC48E}" dt="2020-05-12T20:29:54.465" v="0" actId="2711"/>
          <ac:picMkLst>
            <pc:docMk/>
            <pc:sldMasterMk cId="2171730959" sldId="2147483679"/>
            <ac:picMk id="31" creationId="{00000000-0000-0000-0000-000000000000}"/>
          </ac:picMkLst>
        </pc:picChg>
        <pc:picChg chg="mod">
          <ac:chgData name="Danielle" userId="e2554c37-e717-43a0-ba79-1183ca921ccd" providerId="ADAL" clId="{5F51B19E-31A8-492E-9839-A4C37FBFC48E}" dt="2020-05-12T20:29:54.465" v="0" actId="2711"/>
          <ac:picMkLst>
            <pc:docMk/>
            <pc:sldMasterMk cId="2171730959" sldId="2147483679"/>
            <ac:picMk id="32" creationId="{00000000-0000-0000-0000-000000000000}"/>
          </ac:picMkLst>
        </pc:picChg>
        <pc:picChg chg="mod">
          <ac:chgData name="Danielle" userId="e2554c37-e717-43a0-ba79-1183ca921ccd" providerId="ADAL" clId="{5F51B19E-31A8-492E-9839-A4C37FBFC48E}" dt="2020-05-12T20:29:54.465" v="0" actId="2711"/>
          <ac:picMkLst>
            <pc:docMk/>
            <pc:sldMasterMk cId="2171730959" sldId="2147483679"/>
            <ac:picMk id="33" creationId="{00000000-0000-0000-0000-000000000000}"/>
          </ac:picMkLst>
        </pc:picChg>
        <pc:picChg chg="mod">
          <ac:chgData name="Danielle" userId="e2554c37-e717-43a0-ba79-1183ca921ccd" providerId="ADAL" clId="{5F51B19E-31A8-492E-9839-A4C37FBFC48E}" dt="2020-05-12T20:29:54.465" v="0" actId="2711"/>
          <ac:picMkLst>
            <pc:docMk/>
            <pc:sldMasterMk cId="2171730959" sldId="2147483679"/>
            <ac:picMk id="34" creationId="{00000000-0000-0000-0000-000000000000}"/>
          </ac:picMkLst>
        </pc:picChg>
        <pc:picChg chg="mod">
          <ac:chgData name="Danielle" userId="e2554c37-e717-43a0-ba79-1183ca921ccd" providerId="ADAL" clId="{5F51B19E-31A8-492E-9839-A4C37FBFC48E}" dt="2020-05-12T20:29:54.465" v="0" actId="2711"/>
          <ac:picMkLst>
            <pc:docMk/>
            <pc:sldMasterMk cId="2171730959" sldId="2147483679"/>
            <ac:picMk id="35" creationId="{00000000-0000-0000-0000-000000000000}"/>
          </ac:picMkLst>
        </pc:picChg>
        <pc:sldLayoutChg chg="modSp">
          <pc:chgData name="Danielle" userId="e2554c37-e717-43a0-ba79-1183ca921ccd" providerId="ADAL" clId="{5F51B19E-31A8-492E-9839-A4C37FBFC48E}" dt="2020-05-12T20:30:23.569" v="16" actId="2711"/>
          <pc:sldLayoutMkLst>
            <pc:docMk/>
            <pc:sldMasterMk cId="2171730959" sldId="2147483679"/>
            <pc:sldLayoutMk cId="191516367" sldId="2147483681"/>
          </pc:sldLayoutMkLst>
          <pc:spChg chg="mod">
            <ac:chgData name="Danielle" userId="e2554c37-e717-43a0-ba79-1183ca921ccd" providerId="ADAL" clId="{5F51B19E-31A8-492E-9839-A4C37FBFC48E}" dt="2020-05-12T20:30:23.569" v="16" actId="2711"/>
            <ac:spMkLst>
              <pc:docMk/>
              <pc:sldMasterMk cId="2171730959" sldId="2147483679"/>
              <pc:sldLayoutMk cId="191516367" sldId="2147483681"/>
              <ac:spMk id="7" creationId="{00000000-0000-0000-0000-000000000000}"/>
            </ac:spMkLst>
          </pc:spChg>
        </pc:sldLayoutChg>
        <pc:sldLayoutChg chg="modSp mod">
          <pc:chgData name="Danielle" userId="e2554c37-e717-43a0-ba79-1183ca921ccd" providerId="ADAL" clId="{5F51B19E-31A8-492E-9839-A4C37FBFC48E}" dt="2020-05-12T20:30:39.066" v="24" actId="1036"/>
          <pc:sldLayoutMkLst>
            <pc:docMk/>
            <pc:sldMasterMk cId="2171730959" sldId="2147483679"/>
            <pc:sldLayoutMk cId="2519627156" sldId="2147483682"/>
          </pc:sldLayoutMkLst>
          <pc:spChg chg="mod">
            <ac:chgData name="Danielle" userId="e2554c37-e717-43a0-ba79-1183ca921ccd" providerId="ADAL" clId="{5F51B19E-31A8-492E-9839-A4C37FBFC48E}" dt="2020-05-12T20:30:32.434" v="18" actId="13822"/>
            <ac:spMkLst>
              <pc:docMk/>
              <pc:sldMasterMk cId="2171730959" sldId="2147483679"/>
              <pc:sldLayoutMk cId="2519627156" sldId="2147483682"/>
              <ac:spMk id="2" creationId="{00000000-0000-0000-0000-000000000000}"/>
            </ac:spMkLst>
          </pc:spChg>
          <pc:spChg chg="mod">
            <ac:chgData name="Danielle" userId="e2554c37-e717-43a0-ba79-1183ca921ccd" providerId="ADAL" clId="{5F51B19E-31A8-492E-9839-A4C37FBFC48E}" dt="2020-05-12T20:30:32.434" v="18" actId="13822"/>
            <ac:spMkLst>
              <pc:docMk/>
              <pc:sldMasterMk cId="2171730959" sldId="2147483679"/>
              <pc:sldLayoutMk cId="2519627156" sldId="2147483682"/>
              <ac:spMk id="8" creationId="{00000000-0000-0000-0000-000000000000}"/>
            </ac:spMkLst>
          </pc:spChg>
          <pc:spChg chg="mod">
            <ac:chgData name="Danielle" userId="e2554c37-e717-43a0-ba79-1183ca921ccd" providerId="ADAL" clId="{5F51B19E-31A8-492E-9839-A4C37FBFC48E}" dt="2020-05-12T20:30:35.733" v="20" actId="1035"/>
            <ac:spMkLst>
              <pc:docMk/>
              <pc:sldMasterMk cId="2171730959" sldId="2147483679"/>
              <pc:sldLayoutMk cId="2519627156" sldId="2147483682"/>
              <ac:spMk id="9" creationId="{00000000-0000-0000-0000-000000000000}"/>
            </ac:spMkLst>
          </pc:spChg>
          <pc:spChg chg="mod">
            <ac:chgData name="Danielle" userId="e2554c37-e717-43a0-ba79-1183ca921ccd" providerId="ADAL" clId="{5F51B19E-31A8-492E-9839-A4C37FBFC48E}" dt="2020-05-12T20:30:39.066" v="24" actId="1036"/>
            <ac:spMkLst>
              <pc:docMk/>
              <pc:sldMasterMk cId="2171730959" sldId="2147483679"/>
              <pc:sldLayoutMk cId="2519627156" sldId="2147483682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5F51B19E-31A8-492E-9839-A4C37FBFC48E}" dt="2020-05-12T20:30:32.434" v="18" actId="13822"/>
            <ac:cxnSpMkLst>
              <pc:docMk/>
              <pc:sldMasterMk cId="2171730959" sldId="2147483679"/>
              <pc:sldLayoutMk cId="2519627156" sldId="2147483682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5F51B19E-31A8-492E-9839-A4C37FBFC48E}" dt="2020-05-12T20:30:32.434" v="18" actId="13822"/>
            <ac:cxnSpMkLst>
              <pc:docMk/>
              <pc:sldMasterMk cId="2171730959" sldId="2147483679"/>
              <pc:sldLayoutMk cId="2519627156" sldId="2147483682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5F51B19E-31A8-492E-9839-A4C37FBFC48E}" dt="2020-05-12T20:30:32.434" v="18" actId="13822"/>
            <ac:cxnSpMkLst>
              <pc:docMk/>
              <pc:sldMasterMk cId="2171730959" sldId="2147483679"/>
              <pc:sldLayoutMk cId="2519627156" sldId="2147483682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5F51B19E-31A8-492E-9839-A4C37FBFC48E}" dt="2020-05-12T20:30:32.434" v="18" actId="13822"/>
            <ac:cxnSpMkLst>
              <pc:docMk/>
              <pc:sldMasterMk cId="2171730959" sldId="2147483679"/>
              <pc:sldLayoutMk cId="2519627156" sldId="2147483682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5F51B19E-31A8-492E-9839-A4C37FBFC48E}" dt="2020-05-12T20:30:32.434" v="18" actId="13822"/>
            <ac:cxnSpMkLst>
              <pc:docMk/>
              <pc:sldMasterMk cId="2171730959" sldId="2147483679"/>
              <pc:sldLayoutMk cId="2519627156" sldId="2147483682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5F51B19E-31A8-492E-9839-A4C37FBFC48E}" dt="2020-05-12T20:30:45.506" v="25" actId="2711"/>
          <pc:sldLayoutMkLst>
            <pc:docMk/>
            <pc:sldMasterMk cId="2171730959" sldId="2147483679"/>
            <pc:sldLayoutMk cId="548481242" sldId="2147483683"/>
          </pc:sldLayoutMkLst>
          <pc:spChg chg="mod">
            <ac:chgData name="Danielle" userId="e2554c37-e717-43a0-ba79-1183ca921ccd" providerId="ADAL" clId="{5F51B19E-31A8-492E-9839-A4C37FBFC48E}" dt="2020-05-12T20:30:45.506" v="25" actId="2711"/>
            <ac:spMkLst>
              <pc:docMk/>
              <pc:sldMasterMk cId="2171730959" sldId="2147483679"/>
              <pc:sldLayoutMk cId="548481242" sldId="2147483683"/>
              <ac:spMk id="2" creationId="{00000000-0000-0000-0000-000000000000}"/>
            </ac:spMkLst>
          </pc:spChg>
          <pc:spChg chg="mod">
            <ac:chgData name="Danielle" userId="e2554c37-e717-43a0-ba79-1183ca921ccd" providerId="ADAL" clId="{5F51B19E-31A8-492E-9839-A4C37FBFC48E}" dt="2020-05-12T20:30:45.506" v="25" actId="2711"/>
            <ac:spMkLst>
              <pc:docMk/>
              <pc:sldMasterMk cId="2171730959" sldId="2147483679"/>
              <pc:sldLayoutMk cId="548481242" sldId="2147483683"/>
              <ac:spMk id="3" creationId="{00000000-0000-0000-0000-000000000000}"/>
            </ac:spMkLst>
          </pc:spChg>
        </pc:sldLayoutChg>
      </pc:sldMasterChg>
      <pc:sldMasterChg chg="modSp modSldLayout">
        <pc:chgData name="Danielle" userId="e2554c37-e717-43a0-ba79-1183ca921ccd" providerId="ADAL" clId="{5F51B19E-31A8-492E-9839-A4C37FBFC48E}" dt="2020-05-12T20:31:01.824" v="27" actId="2711"/>
        <pc:sldMasterMkLst>
          <pc:docMk/>
          <pc:sldMasterMk cId="769507600" sldId="2147483685"/>
        </pc:sldMasterMkLst>
        <pc:spChg chg="mod">
          <ac:chgData name="Danielle" userId="e2554c37-e717-43a0-ba79-1183ca921ccd" providerId="ADAL" clId="{5F51B19E-31A8-492E-9839-A4C37FBFC48E}" dt="2020-05-12T20:30:53.414" v="26" actId="2711"/>
          <ac:spMkLst>
            <pc:docMk/>
            <pc:sldMasterMk cId="769507600" sldId="2147483685"/>
            <ac:spMk id="9" creationId="{00000000-0000-0000-0000-000000000000}"/>
          </ac:spMkLst>
        </pc:spChg>
        <pc:spChg chg="mod">
          <ac:chgData name="Danielle" userId="e2554c37-e717-43a0-ba79-1183ca921ccd" providerId="ADAL" clId="{5F51B19E-31A8-492E-9839-A4C37FBFC48E}" dt="2020-05-12T20:30:53.414" v="26" actId="2711"/>
          <ac:spMkLst>
            <pc:docMk/>
            <pc:sldMasterMk cId="769507600" sldId="2147483685"/>
            <ac:spMk id="18" creationId="{00000000-0000-0000-0000-000000000000}"/>
          </ac:spMkLst>
        </pc:spChg>
        <pc:picChg chg="mod">
          <ac:chgData name="Danielle" userId="e2554c37-e717-43a0-ba79-1183ca921ccd" providerId="ADAL" clId="{5F51B19E-31A8-492E-9839-A4C37FBFC48E}" dt="2020-05-12T20:30:53.414" v="26" actId="2711"/>
          <ac:picMkLst>
            <pc:docMk/>
            <pc:sldMasterMk cId="769507600" sldId="2147483685"/>
            <ac:picMk id="14" creationId="{00000000-0000-0000-0000-000000000000}"/>
          </ac:picMkLst>
        </pc:picChg>
        <pc:picChg chg="mod">
          <ac:chgData name="Danielle" userId="e2554c37-e717-43a0-ba79-1183ca921ccd" providerId="ADAL" clId="{5F51B19E-31A8-492E-9839-A4C37FBFC48E}" dt="2020-05-12T20:30:53.414" v="26" actId="2711"/>
          <ac:picMkLst>
            <pc:docMk/>
            <pc:sldMasterMk cId="769507600" sldId="2147483685"/>
            <ac:picMk id="15" creationId="{00000000-0000-0000-0000-000000000000}"/>
          </ac:picMkLst>
        </pc:picChg>
        <pc:picChg chg="mod">
          <ac:chgData name="Danielle" userId="e2554c37-e717-43a0-ba79-1183ca921ccd" providerId="ADAL" clId="{5F51B19E-31A8-492E-9839-A4C37FBFC48E}" dt="2020-05-12T20:30:53.414" v="26" actId="2711"/>
          <ac:picMkLst>
            <pc:docMk/>
            <pc:sldMasterMk cId="769507600" sldId="2147483685"/>
            <ac:picMk id="16" creationId="{00000000-0000-0000-0000-000000000000}"/>
          </ac:picMkLst>
        </pc:picChg>
        <pc:picChg chg="mod">
          <ac:chgData name="Danielle" userId="e2554c37-e717-43a0-ba79-1183ca921ccd" providerId="ADAL" clId="{5F51B19E-31A8-492E-9839-A4C37FBFC48E}" dt="2020-05-12T20:30:53.414" v="26" actId="2711"/>
          <ac:picMkLst>
            <pc:docMk/>
            <pc:sldMasterMk cId="769507600" sldId="2147483685"/>
            <ac:picMk id="17" creationId="{00000000-0000-0000-0000-000000000000}"/>
          </ac:picMkLst>
        </pc:picChg>
        <pc:picChg chg="mod">
          <ac:chgData name="Danielle" userId="e2554c37-e717-43a0-ba79-1183ca921ccd" providerId="ADAL" clId="{5F51B19E-31A8-492E-9839-A4C37FBFC48E}" dt="2020-05-12T20:30:53.414" v="26" actId="2711"/>
          <ac:picMkLst>
            <pc:docMk/>
            <pc:sldMasterMk cId="769507600" sldId="2147483685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5F51B19E-31A8-492E-9839-A4C37FBFC48E}" dt="2020-05-12T20:31:01.824" v="27" actId="2711"/>
          <pc:sldLayoutMkLst>
            <pc:docMk/>
            <pc:sldMasterMk cId="769507600" sldId="2147483685"/>
            <pc:sldLayoutMk cId="1007408481" sldId="2147483687"/>
          </pc:sldLayoutMkLst>
          <pc:spChg chg="mod">
            <ac:chgData name="Danielle" userId="e2554c37-e717-43a0-ba79-1183ca921ccd" providerId="ADAL" clId="{5F51B19E-31A8-492E-9839-A4C37FBFC48E}" dt="2020-05-12T20:31:01.824" v="27" actId="2711"/>
            <ac:spMkLst>
              <pc:docMk/>
              <pc:sldMasterMk cId="769507600" sldId="2147483685"/>
              <pc:sldLayoutMk cId="1007408481" sldId="2147483687"/>
              <ac:spMk id="2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47E46-5602-43BB-A26E-DAC08EDFD148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AFE0A-12C9-4EC9-85C2-BB17BE6928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875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D42F9-4EF7-4580-AF71-2B85B590AAE4}" type="datetimeFigureOut">
              <a:rPr lang="en-GB" smtClean="0"/>
              <a:pPr/>
              <a:t>13/05/2020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DA2FB-D15F-45BB-B979-B08B0DABF33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742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1944324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151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9627156"/>
      </p:ext>
    </p:extLst>
  </p:cSld>
  <p:clrMapOvr>
    <a:masterClrMapping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481242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6A1B84-2D16-48B8-9200-386593F6FFBC}" type="datetimeFigureOut">
              <a:rPr lang="en-GB" smtClean="0"/>
              <a:pPr/>
              <a:t>13/05/2020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224291-0551-44E1-9CD1-D0E271BCF7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7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6194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9481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564901" y="145333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408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image" Target="../media/image48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Wednesday, 13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2058655" y="5975160"/>
                <a:ext cx="691807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Keywords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600" u="none" dirty="0">
                    <a:latin typeface="Arial" panose="020B0604020202020204" pitchFamily="34" charset="0"/>
                    <a:cs typeface="Arial" panose="020B0604020202020204" pitchFamily="34" charset="0"/>
                  </a:rPr>
                  <a:t>Positive, negative, circle, equation,</a:t>
                </a:r>
                <a:r>
                  <a:rPr lang="en-GB" sz="1600" u="none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coordinates, tangent, radius, </a:t>
                </a:r>
                <a14:m>
                  <m:oMath xmlns:m="http://schemas.openxmlformats.org/officeDocument/2006/math">
                    <m:r>
                      <a:rPr lang="en-GB" sz="1600" i="1" u="none" baseline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GB" sz="1600" u="none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-intercept, gradient</a:t>
                </a:r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8655" y="5975160"/>
                <a:ext cx="6918077" cy="830997"/>
              </a:xfrm>
              <a:prstGeom prst="rect">
                <a:avLst/>
              </a:prstGeom>
              <a:blipFill>
                <a:blip r:embed="rId11"/>
                <a:stretch>
                  <a:fillRect l="-529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79513" y="1844824"/>
                <a:ext cx="1714499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Developing students will be able to </a:t>
                </a:r>
                <a:r>
                  <a:rPr lang="en-GB" sz="1400" baseline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recognise equations of circles in the form        </a:t>
                </a:r>
                <a14:m>
                  <m:oMath xmlns:m="http://schemas.openxmlformats.org/officeDocument/2006/math">
                    <m:r>
                      <a:rPr lang="en-GB" sz="1400" i="1" baseline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1400" i="1" baseline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²+</m:t>
                    </m:r>
                    <m:r>
                      <a:rPr lang="en-GB" sz="1400" i="1" baseline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1400" i="1" baseline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²=</m:t>
                    </m:r>
                    <m:r>
                      <a:rPr lang="en-GB" sz="1400" i="1" baseline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𝑟</m:t>
                    </m:r>
                    <m:r>
                      <a:rPr lang="en-GB" sz="1400" i="1" baseline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</m:t>
                    </m:r>
                  </m:oMath>
                </a14:m>
                <a:endParaRPr lang="en-GB" sz="1400" baseline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Secure students will be able to </a:t>
                </a:r>
                <a:r>
                  <a:rPr lang="en-GB" sz="1400" baseline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calculate the gradient of a circle’s radius</a:t>
                </a:r>
                <a:r>
                  <a:rPr lang="en-GB" sz="1400" baseline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Excelling students will be able to calculate</a:t>
                </a:r>
                <a:r>
                  <a:rPr lang="en-GB" sz="14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the equation of the tangent of a circle.</a:t>
                </a:r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3" y="1844824"/>
                <a:ext cx="1714499" cy="3970318"/>
              </a:xfrm>
              <a:prstGeom prst="rect">
                <a:avLst/>
              </a:prstGeom>
              <a:blipFill>
                <a:blip r:embed="rId12"/>
                <a:stretch>
                  <a:fillRect l="-1064" t="-307" r="-2837" b="-6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 userDrawn="1"/>
        </p:nvSpPr>
        <p:spPr>
          <a:xfrm>
            <a:off x="2061310" y="257663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Equations of Circles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and their Tangents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730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9" r:id="rId6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Wednesday, 13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061310" y="257663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Equations of Circles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and their Tangents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507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0" Type="http://schemas.openxmlformats.org/officeDocument/2006/relationships/image" Target="../media/image43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17345698"/>
                  </p:ext>
                </p:extLst>
              </p:nvPr>
            </p:nvGraphicFramePr>
            <p:xfrm>
              <a:off x="2244120" y="2397081"/>
              <a:ext cx="6527968" cy="1188720"/>
            </p:xfrm>
            <a:graphic>
              <a:graphicData uri="http://schemas.openxmlformats.org/drawingml/2006/table">
                <a:tbl>
                  <a:tblPr firstRow="1" bandRow="1">
                    <a:tableStyleId>{C4B1156A-380E-4F78-BDF5-A606A8083BF9}</a:tableStyleId>
                  </a:tblPr>
                  <a:tblGrid>
                    <a:gridCol w="81599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81599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1599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815996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815996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815996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815996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815996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oMath>
                            </m:oMathPara>
                          </a14:m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2000" b="0" baseline="300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2000" b="0" baseline="300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ctr">
                            <a:buFontTx/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17345698"/>
                  </p:ext>
                </p:extLst>
              </p:nvPr>
            </p:nvGraphicFramePr>
            <p:xfrm>
              <a:off x="2244120" y="2397081"/>
              <a:ext cx="6527968" cy="1188720"/>
            </p:xfrm>
            <a:graphic>
              <a:graphicData uri="http://schemas.openxmlformats.org/drawingml/2006/table">
                <a:tbl>
                  <a:tblPr firstRow="1" bandRow="1">
                    <a:tableStyleId>{C4B1156A-380E-4F78-BDF5-A606A8083BF9}</a:tableStyleId>
                  </a:tblPr>
                  <a:tblGrid>
                    <a:gridCol w="81599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81599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1599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815996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815996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815996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815996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815996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46" t="-1538" r="-701493" b="-21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746" t="-1538" r="-601493" b="-21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746" t="-1538" r="-501493" b="-21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746" t="-1538" r="-401493" b="-21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03759" t="-1538" r="-304511" b="-21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0000" t="-1538" r="-202239" b="-21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00000" t="-1538" r="-102239" b="-21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00000" t="-1538" r="-2239" b="-2107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46" t="-100000" r="-701493" b="-1075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0000" t="-100000" r="-202239" b="-1075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46" t="-203077" r="-701493" b="-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0000" t="-203077" r="-202239" b="-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123728" y="1196752"/>
                <a:ext cx="6768752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Starter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Draw axes from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−10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, then copy and complete the table below, to sketch a graph for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²+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²=25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96752"/>
                <a:ext cx="6768752" cy="1200329"/>
              </a:xfrm>
              <a:prstGeom prst="rect">
                <a:avLst/>
              </a:prstGeom>
              <a:blipFill>
                <a:blip r:embed="rId3"/>
                <a:stretch>
                  <a:fillRect l="-720" t="-2538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244120" y="3717032"/>
                <a:ext cx="2183864" cy="1872208"/>
              </a:xfrm>
              <a:prstGeom prst="rect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3²+</m:t>
                      </m:r>
                      <m:r>
                        <a:rPr lang="en-GB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GB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²=25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9+</m:t>
                      </m:r>
                      <m:r>
                        <a:rPr lang="en-GB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GB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²=25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</m:t>
                    </m:r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²=16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r>
                  <a:rPr lang="en-GB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    </m:t>
                    </m:r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16</m:t>
                        </m:r>
                      </m:e>
                    </m:rad>
                  </m:oMath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−4</m:t>
                    </m:r>
                  </m:oMath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4120" y="3717032"/>
                <a:ext cx="2183864" cy="1872208"/>
              </a:xfrm>
              <a:prstGeom prst="rect">
                <a:avLst/>
              </a:prstGeom>
              <a:blipFill>
                <a:blip r:embed="rId4"/>
                <a:stretch>
                  <a:fillRect b="-1597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>
            <a:stCxn id="12" idx="3"/>
          </p:cNvCxnSpPr>
          <p:nvPr/>
        </p:nvCxnSpPr>
        <p:spPr>
          <a:xfrm flipV="1">
            <a:off x="4427984" y="3717032"/>
            <a:ext cx="2160240" cy="93610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13223" y="1218712"/>
            <a:ext cx="4113672" cy="43253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Gradient of line</a:t>
            </a:r>
          </a:p>
        </p:txBody>
      </p:sp>
      <p:sp>
        <p:nvSpPr>
          <p:cNvPr id="4" name="Rectangle 3"/>
          <p:cNvSpPr/>
          <p:nvPr/>
        </p:nvSpPr>
        <p:spPr>
          <a:xfrm>
            <a:off x="4759423" y="1218712"/>
            <a:ext cx="3934719" cy="43253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Gradient of its perpendicular line</a:t>
            </a:r>
          </a:p>
        </p:txBody>
      </p:sp>
      <p:sp>
        <p:nvSpPr>
          <p:cNvPr id="5" name="Rectangle 4"/>
          <p:cNvSpPr/>
          <p:nvPr/>
        </p:nvSpPr>
        <p:spPr>
          <a:xfrm>
            <a:off x="1619672" y="1849996"/>
            <a:ext cx="1584176" cy="66534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6" name="Rectangle 5"/>
          <p:cNvSpPr/>
          <p:nvPr/>
        </p:nvSpPr>
        <p:spPr>
          <a:xfrm>
            <a:off x="1619672" y="2612246"/>
            <a:ext cx="1584176" cy="73734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7" name="Rectangle 6"/>
          <p:cNvSpPr/>
          <p:nvPr/>
        </p:nvSpPr>
        <p:spPr>
          <a:xfrm>
            <a:off x="1619672" y="3446504"/>
            <a:ext cx="1584176" cy="73734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- 3</a:t>
            </a:r>
          </a:p>
        </p:txBody>
      </p:sp>
      <p:sp>
        <p:nvSpPr>
          <p:cNvPr id="8" name="Rectangle 7"/>
          <p:cNvSpPr/>
          <p:nvPr/>
        </p:nvSpPr>
        <p:spPr>
          <a:xfrm>
            <a:off x="1619672" y="4280762"/>
            <a:ext cx="1584176" cy="73734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619672" y="5115020"/>
                <a:ext cx="1584176" cy="73734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5115020"/>
                <a:ext cx="1584176" cy="73734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619672" y="5949280"/>
                <a:ext cx="1584176" cy="73734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5949280"/>
                <a:ext cx="1584176" cy="73734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941446" y="5949280"/>
                <a:ext cx="1584176" cy="73734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1446" y="5949280"/>
                <a:ext cx="1584176" cy="73734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941446" y="4280760"/>
                <a:ext cx="1584176" cy="73734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1446" y="4280760"/>
                <a:ext cx="1584176" cy="73734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934694" y="1763069"/>
                <a:ext cx="1584176" cy="73734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4694" y="1763069"/>
                <a:ext cx="1584176" cy="73734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5941446" y="5115020"/>
                <a:ext cx="1584176" cy="73734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1446" y="5115020"/>
                <a:ext cx="1584176" cy="73734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5941446" y="3446500"/>
                <a:ext cx="1584176" cy="73734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1446" y="3446500"/>
                <a:ext cx="1584176" cy="73734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5934694" y="2612246"/>
                <a:ext cx="1584176" cy="73734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chemeClr val="tx1"/>
                          </a:solidFill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4694" y="2612246"/>
                <a:ext cx="1584176" cy="73734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>
            <a:stCxn id="5" idx="3"/>
            <a:endCxn id="11" idx="1"/>
          </p:cNvCxnSpPr>
          <p:nvPr/>
        </p:nvCxnSpPr>
        <p:spPr>
          <a:xfrm>
            <a:off x="3203848" y="2182667"/>
            <a:ext cx="2737598" cy="413528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3"/>
            <a:endCxn id="12" idx="1"/>
          </p:cNvCxnSpPr>
          <p:nvPr/>
        </p:nvCxnSpPr>
        <p:spPr>
          <a:xfrm>
            <a:off x="3203848" y="2980921"/>
            <a:ext cx="2737598" cy="166851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7" idx="3"/>
            <a:endCxn id="13" idx="1"/>
          </p:cNvCxnSpPr>
          <p:nvPr/>
        </p:nvCxnSpPr>
        <p:spPr>
          <a:xfrm flipV="1">
            <a:off x="3203848" y="2131744"/>
            <a:ext cx="2730846" cy="168343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8" idx="3"/>
            <a:endCxn id="14" idx="1"/>
          </p:cNvCxnSpPr>
          <p:nvPr/>
        </p:nvCxnSpPr>
        <p:spPr>
          <a:xfrm>
            <a:off x="3203848" y="4649437"/>
            <a:ext cx="2737598" cy="83425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9" idx="3"/>
            <a:endCxn id="15" idx="1"/>
          </p:cNvCxnSpPr>
          <p:nvPr/>
        </p:nvCxnSpPr>
        <p:spPr>
          <a:xfrm flipV="1">
            <a:off x="3203848" y="3815175"/>
            <a:ext cx="2737598" cy="166852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0" idx="3"/>
            <a:endCxn id="16" idx="1"/>
          </p:cNvCxnSpPr>
          <p:nvPr/>
        </p:nvCxnSpPr>
        <p:spPr>
          <a:xfrm flipV="1">
            <a:off x="3203848" y="2980921"/>
            <a:ext cx="2730846" cy="333703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725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195736" y="1196752"/>
                <a:ext cx="6624736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Step-by-step guide to calculate the equation of a tangent of a circle at a given point:</a:t>
                </a:r>
              </a:p>
              <a:p>
                <a:endParaRPr lang="en-GB" sz="2000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AutoNum type="arabicPeriod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Calculate the gradient of the radius of the circle.</a:t>
                </a:r>
              </a:p>
              <a:p>
                <a:pPr marL="342900" indent="-342900">
                  <a:buAutoNum type="arabicPeriod"/>
                </a:pP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AutoNum type="arabicPeriod"/>
                </a:pP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AutoNum type="arabicPeriod"/>
                </a:pP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AutoNum type="arabicPeriod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Calculate the gradient of the tangent of the circle.</a:t>
                </a:r>
              </a:p>
              <a:p>
                <a:pPr marL="342900" indent="-342900">
                  <a:buAutoNum type="arabicPeriod"/>
                </a:pP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AutoNum type="arabicPeriod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Substitute the given coordinate and the gradient of the tangent into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i="1" dirty="0" err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𝑚𝑥</m:t>
                    </m:r>
                    <m:r>
                      <a:rPr lang="en-GB" sz="2000" i="1" dirty="0" err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i="1" dirty="0" err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to calculate the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-intercept.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1196752"/>
                <a:ext cx="6624736" cy="3477875"/>
              </a:xfrm>
              <a:prstGeom prst="rect">
                <a:avLst/>
              </a:prstGeom>
              <a:blipFill>
                <a:blip r:embed="rId2"/>
                <a:stretch>
                  <a:fillRect l="-920" t="-701" r="-1932" b="-22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2843808" y="2564904"/>
            <a:ext cx="1440160" cy="64633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Gradient of the radius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932040" y="2564904"/>
            <a:ext cx="1440160" cy="64633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Gradient of the tangent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020272" y="2564904"/>
                <a:ext cx="792088" cy="64633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−1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272" y="2564904"/>
                <a:ext cx="792088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288915" y="2564904"/>
                <a:ext cx="64312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</m:oMath>
                  </m:oMathPara>
                </a14:m>
                <a:endParaRPr lang="en-GB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8915" y="2564904"/>
                <a:ext cx="643125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6486082" y="2568915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2383221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251520" y="2852936"/>
            <a:ext cx="3744416" cy="3732604"/>
            <a:chOff x="2051720" y="2708920"/>
            <a:chExt cx="3744416" cy="3732604"/>
          </a:xfrm>
        </p:grpSpPr>
        <p:pic>
          <p:nvPicPr>
            <p:cNvPr id="2" name="Picture 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1720" y="2708920"/>
              <a:ext cx="3744416" cy="37326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Oval 2"/>
            <p:cNvSpPr/>
            <p:nvPr/>
          </p:nvSpPr>
          <p:spPr>
            <a:xfrm>
              <a:off x="3033995" y="3869791"/>
              <a:ext cx="1630061" cy="163006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411760" y="394693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2051720" y="4149080"/>
            <a:ext cx="502066" cy="67975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1475655" y="3429001"/>
            <a:ext cx="2160241" cy="146671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51520" y="1124744"/>
                <a:ext cx="864096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Find the equation of the tangent to the circle at the point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(3, 4)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4"/>
                <a:ext cx="8640960" cy="1015663"/>
              </a:xfrm>
              <a:prstGeom prst="rect">
                <a:avLst/>
              </a:prstGeom>
              <a:blipFill>
                <a:blip r:embed="rId3"/>
                <a:stretch>
                  <a:fillRect l="-705" t="-3012" b="-10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314702" y="2210963"/>
                <a:ext cx="2860438" cy="4952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Gradient of radius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GB" b="0" i="0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rise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GB" b="0" i="0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run</m:t>
                        </m:r>
                      </m:den>
                    </m:f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702" y="2210963"/>
                <a:ext cx="2860438" cy="495264"/>
              </a:xfrm>
              <a:prstGeom prst="rect">
                <a:avLst/>
              </a:prstGeom>
              <a:blipFill>
                <a:blip r:embed="rId4"/>
                <a:stretch>
                  <a:fillRect l="-1919" b="-61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2865960" y="2137408"/>
                <a:ext cx="576064" cy="6117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4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5960" y="2137408"/>
                <a:ext cx="576064" cy="61170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27"/>
          <p:cNvSpPr/>
          <p:nvPr/>
        </p:nvSpPr>
        <p:spPr>
          <a:xfrm>
            <a:off x="3779912" y="2293221"/>
            <a:ext cx="24283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Gradient of tangent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5783254" y="2140407"/>
                <a:ext cx="1189572" cy="6117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=−1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÷</m:t>
                      </m:r>
                      <m:f>
                        <m:fPr>
                          <m:ctrlPr>
                            <a:rPr lang="en-GB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4</m:t>
                          </m:r>
                        </m:num>
                        <m:den>
                          <m:r>
                            <a:rPr lang="en-GB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3254" y="2140407"/>
                <a:ext cx="1189572" cy="61170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6780971" y="2140792"/>
                <a:ext cx="1368152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=−1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f>
                        <m:fPr>
                          <m:ctrlPr>
                            <a:rPr lang="en-GB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0971" y="2140792"/>
                <a:ext cx="1368152" cy="6109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7929704" y="2140407"/>
                <a:ext cx="792088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=−</m:t>
                      </m:r>
                      <m:f>
                        <m:fPr>
                          <m:ctrlPr>
                            <a:rPr lang="en-GB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9704" y="2140407"/>
                <a:ext cx="792088" cy="61093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766961" y="3092364"/>
                <a:ext cx="26121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i="1" dirty="0" err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𝑚𝑥</m:t>
                    </m:r>
                    <m:r>
                      <a:rPr lang="en-GB" i="1" dirty="0" err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i="1" dirty="0" err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6961" y="3092364"/>
                <a:ext cx="2612169" cy="369332"/>
              </a:xfrm>
              <a:prstGeom prst="rect">
                <a:avLst/>
              </a:prstGeom>
              <a:blipFill>
                <a:blip r:embed="rId9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763316" y="3429001"/>
                <a:ext cx="2612169" cy="484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4=</m:t>
                    </m:r>
                    <m:r>
                      <a:rPr lang="en-GB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×3+</m:t>
                    </m:r>
                    <m:r>
                      <a:rPr lang="en-GB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3316" y="3429001"/>
                <a:ext cx="2612169" cy="484043"/>
              </a:xfrm>
              <a:prstGeom prst="rect">
                <a:avLst/>
              </a:prstGeom>
              <a:blipFill>
                <a:blip r:embed="rId10"/>
                <a:stretch>
                  <a:fillRect b="-12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759671" y="4013807"/>
                <a:ext cx="2612169" cy="484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r>
                      <a:rPr lang="en-GB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f>
                      <m:fPr>
                        <m:ctrlP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num>
                      <m:den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9671" y="4013807"/>
                <a:ext cx="2612169" cy="484043"/>
              </a:xfrm>
              <a:prstGeom prst="rect">
                <a:avLst/>
              </a:prstGeom>
              <a:blipFill>
                <a:blip r:embed="rId11"/>
                <a:stretch>
                  <a:fillRect b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902217" y="4605946"/>
                <a:ext cx="2612169" cy="4879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25</m:t>
                        </m:r>
                      </m:num>
                      <m:den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2217" y="4605946"/>
                <a:ext cx="2612169" cy="487954"/>
              </a:xfrm>
              <a:prstGeom prst="rect">
                <a:avLst/>
              </a:prstGeom>
              <a:blipFill>
                <a:blip r:embed="rId12"/>
                <a:stretch>
                  <a:fillRect b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766961" y="5523285"/>
                <a:ext cx="2612169" cy="4879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f>
                      <m:fPr>
                        <m:ctrlP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25</m:t>
                        </m:r>
                      </m:num>
                      <m:den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6961" y="5523285"/>
                <a:ext cx="2612169" cy="487954"/>
              </a:xfrm>
              <a:prstGeom prst="rect">
                <a:avLst/>
              </a:prstGeom>
              <a:blipFill>
                <a:blip r:embed="rId13"/>
                <a:stretch>
                  <a:fillRect b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229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5" grpId="0"/>
      <p:bldP spid="27" grpId="0"/>
      <p:bldP spid="28" grpId="0"/>
      <p:bldP spid="29" grpId="0"/>
      <p:bldP spid="30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63950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2474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Comic Sans MS" panose="030F0702030302020204" pitchFamily="66" charset="0"/>
              </a:rPr>
              <a:t>Answers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59419234"/>
                  </p:ext>
                </p:extLst>
              </p:nvPr>
            </p:nvGraphicFramePr>
            <p:xfrm>
              <a:off x="278691" y="2018052"/>
              <a:ext cx="8613788" cy="162697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5344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15344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153447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153447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81348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+10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b="0" u="none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+9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81348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40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145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+12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59419234"/>
                  </p:ext>
                </p:extLst>
              </p:nvPr>
            </p:nvGraphicFramePr>
            <p:xfrm>
              <a:off x="278691" y="2018052"/>
              <a:ext cx="8613788" cy="162697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5344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15344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153447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153447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81348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82" t="-746" r="-300000" b="-1014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567" t="-746" r="-200850" b="-1014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746" r="-100282" b="-1014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850" t="-746" r="-567" b="-1014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81348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82" t="-101504" r="-300000" b="-22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567" t="-101504" r="-200850" b="-22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101504" r="-100282" b="-22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850" t="-101504" r="-567" b="-225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155441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225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23749718"/>
                  </p:ext>
                </p:extLst>
              </p:nvPr>
            </p:nvGraphicFramePr>
            <p:xfrm>
              <a:off x="2244120" y="1566084"/>
              <a:ext cx="6527968" cy="1188720"/>
            </p:xfrm>
            <a:graphic>
              <a:graphicData uri="http://schemas.openxmlformats.org/drawingml/2006/table">
                <a:tbl>
                  <a:tblPr firstRow="1" bandRow="1">
                    <a:tableStyleId>{C4B1156A-380E-4F78-BDF5-A606A8083BF9}</a:tableStyleId>
                  </a:tblPr>
                  <a:tblGrid>
                    <a:gridCol w="81599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81599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1599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815996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815996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815996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815996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815996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oMath>
                            </m:oMathPara>
                          </a14:m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2000" b="0" baseline="300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GB" sz="2000" b="1" dirty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GB" sz="2000" b="1" dirty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</m:oMath>
                            </m:oMathPara>
                          </a14:m>
                          <a:endParaRPr lang="en-GB" sz="2000" b="1" dirty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GB" sz="2000" b="1" dirty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GB" sz="2000" b="1" dirty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GB" sz="2000" b="1" dirty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2000" b="0" baseline="300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1" dirty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0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GB" sz="2000" b="1" dirty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0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</m:oMath>
                            </m:oMathPara>
                          </a14:m>
                          <a:endParaRPr lang="en-GB" sz="2000" b="1" dirty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0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GB" sz="2000" b="1" dirty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0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GB" sz="2000" b="1" dirty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1" dirty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23749718"/>
                  </p:ext>
                </p:extLst>
              </p:nvPr>
            </p:nvGraphicFramePr>
            <p:xfrm>
              <a:off x="2244120" y="1566084"/>
              <a:ext cx="6527968" cy="1188720"/>
            </p:xfrm>
            <a:graphic>
              <a:graphicData uri="http://schemas.openxmlformats.org/drawingml/2006/table">
                <a:tbl>
                  <a:tblPr firstRow="1" bandRow="1">
                    <a:tableStyleId>{C4B1156A-380E-4F78-BDF5-A606A8083BF9}</a:tableStyleId>
                  </a:tblPr>
                  <a:tblGrid>
                    <a:gridCol w="81599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81599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1599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815996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815996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815996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815996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815996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46" t="-1538" r="-701493" b="-2123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746" t="-1538" r="-601493" b="-2123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746" t="-1538" r="-501493" b="-2123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746" t="-1538" r="-401493" b="-2123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03759" t="-1538" r="-304511" b="-2123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0000" t="-1538" r="-202239" b="-2123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00000" t="-1538" r="-102239" b="-2123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00000" t="-1538" r="-2239" b="-2123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46" t="-100000" r="-701493" b="-10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746" t="-100000" r="-601493" b="-10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746" t="-100000" r="-501493" b="-10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746" t="-100000" r="-401493" b="-10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03759" t="-100000" r="-304511" b="-10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0000" t="-100000" r="-202239" b="-10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00000" t="-100000" r="-102239" b="-10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00000" t="-100000" r="-2239" b="-10909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46" t="-203077" r="-701493" b="-1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1" dirty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746" t="-203077" r="-501493" b="-1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746" t="-203077" r="-401493" b="-1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03759" t="-203077" r="-304511" b="-1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0000" t="-203077" r="-202239" b="-1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00000" t="-203077" r="-102239" b="-1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1" dirty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Rectangle 4"/>
          <p:cNvSpPr/>
          <p:nvPr/>
        </p:nvSpPr>
        <p:spPr>
          <a:xfrm>
            <a:off x="2123728" y="1196752"/>
            <a:ext cx="676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</p:txBody>
      </p:sp>
      <p:pic>
        <p:nvPicPr>
          <p:cNvPr id="102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708920"/>
            <a:ext cx="3019425" cy="300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val 12"/>
          <p:cNvSpPr/>
          <p:nvPr/>
        </p:nvSpPr>
        <p:spPr>
          <a:xfrm>
            <a:off x="2843808" y="3645024"/>
            <a:ext cx="1314450" cy="13144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48545" y="4148360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84230" y="3607361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85253" y="3479309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12201" y="4128895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904846" y="3757725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01761" y="3589863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849807" y="3733071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991749" y="4661015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863493" y="4541832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383219" y="4805585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794847" y="4647944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914729" y="4520240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215161" y="2999858"/>
                <a:ext cx="302433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²+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²=25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5161" y="2999858"/>
                <a:ext cx="3024336" cy="400110"/>
              </a:xfrm>
              <a:prstGeom prst="rect">
                <a:avLst/>
              </a:prstGeom>
              <a:blipFill>
                <a:blip r:embed="rId4"/>
                <a:stretch>
                  <a:fillRect l="-605" b="-212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5215161" y="3372157"/>
            <a:ext cx="3024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 is the radius of the circle?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215161" y="4002667"/>
                <a:ext cx="302433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units</a:t>
                </a: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5161" y="4002667"/>
                <a:ext cx="3024336" cy="400110"/>
              </a:xfrm>
              <a:prstGeom prst="rect">
                <a:avLst/>
              </a:prstGeom>
              <a:blipFill>
                <a:blip r:embed="rId5"/>
                <a:stretch>
                  <a:fillRect t="-7692" b="-2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207468" y="4341777"/>
                <a:ext cx="3024336" cy="4433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25</m:t>
                        </m:r>
                      </m:e>
                    </m:ra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= 5</a:t>
                </a: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468" y="4341777"/>
                <a:ext cx="3024336" cy="443391"/>
              </a:xfrm>
              <a:prstGeom prst="rect">
                <a:avLst/>
              </a:prstGeom>
              <a:blipFill>
                <a:blip r:embed="rId6"/>
                <a:stretch>
                  <a:fillRect b="-21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8536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4" grpId="0"/>
      <p:bldP spid="35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123728" y="1196752"/>
                <a:ext cx="6696744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General Equation of a Circle</a:t>
                </a: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²+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²=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𝑟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Radius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𝑟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centre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(0, 0)</m:t>
                    </m:r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–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)²+(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–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)²=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𝑟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Radius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𝑟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centre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96752"/>
                <a:ext cx="6696744" cy="3785652"/>
              </a:xfrm>
              <a:prstGeom prst="rect">
                <a:avLst/>
              </a:prstGeom>
              <a:blipFill>
                <a:blip r:embed="rId2"/>
                <a:stretch>
                  <a:fillRect l="-1365" t="-1127" b="-28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16"/>
          <p:cNvGrpSpPr/>
          <p:nvPr/>
        </p:nvGrpSpPr>
        <p:grpSpPr>
          <a:xfrm>
            <a:off x="5940152" y="1854303"/>
            <a:ext cx="2664296" cy="2655891"/>
            <a:chOff x="2051720" y="2708920"/>
            <a:chExt cx="3019425" cy="3009900"/>
          </a:xfrm>
        </p:grpSpPr>
        <p:pic>
          <p:nvPicPr>
            <p:cNvPr id="3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1720" y="2708920"/>
              <a:ext cx="3019425" cy="3009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Oval 3"/>
            <p:cNvSpPr/>
            <p:nvPr/>
          </p:nvSpPr>
          <p:spPr>
            <a:xfrm>
              <a:off x="2843808" y="3645024"/>
              <a:ext cx="1314450" cy="13144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048545" y="4148359"/>
              <a:ext cx="311014" cy="3488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784230" y="3607361"/>
              <a:ext cx="311014" cy="3488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385253" y="3479309"/>
              <a:ext cx="311014" cy="3488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712201" y="4128895"/>
              <a:ext cx="311014" cy="3488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04846" y="3757725"/>
              <a:ext cx="311014" cy="3488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01761" y="3589863"/>
              <a:ext cx="311014" cy="3488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849807" y="3733071"/>
              <a:ext cx="311014" cy="3488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991749" y="4661015"/>
              <a:ext cx="311014" cy="3488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863492" y="4541832"/>
              <a:ext cx="311014" cy="3488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383219" y="4805585"/>
              <a:ext cx="311014" cy="3488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94848" y="4647944"/>
              <a:ext cx="311014" cy="3488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914729" y="4520240"/>
              <a:ext cx="311014" cy="3488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397204" y="4553730"/>
                <a:ext cx="175019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²+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²=25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7204" y="4553730"/>
                <a:ext cx="1750191" cy="400110"/>
              </a:xfrm>
              <a:prstGeom prst="rect">
                <a:avLst/>
              </a:prstGeom>
              <a:blipFill>
                <a:blip r:embed="rId4"/>
                <a:stretch>
                  <a:fillRect b="-212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9380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39552" y="2348880"/>
                <a:ext cx="3744416" cy="31393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Can you write an equation that will produce a circle radius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</a:p>
              <a:p>
                <a:pPr lvl="0"/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Can you write an equation that will produce a circle radius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</a:p>
              <a:p>
                <a:pPr lvl="0"/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Can you write another equation that will produce a circle radius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</a:p>
              <a:p>
                <a:pPr lvl="0"/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Write an equation that gives a circle with centre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(3, 9)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</a:p>
              <a:p>
                <a:pPr lvl="0"/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Write an equation that gives a circle with centre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(3,9)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AND has a radius of 9?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348880"/>
                <a:ext cx="3744416" cy="3139321"/>
              </a:xfrm>
              <a:prstGeom prst="rect">
                <a:avLst/>
              </a:prstGeom>
              <a:blipFill>
                <a:blip r:embed="rId2"/>
                <a:stretch>
                  <a:fillRect l="-1466" t="-971" r="-814" b="-21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7636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94" y="2780928"/>
            <a:ext cx="3672408" cy="3344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29124" y="2276872"/>
            <a:ext cx="3339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Give the equation of this circle.</a:t>
            </a:r>
          </a:p>
        </p:txBody>
      </p:sp>
    </p:spTree>
    <p:extLst>
      <p:ext uri="{BB962C8B-B14F-4D97-AF65-F5344CB8AC3E}">
        <p14:creationId xmlns:p14="http://schemas.microsoft.com/office/powerpoint/2010/main" val="2763519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45" y="2852936"/>
            <a:ext cx="3947939" cy="3576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629124" y="2276872"/>
            <a:ext cx="3339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Give the equation of this circle.</a:t>
            </a:r>
          </a:p>
        </p:txBody>
      </p:sp>
    </p:spTree>
    <p:extLst>
      <p:ext uri="{BB962C8B-B14F-4D97-AF65-F5344CB8AC3E}">
        <p14:creationId xmlns:p14="http://schemas.microsoft.com/office/powerpoint/2010/main" val="2315151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11736734"/>
                  </p:ext>
                </p:extLst>
              </p:nvPr>
            </p:nvGraphicFramePr>
            <p:xfrm>
              <a:off x="179512" y="2348880"/>
              <a:ext cx="8767885" cy="216000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75323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75323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75380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753805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753805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600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Centre (0, 0)</a:t>
                          </a:r>
                          <a:endParaRPr lang="en-GB" sz="10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Centre (3, 4)</a:t>
                          </a:r>
                          <a:endParaRPr lang="en-GB" sz="10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Centre (-1, 5)</a:t>
                          </a:r>
                          <a:endParaRPr lang="en-GB" sz="10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Centre (___, ___)</a:t>
                          </a:r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Radius 4</a:t>
                          </a:r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0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0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Radius 6</a:t>
                          </a:r>
                          <a:endParaRPr lang="en-GB" sz="10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0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Radius ___</a:t>
                          </a:r>
                          <a:endParaRPr lang="en-GB" sz="10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(</m:t>
                                </m:r>
                                <m:r>
                                  <a:rPr lang="en-GB" sz="105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105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+1)²+(</m:t>
                                </m:r>
                                <m:r>
                                  <a:rPr lang="en-GB" sz="105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  <m:r>
                                  <a:rPr lang="en-GB" sz="105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–5)²=49</m:t>
                                </m:r>
                              </m:oMath>
                            </m:oMathPara>
                          </a14:m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Radius 5</a:t>
                          </a:r>
                          <a:endParaRPr lang="en-GB" sz="10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0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(</m:t>
                                </m:r>
                                <m:r>
                                  <a:rPr lang="en-GB" sz="105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105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+2)²+(</m:t>
                                </m:r>
                                <m:r>
                                  <a:rPr lang="en-GB" sz="105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  <m:r>
                                  <a:rPr lang="en-GB" sz="105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+1)²=25</m:t>
                                </m:r>
                              </m:oMath>
                            </m:oMathPara>
                          </a14:m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Radius ___</a:t>
                          </a:r>
                          <a:endParaRPr lang="en-GB" sz="10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105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²+</m:t>
                                </m:r>
                                <m:r>
                                  <a:rPr lang="en-GB" sz="105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  <m:r>
                                  <a:rPr lang="en-GB" sz="105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²=1</m:t>
                                </m:r>
                              </m:oMath>
                            </m:oMathPara>
                          </a14:m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11736734"/>
                  </p:ext>
                </p:extLst>
              </p:nvPr>
            </p:nvGraphicFramePr>
            <p:xfrm>
              <a:off x="179512" y="2348880"/>
              <a:ext cx="8767885" cy="216000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75323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75323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75380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753805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753805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600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Centre (0, 0)</a:t>
                          </a:r>
                          <a:endParaRPr lang="en-GB" sz="10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Centre (3, 4)</a:t>
                          </a:r>
                          <a:endParaRPr lang="en-GB" sz="10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Centre (-1, 5)</a:t>
                          </a:r>
                          <a:endParaRPr lang="en-GB" sz="10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Centre (___, ___)</a:t>
                          </a:r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Radius 4</a:t>
                          </a:r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0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0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Radius 6</a:t>
                          </a:r>
                          <a:endParaRPr lang="en-GB" sz="10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0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Radius ___</a:t>
                          </a:r>
                          <a:endParaRPr lang="en-GB" sz="10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000" t="-303390" r="-100694" b="-2033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Radius 5</a:t>
                          </a:r>
                          <a:endParaRPr lang="en-GB" sz="10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0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00000" t="-403390" r="-694" b="-1033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Radius ___</a:t>
                          </a:r>
                          <a:endParaRPr lang="en-GB" sz="10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697" t="-503390" r="-301742" b="-33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Rectangle 2"/>
          <p:cNvSpPr/>
          <p:nvPr/>
        </p:nvSpPr>
        <p:spPr>
          <a:xfrm>
            <a:off x="323528" y="4725144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Extension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Can you sketch these circles? Make sure your axes are an appropriate size 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en-GB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0427" y="1686750"/>
            <a:ext cx="84080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Worksheet</a:t>
            </a:r>
            <a:endParaRPr lang="en-GB" sz="1600" u="sng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656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44069717"/>
                  </p:ext>
                </p:extLst>
              </p:nvPr>
            </p:nvGraphicFramePr>
            <p:xfrm>
              <a:off x="179512" y="2348880"/>
              <a:ext cx="8767885" cy="216000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75323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75323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75380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753805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753805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600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 </a:t>
                          </a:r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Centre (0, 0)</a:t>
                          </a:r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Centre (3, 4)</a:t>
                          </a:r>
                          <a:endParaRPr lang="en-GB" sz="1000" b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Centre (-1, 5)</a:t>
                          </a:r>
                          <a:endParaRPr lang="en-GB" sz="1000" b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Centre (</a:t>
                          </a:r>
                          <a:r>
                            <a:rPr lang="en-GB" sz="1050" b="1" dirty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-2</a:t>
                          </a:r>
                          <a:r>
                            <a:rPr lang="en-GB" sz="1050" b="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, </a:t>
                          </a:r>
                          <a:r>
                            <a:rPr lang="en-GB" sz="1050" b="1" dirty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-1</a:t>
                          </a:r>
                          <a:r>
                            <a:rPr lang="en-GB" sz="1050" b="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)</a:t>
                          </a:r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Radius 4</a:t>
                          </a:r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05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²+</m:t>
                                </m:r>
                                <m:r>
                                  <a:rPr lang="en-GB" sz="105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05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²=</m:t>
                                </m:r>
                                <m:r>
                                  <a:rPr lang="en-GB" sz="105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𝟏𝟔</m:t>
                                </m:r>
                              </m:oMath>
                            </m:oMathPara>
                          </a14:m>
                          <a:endParaRPr lang="en-GB" sz="1000" b="1" dirty="0">
                            <a:solidFill>
                              <a:srgbClr val="FF0000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05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05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050" b="1" i="1" baseline="0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sz="1050" b="1" i="1" baseline="0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)²+(</m:t>
                                </m:r>
                                <m:r>
                                  <a:rPr lang="en-GB" sz="105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05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05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en-GB" sz="105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)²=</m:t>
                                </m:r>
                                <m:r>
                                  <a:rPr lang="en-GB" sz="105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𝟏𝟔</m:t>
                                </m:r>
                                <m:r>
                                  <a:rPr lang="en-GB" sz="105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GB" sz="1000" b="1" dirty="0">
                            <a:solidFill>
                              <a:srgbClr val="FF0000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05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05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050" b="1" i="1" baseline="0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GB" sz="1050" b="1" i="1" baseline="0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)²+(</m:t>
                                </m:r>
                                <m:r>
                                  <a:rPr lang="en-GB" sz="105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05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05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  <m:r>
                                  <a:rPr lang="en-GB" sz="105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)²=</m:t>
                                </m:r>
                                <m:r>
                                  <a:rPr lang="en-GB" sz="105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𝟏𝟔</m:t>
                                </m:r>
                                <m:r>
                                  <a:rPr lang="en-GB" sz="105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000" b="1" i="1" baseline="0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GB" sz="1000" b="1" i="1" baseline="0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)²+(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000" b="1" i="1" baseline="0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)²=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𝟏𝟔</m:t>
                                </m:r>
                              </m:oMath>
                            </m:oMathPara>
                          </a14:m>
                          <a:endParaRPr lang="en-GB" sz="900" b="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Radius 6</a:t>
                          </a:r>
                          <a:endParaRPr lang="en-GB" sz="1000" b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²+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²=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𝟑𝟔</m:t>
                                </m:r>
                              </m:oMath>
                            </m:oMathPara>
                          </a14:m>
                          <a:endParaRPr lang="en-GB" sz="900" b="1" dirty="0">
                            <a:solidFill>
                              <a:srgbClr val="FF0000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000" b="1" i="1" baseline="0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sz="1000" b="1" i="1" baseline="0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)²+(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)²=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𝟑𝟔</m:t>
                                </m:r>
                              </m:oMath>
                            </m:oMathPara>
                          </a14:m>
                          <a:endParaRPr lang="en-GB" sz="900" b="1" dirty="0">
                            <a:solidFill>
                              <a:srgbClr val="FF0000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000" b="1" i="1" baseline="0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GB" sz="1000" b="1" i="1" baseline="0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)²+(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)²=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𝟑𝟔</m:t>
                                </m:r>
                              </m:oMath>
                            </m:oMathPara>
                          </a14:m>
                          <a:endParaRPr lang="en-GB" sz="900" b="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000" b="1" i="1" baseline="0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GB" sz="1000" b="1" i="1" baseline="0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)²+(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000" b="1" i="1" baseline="0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)²=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𝟑𝟔</m:t>
                                </m:r>
                              </m:oMath>
                            </m:oMathPara>
                          </a14:m>
                          <a:endParaRPr lang="en-GB" sz="900" b="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Radius </a:t>
                          </a:r>
                          <a:r>
                            <a:rPr lang="en-GB" sz="1000" b="1" dirty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7</a:t>
                          </a:r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²+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²=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𝟒𝟗</m:t>
                                </m:r>
                              </m:oMath>
                            </m:oMathPara>
                          </a14:m>
                          <a:endParaRPr lang="en-GB" sz="900" b="1" dirty="0">
                            <a:solidFill>
                              <a:srgbClr val="FF0000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000" b="1" i="1" baseline="0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sz="1000" b="1" i="1" baseline="0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)²+(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)²=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𝟒𝟗</m:t>
                                </m:r>
                              </m:oMath>
                            </m:oMathPara>
                          </a14:m>
                          <a:endParaRPr lang="en-GB" sz="900" b="1" dirty="0">
                            <a:solidFill>
                              <a:srgbClr val="FF0000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05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05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+1)²+(</m:t>
                                </m:r>
                                <m:r>
                                  <a:rPr lang="en-GB" sz="105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05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−5)²=49</m:t>
                                </m:r>
                              </m:oMath>
                            </m:oMathPara>
                          </a14:m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000" b="1" i="1" baseline="0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GB" sz="1000" b="1" i="1" baseline="0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)²+(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000" b="1" i="1" baseline="0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)²=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𝟒𝟗</m:t>
                                </m:r>
                              </m:oMath>
                            </m:oMathPara>
                          </a14:m>
                          <a:endParaRPr lang="en-GB" sz="900" b="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Radius 5</a:t>
                          </a:r>
                          <a:endParaRPr lang="en-GB" sz="1000" b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²+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²=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𝟐𝟓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GB" sz="900" b="1" dirty="0">
                            <a:solidFill>
                              <a:srgbClr val="FF0000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000" b="1" i="1" baseline="0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sz="1000" b="1" i="1" baseline="0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)²+(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)²=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𝟐𝟓</m:t>
                                </m:r>
                              </m:oMath>
                            </m:oMathPara>
                          </a14:m>
                          <a:endParaRPr lang="en-GB" sz="900" b="1" dirty="0">
                            <a:solidFill>
                              <a:srgbClr val="FF0000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000" b="1" i="1" baseline="0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GB" sz="1000" b="1" i="1" baseline="0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)²+(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)²=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𝟐𝟓</m:t>
                                </m:r>
                              </m:oMath>
                            </m:oMathPara>
                          </a14:m>
                          <a:endParaRPr lang="en-GB" sz="900" b="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05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05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+2)²+(</m:t>
                                </m:r>
                                <m:r>
                                  <a:rPr lang="en-GB" sz="105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05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+1)²=25</m:t>
                                </m:r>
                              </m:oMath>
                            </m:oMathPara>
                          </a14:m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Radius </a:t>
                          </a:r>
                          <a:r>
                            <a:rPr lang="en-GB" sz="1050" b="1" dirty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1</a:t>
                          </a:r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05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²+</m:t>
                                </m:r>
                                <m:r>
                                  <a:rPr lang="en-GB" sz="105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05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²=1</m:t>
                                </m:r>
                              </m:oMath>
                            </m:oMathPara>
                          </a14:m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000" b="1" i="1" baseline="0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sz="1000" b="1" i="1" baseline="0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)²+(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)²=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GB" sz="900" b="1" dirty="0">
                            <a:solidFill>
                              <a:srgbClr val="FF0000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000" b="1" i="1" baseline="0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GB" sz="1000" b="1" i="1" baseline="0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)²+(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)²=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GB" sz="900" b="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000" b="1" i="1" baseline="0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GB" sz="1000" b="1" i="1" baseline="0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)²+(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000" b="1" i="1" baseline="0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)²=</m:t>
                                </m:r>
                                <m:r>
                                  <a:rPr lang="en-GB" sz="1000" b="1" i="1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GB" sz="900" b="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44069717"/>
                  </p:ext>
                </p:extLst>
              </p:nvPr>
            </p:nvGraphicFramePr>
            <p:xfrm>
              <a:off x="179512" y="2348880"/>
              <a:ext cx="8767885" cy="216000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75323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75323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75380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753805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753805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600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 </a:t>
                          </a:r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Centre (0, 0)</a:t>
                          </a:r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Centre (3, 4)</a:t>
                          </a:r>
                          <a:endParaRPr lang="en-GB" sz="1000" b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Centre (-1, 5)</a:t>
                          </a:r>
                          <a:endParaRPr lang="en-GB" sz="1000" b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Centre (</a:t>
                          </a:r>
                          <a:r>
                            <a:rPr lang="en-GB" sz="1050" b="1" dirty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-2</a:t>
                          </a:r>
                          <a:r>
                            <a:rPr lang="en-GB" sz="1050" b="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, </a:t>
                          </a:r>
                          <a:r>
                            <a:rPr lang="en-GB" sz="1050" b="1" dirty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-1</a:t>
                          </a:r>
                          <a:r>
                            <a:rPr lang="en-GB" sz="1050" b="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)</a:t>
                          </a:r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Radius 4</a:t>
                          </a:r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697" t="-101695" r="-301742" b="-4050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101695" r="-200694" b="-4050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000" t="-101695" r="-100694" b="-4050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00000" t="-101695" r="-694" b="-40508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Radius 6</a:t>
                          </a:r>
                          <a:endParaRPr lang="en-GB" sz="1000" b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697" t="-198333" r="-301742" b="-29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198333" r="-200694" b="-29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000" t="-198333" r="-100694" b="-29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00000" t="-198333" r="-694" b="-298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Radius </a:t>
                          </a:r>
                          <a:r>
                            <a:rPr lang="en-GB" sz="1000" b="1" dirty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7</a:t>
                          </a:r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697" t="-303390" r="-301742" b="-2033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303390" r="-200694" b="-2033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000" t="-303390" r="-100694" b="-2033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00000" t="-303390" r="-694" b="-2033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Radius 5</a:t>
                          </a:r>
                          <a:endParaRPr lang="en-GB" sz="1000" b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697" t="-403390" r="-301742" b="-1033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403390" r="-200694" b="-1033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000" t="-403390" r="-100694" b="-1033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00000" t="-403390" r="-694" b="-1033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50" b="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Radius </a:t>
                          </a:r>
                          <a:r>
                            <a:rPr lang="en-GB" sz="1050" b="1" dirty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1</a:t>
                          </a:r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697" t="-503390" r="-301742" b="-33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503390" r="-200694" b="-33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000" t="-503390" r="-100694" b="-33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352" marR="5535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00000" t="-503390" r="-694" b="-33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Rectangle 3"/>
          <p:cNvSpPr/>
          <p:nvPr/>
        </p:nvSpPr>
        <p:spPr>
          <a:xfrm>
            <a:off x="340427" y="1686750"/>
            <a:ext cx="84080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3972311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5736" y="1196752"/>
            <a:ext cx="65527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Recap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Box 9"/>
              <p:cNvSpPr txBox="1">
                <a:spLocks noChangeArrowheads="1"/>
              </p:cNvSpPr>
              <p:nvPr/>
            </p:nvSpPr>
            <p:spPr bwMode="auto">
              <a:xfrm>
                <a:off x="3059832" y="1841891"/>
                <a:ext cx="1723037" cy="400110"/>
              </a:xfrm>
              <a:prstGeom prst="rect">
                <a:avLst/>
              </a:prstGeom>
              <a:noFill/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000" i="1" dirty="0" err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𝑚𝑥</m:t>
                      </m:r>
                      <m:r>
                        <a:rPr lang="en-US" sz="2000" i="1" dirty="0" err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2000" i="1" dirty="0" err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𝑐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59832" y="1841891"/>
                <a:ext cx="1723037" cy="400110"/>
              </a:xfrm>
              <a:prstGeom prst="rect">
                <a:avLst/>
              </a:prstGeom>
              <a:blipFill>
                <a:blip r:embed="rId2"/>
                <a:stretch>
                  <a:fillRect b="-5634"/>
                </a:stretch>
              </a:blip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 bwMode="auto">
          <a:xfrm flipV="1">
            <a:off x="3846765" y="2384979"/>
            <a:ext cx="0" cy="322733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Straight Arrow Connector 4"/>
          <p:cNvCxnSpPr/>
          <p:nvPr/>
        </p:nvCxnSpPr>
        <p:spPr bwMode="auto">
          <a:xfrm flipH="1" flipV="1">
            <a:off x="4545327" y="2384979"/>
            <a:ext cx="936104" cy="318485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059832" y="2708920"/>
                <a:ext cx="1591107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the gradient, or the slope of the graph </a:t>
                </a: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2708920"/>
                <a:ext cx="1591107" cy="1323439"/>
              </a:xfrm>
              <a:prstGeom prst="rect">
                <a:avLst/>
              </a:prstGeom>
              <a:blipFill>
                <a:blip r:embed="rId3"/>
                <a:stretch>
                  <a:fillRect l="-4215" t="-1843" r="-2299" b="-78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134588" y="2707712"/>
                <a:ext cx="2211053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the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-intercept, or where the graph cuts the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-axis</a:t>
                </a: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4588" y="2707712"/>
                <a:ext cx="2211053" cy="1323439"/>
              </a:xfrm>
              <a:prstGeom prst="rect">
                <a:avLst/>
              </a:prstGeom>
              <a:blipFill>
                <a:blip r:embed="rId4"/>
                <a:stretch>
                  <a:fillRect l="-2755" t="-1843" b="-78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627785" y="4653136"/>
                <a:ext cx="5616624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Gradients of perpendicular graphs sum to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−1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(negative reciprocals) </a:t>
                </a: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5" y="4653136"/>
                <a:ext cx="5616624" cy="707886"/>
              </a:xfrm>
              <a:prstGeom prst="rect">
                <a:avLst/>
              </a:prstGeom>
              <a:blipFill>
                <a:blip r:embed="rId5"/>
                <a:stretch>
                  <a:fillRect l="-1086" t="-3448" b="-15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45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6E401156F4764BB2C6F20A964BCCEC" ma:contentTypeVersion="4" ma:contentTypeDescription="Create a new document." ma:contentTypeScope="" ma:versionID="e896c31a357fae3f56ede82f8715a737">
  <xsd:schema xmlns:xsd="http://www.w3.org/2001/XMLSchema" xmlns:xs="http://www.w3.org/2001/XMLSchema" xmlns:p="http://schemas.microsoft.com/office/2006/metadata/properties" xmlns:ns2="557e22d3-7b3f-4e7c-8253-1b6f825f5a4b" xmlns:ns3="f864f35b-862f-415f-8c45-f63899e63674" targetNamespace="http://schemas.microsoft.com/office/2006/metadata/properties" ma:root="true" ma:fieldsID="36b4bfac6347007d17695a869c3705c8" ns2:_="" ns3:_="">
    <xsd:import namespace="557e22d3-7b3f-4e7c-8253-1b6f825f5a4b"/>
    <xsd:import namespace="f864f35b-862f-415f-8c45-f63899e6367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7e22d3-7b3f-4e7c-8253-1b6f825f5a4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64f35b-862f-415f-8c45-f63899e63674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E5A8DE-C478-4FC2-B9D7-5E4763C23E0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768DE0D-3527-471A-BD3A-0FEF3BEE5B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155E5A3-533F-4186-BD41-4CBFAE31A8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7e22d3-7b3f-4e7c-8253-1b6f825f5a4b"/>
    <ds:schemaRef ds:uri="f864f35b-862f-415f-8c45-f63899e636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3401</TotalTime>
  <Words>914</Words>
  <Application>Microsoft Office PowerPoint</Application>
  <PresentationFormat>On-screen Show (4:3)</PresentationFormat>
  <Paragraphs>211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Cambria Math</vt:lpstr>
      <vt:lpstr>Comic Sans MS</vt:lpstr>
      <vt:lpstr>Times New Roman</vt:lpstr>
      <vt:lpstr>Custom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user01</dc:creator>
  <cp:lastModifiedBy>Danielle Moosajee</cp:lastModifiedBy>
  <cp:revision>94</cp:revision>
  <dcterms:created xsi:type="dcterms:W3CDTF">2012-11-22T10:32:27Z</dcterms:created>
  <dcterms:modified xsi:type="dcterms:W3CDTF">2020-05-13T13:43:48Z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0x010100D76E401156F4764BB2C6F20A964BCCEC</vt:lpwstr>
  </property>
</Properties>
</file>