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1" r:id="rId2"/>
  </p:sldMasterIdLst>
  <p:sldIdLst>
    <p:sldId id="287" r:id="rId3"/>
    <p:sldId id="269" r:id="rId4"/>
    <p:sldId id="285" r:id="rId5"/>
    <p:sldId id="286" r:id="rId6"/>
    <p:sldId id="276" r:id="rId7"/>
    <p:sldId id="275" r:id="rId8"/>
    <p:sldId id="272" r:id="rId9"/>
    <p:sldId id="257" r:id="rId10"/>
    <p:sldId id="277" r:id="rId11"/>
    <p:sldId id="278" r:id="rId12"/>
    <p:sldId id="283" r:id="rId13"/>
    <p:sldId id="284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496915-D5FC-433A-86D3-F33056F9D879}" v="937" dt="2020-08-13T09:35:33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9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B9496915-D5FC-433A-86D3-F33056F9D879}"/>
    <pc:docChg chg="undo redo custSel addSld delSld modSld modMainMaster">
      <pc:chgData name="Danielle" userId="e2554c37-e717-43a0-ba79-1183ca921ccd" providerId="ADAL" clId="{B9496915-D5FC-433A-86D3-F33056F9D879}" dt="2020-08-13T09:35:33.640" v="1658" actId="20577"/>
      <pc:docMkLst>
        <pc:docMk/>
      </pc:docMkLst>
      <pc:sldChg chg="addSp delSp modSp add del mod">
        <pc:chgData name="Danielle" userId="e2554c37-e717-43a0-ba79-1183ca921ccd" providerId="ADAL" clId="{B9496915-D5FC-433A-86D3-F33056F9D879}" dt="2020-08-11T05:43:00.596" v="345" actId="1036"/>
        <pc:sldMkLst>
          <pc:docMk/>
          <pc:sldMk cId="4234936902" sldId="257"/>
        </pc:sldMkLst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4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5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6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7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8" creationId="{00000000-0000-0000-0000-000000000000}"/>
          </ac:spMkLst>
        </pc:spChg>
        <pc:spChg chg="del mod">
          <ac:chgData name="Danielle" userId="e2554c37-e717-43a0-ba79-1183ca921ccd" providerId="ADAL" clId="{B9496915-D5FC-433A-86D3-F33056F9D879}" dt="2020-08-11T05:42:47.428" v="339" actId="21"/>
          <ac:spMkLst>
            <pc:docMk/>
            <pc:sldMk cId="4234936902" sldId="257"/>
            <ac:spMk id="9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10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11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12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13" creationId="{00000000-0000-0000-0000-000000000000}"/>
          </ac:spMkLst>
        </pc:spChg>
        <pc:spChg chg="add 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14" creationId="{E4A454DF-A899-4B1A-B591-A08DC32639D6}"/>
          </ac:spMkLst>
        </pc:spChg>
        <pc:spChg chg="add 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16" creationId="{C4E80D2B-32BF-4C34-BD8B-76DD11CC828A}"/>
          </ac:spMkLst>
        </pc:spChg>
        <pc:spChg chg="add 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18" creationId="{61E20F39-9F97-4462-BB49-43F055195972}"/>
          </ac:spMkLst>
        </pc:spChg>
        <pc:spChg chg="add 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20" creationId="{85137021-DC47-4C0D-A7E9-F11951173DC5}"/>
          </ac:spMkLst>
        </pc:spChg>
        <pc:spChg chg="add 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22" creationId="{C60D5E06-575D-4655-97ED-37B3DF231409}"/>
          </ac:spMkLst>
        </pc:spChg>
        <pc:spChg chg="add 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24" creationId="{3B375E26-2430-4B34-BEB1-FF505C7FF0C3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26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27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28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29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0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1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2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3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4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5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6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7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8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39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40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41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42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43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44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45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46" creationId="{00000000-0000-0000-0000-000000000000}"/>
          </ac:spMkLst>
        </pc:spChg>
        <pc:spChg chg="add mod">
          <ac:chgData name="Danielle" userId="e2554c37-e717-43a0-ba79-1183ca921ccd" providerId="ADAL" clId="{B9496915-D5FC-433A-86D3-F33056F9D879}" dt="2020-08-11T05:38:30.026" v="201" actId="571"/>
          <ac:spMkLst>
            <pc:docMk/>
            <pc:sldMk cId="4234936902" sldId="257"/>
            <ac:spMk id="47" creationId="{3ED32D6A-8428-4254-878D-402829DC50F6}"/>
          </ac:spMkLst>
        </pc:spChg>
        <pc:spChg chg="add mod">
          <ac:chgData name="Danielle" userId="e2554c37-e717-43a0-ba79-1183ca921ccd" providerId="ADAL" clId="{B9496915-D5FC-433A-86D3-F33056F9D879}" dt="2020-08-11T05:38:30.026" v="201" actId="571"/>
          <ac:spMkLst>
            <pc:docMk/>
            <pc:sldMk cId="4234936902" sldId="257"/>
            <ac:spMk id="48" creationId="{09A1E27E-03F6-4B62-A70E-179FB85A19E9}"/>
          </ac:spMkLst>
        </pc:spChg>
        <pc:spChg chg="add 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55" creationId="{6CC59EE7-1BBA-41A7-BA2E-EC3839BC9984}"/>
          </ac:spMkLst>
        </pc:spChg>
        <pc:spChg chg="add mod">
          <ac:chgData name="Danielle" userId="e2554c37-e717-43a0-ba79-1183ca921ccd" providerId="ADAL" clId="{B9496915-D5FC-433A-86D3-F33056F9D879}" dt="2020-08-11T05:42:50.714" v="340" actId="164"/>
          <ac:spMkLst>
            <pc:docMk/>
            <pc:sldMk cId="4234936902" sldId="257"/>
            <ac:spMk id="57" creationId="{EB6E242E-4EED-410E-B834-008D482E4D2C}"/>
          </ac:spMkLst>
        </pc:spChg>
        <pc:spChg chg="add">
          <ac:chgData name="Danielle" userId="e2554c37-e717-43a0-ba79-1183ca921ccd" providerId="ADAL" clId="{B9496915-D5FC-433A-86D3-F33056F9D879}" dt="2020-08-11T05:42:52.279" v="341" actId="22"/>
          <ac:spMkLst>
            <pc:docMk/>
            <pc:sldMk cId="4234936902" sldId="257"/>
            <ac:spMk id="61" creationId="{F9F7D729-0545-4EAE-972D-283805DA8DF1}"/>
          </ac:spMkLst>
        </pc:spChg>
        <pc:grpChg chg="add mod">
          <ac:chgData name="Danielle" userId="e2554c37-e717-43a0-ba79-1183ca921ccd" providerId="ADAL" clId="{B9496915-D5FC-433A-86D3-F33056F9D879}" dt="2020-08-11T05:42:34.557" v="334" actId="164"/>
          <ac:grpSpMkLst>
            <pc:docMk/>
            <pc:sldMk cId="4234936902" sldId="257"/>
            <ac:grpSpMk id="58" creationId="{3E209CBA-0615-425E-BD89-84CA337FBDE3}"/>
          </ac:grpSpMkLst>
        </pc:grpChg>
        <pc:grpChg chg="add mod">
          <ac:chgData name="Danielle" userId="e2554c37-e717-43a0-ba79-1183ca921ccd" providerId="ADAL" clId="{B9496915-D5FC-433A-86D3-F33056F9D879}" dt="2020-08-11T05:43:00.596" v="345" actId="1036"/>
          <ac:grpSpMkLst>
            <pc:docMk/>
            <pc:sldMk cId="4234936902" sldId="257"/>
            <ac:grpSpMk id="59" creationId="{F3294248-439F-42B0-A1CF-7E28E87584C5}"/>
          </ac:grpSpMkLst>
        </pc:grpChg>
        <pc:cxnChg chg="mod">
          <ac:chgData name="Danielle" userId="e2554c37-e717-43a0-ba79-1183ca921ccd" providerId="ADAL" clId="{B9496915-D5FC-433A-86D3-F33056F9D879}" dt="2020-08-11T05:42:50.714" v="340" actId="164"/>
          <ac:cxnSpMkLst>
            <pc:docMk/>
            <pc:sldMk cId="4234936902" sldId="257"/>
            <ac:cxnSpMk id="15" creationId="{00000000-0000-0000-0000-000000000000}"/>
          </ac:cxnSpMkLst>
        </pc:cxnChg>
        <pc:cxnChg chg="mod">
          <ac:chgData name="Danielle" userId="e2554c37-e717-43a0-ba79-1183ca921ccd" providerId="ADAL" clId="{B9496915-D5FC-433A-86D3-F33056F9D879}" dt="2020-08-11T05:42:50.714" v="340" actId="164"/>
          <ac:cxnSpMkLst>
            <pc:docMk/>
            <pc:sldMk cId="4234936902" sldId="257"/>
            <ac:cxnSpMk id="17" creationId="{00000000-0000-0000-0000-000000000000}"/>
          </ac:cxnSpMkLst>
        </pc:cxnChg>
        <pc:cxnChg chg="mod">
          <ac:chgData name="Danielle" userId="e2554c37-e717-43a0-ba79-1183ca921ccd" providerId="ADAL" clId="{B9496915-D5FC-433A-86D3-F33056F9D879}" dt="2020-08-11T05:42:50.714" v="340" actId="164"/>
          <ac:cxnSpMkLst>
            <pc:docMk/>
            <pc:sldMk cId="4234936902" sldId="257"/>
            <ac:cxnSpMk id="19" creationId="{00000000-0000-0000-0000-000000000000}"/>
          </ac:cxnSpMkLst>
        </pc:cxnChg>
        <pc:cxnChg chg="mod">
          <ac:chgData name="Danielle" userId="e2554c37-e717-43a0-ba79-1183ca921ccd" providerId="ADAL" clId="{B9496915-D5FC-433A-86D3-F33056F9D879}" dt="2020-08-11T05:42:50.714" v="340" actId="164"/>
          <ac:cxnSpMkLst>
            <pc:docMk/>
            <pc:sldMk cId="4234936902" sldId="257"/>
            <ac:cxnSpMk id="21" creationId="{00000000-0000-0000-0000-000000000000}"/>
          </ac:cxnSpMkLst>
        </pc:cxnChg>
        <pc:cxnChg chg="mod">
          <ac:chgData name="Danielle" userId="e2554c37-e717-43a0-ba79-1183ca921ccd" providerId="ADAL" clId="{B9496915-D5FC-433A-86D3-F33056F9D879}" dt="2020-08-11T05:42:50.714" v="340" actId="164"/>
          <ac:cxnSpMkLst>
            <pc:docMk/>
            <pc:sldMk cId="4234936902" sldId="257"/>
            <ac:cxnSpMk id="23" creationId="{00000000-0000-0000-0000-000000000000}"/>
          </ac:cxnSpMkLst>
        </pc:cxnChg>
        <pc:cxnChg chg="mod">
          <ac:chgData name="Danielle" userId="e2554c37-e717-43a0-ba79-1183ca921ccd" providerId="ADAL" clId="{B9496915-D5FC-433A-86D3-F33056F9D879}" dt="2020-08-11T05:42:50.714" v="340" actId="164"/>
          <ac:cxnSpMkLst>
            <pc:docMk/>
            <pc:sldMk cId="4234936902" sldId="257"/>
            <ac:cxnSpMk id="25" creationId="{00000000-0000-0000-0000-000000000000}"/>
          </ac:cxnSpMkLst>
        </pc:cxnChg>
      </pc:sldChg>
      <pc:sldChg chg="del">
        <pc:chgData name="Danielle" userId="e2554c37-e717-43a0-ba79-1183ca921ccd" providerId="ADAL" clId="{B9496915-D5FC-433A-86D3-F33056F9D879}" dt="2020-08-11T05:27:24.678" v="0" actId="47"/>
        <pc:sldMkLst>
          <pc:docMk/>
          <pc:sldMk cId="3468083451" sldId="258"/>
        </pc:sldMkLst>
      </pc:sldChg>
      <pc:sldChg chg="del">
        <pc:chgData name="Danielle" userId="e2554c37-e717-43a0-ba79-1183ca921ccd" providerId="ADAL" clId="{B9496915-D5FC-433A-86D3-F33056F9D879}" dt="2020-08-11T05:27:24.678" v="0" actId="47"/>
        <pc:sldMkLst>
          <pc:docMk/>
          <pc:sldMk cId="2415751167" sldId="259"/>
        </pc:sldMkLst>
      </pc:sldChg>
      <pc:sldChg chg="del">
        <pc:chgData name="Danielle" userId="e2554c37-e717-43a0-ba79-1183ca921ccd" providerId="ADAL" clId="{B9496915-D5FC-433A-86D3-F33056F9D879}" dt="2020-08-11T05:27:24.678" v="0" actId="47"/>
        <pc:sldMkLst>
          <pc:docMk/>
          <pc:sldMk cId="50440856" sldId="261"/>
        </pc:sldMkLst>
      </pc:sldChg>
      <pc:sldChg chg="del">
        <pc:chgData name="Danielle" userId="e2554c37-e717-43a0-ba79-1183ca921ccd" providerId="ADAL" clId="{B9496915-D5FC-433A-86D3-F33056F9D879}" dt="2020-08-11T05:27:24.678" v="0" actId="47"/>
        <pc:sldMkLst>
          <pc:docMk/>
          <pc:sldMk cId="3433071140" sldId="262"/>
        </pc:sldMkLst>
      </pc:sldChg>
      <pc:sldChg chg="del">
        <pc:chgData name="Danielle" userId="e2554c37-e717-43a0-ba79-1183ca921ccd" providerId="ADAL" clId="{B9496915-D5FC-433A-86D3-F33056F9D879}" dt="2020-08-11T05:27:24.678" v="0" actId="47"/>
        <pc:sldMkLst>
          <pc:docMk/>
          <pc:sldMk cId="1539134510" sldId="264"/>
        </pc:sldMkLst>
      </pc:sldChg>
      <pc:sldChg chg="del">
        <pc:chgData name="Danielle" userId="e2554c37-e717-43a0-ba79-1183ca921ccd" providerId="ADAL" clId="{B9496915-D5FC-433A-86D3-F33056F9D879}" dt="2020-08-11T05:27:27.024" v="1" actId="47"/>
        <pc:sldMkLst>
          <pc:docMk/>
          <pc:sldMk cId="3890818915" sldId="265"/>
        </pc:sldMkLst>
      </pc:sldChg>
      <pc:sldChg chg="del">
        <pc:chgData name="Danielle" userId="e2554c37-e717-43a0-ba79-1183ca921ccd" providerId="ADAL" clId="{B9496915-D5FC-433A-86D3-F33056F9D879}" dt="2020-08-11T05:27:27.024" v="1" actId="47"/>
        <pc:sldMkLst>
          <pc:docMk/>
          <pc:sldMk cId="4097515680" sldId="266"/>
        </pc:sldMkLst>
      </pc:sldChg>
      <pc:sldChg chg="del">
        <pc:chgData name="Danielle" userId="e2554c37-e717-43a0-ba79-1183ca921ccd" providerId="ADAL" clId="{B9496915-D5FC-433A-86D3-F33056F9D879}" dt="2020-08-11T05:27:27.024" v="1" actId="47"/>
        <pc:sldMkLst>
          <pc:docMk/>
          <pc:sldMk cId="59348718" sldId="267"/>
        </pc:sldMkLst>
      </pc:sldChg>
      <pc:sldChg chg="del">
        <pc:chgData name="Danielle" userId="e2554c37-e717-43a0-ba79-1183ca921ccd" providerId="ADAL" clId="{B9496915-D5FC-433A-86D3-F33056F9D879}" dt="2020-08-11T05:27:27.024" v="1" actId="47"/>
        <pc:sldMkLst>
          <pc:docMk/>
          <pc:sldMk cId="2812160086" sldId="268"/>
        </pc:sldMkLst>
      </pc:sldChg>
      <pc:sldChg chg="addSp delSp modSp add del mod modClrScheme chgLayout">
        <pc:chgData name="Danielle" userId="e2554c37-e717-43a0-ba79-1183ca921ccd" providerId="ADAL" clId="{B9496915-D5FC-433A-86D3-F33056F9D879}" dt="2020-08-11T14:29:26.780" v="734" actId="1036"/>
        <pc:sldMkLst>
          <pc:docMk/>
          <pc:sldMk cId="205018652" sldId="269"/>
        </pc:sldMkLst>
        <pc:spChg chg="add mod ord">
          <ac:chgData name="Danielle" userId="e2554c37-e717-43a0-ba79-1183ca921ccd" providerId="ADAL" clId="{B9496915-D5FC-433A-86D3-F33056F9D879}" dt="2020-08-11T14:29:19.491" v="731" actId="1038"/>
          <ac:spMkLst>
            <pc:docMk/>
            <pc:sldMk cId="205018652" sldId="269"/>
            <ac:spMk id="2" creationId="{0FDFA004-4B59-4B3B-A130-B2E7CA621143}"/>
          </ac:spMkLst>
        </pc:spChg>
        <pc:spChg chg="mod">
          <ac:chgData name="Danielle" userId="e2554c37-e717-43a0-ba79-1183ca921ccd" providerId="ADAL" clId="{B9496915-D5FC-433A-86D3-F33056F9D879}" dt="2020-08-11T14:29:26.780" v="734" actId="1036"/>
          <ac:spMkLst>
            <pc:docMk/>
            <pc:sldMk cId="205018652" sldId="269"/>
            <ac:spMk id="4" creationId="{00000000-0000-0000-0000-000000000000}"/>
          </ac:spMkLst>
        </pc:spChg>
        <pc:spChg chg="del mod">
          <ac:chgData name="Danielle" userId="e2554c37-e717-43a0-ba79-1183ca921ccd" providerId="ADAL" clId="{B9496915-D5FC-433A-86D3-F33056F9D879}" dt="2020-08-11T05:29:53.570" v="24" actId="478"/>
          <ac:spMkLst>
            <pc:docMk/>
            <pc:sldMk cId="205018652" sldId="269"/>
            <ac:spMk id="15" creationId="{00000000-0000-0000-0000-000000000000}"/>
          </ac:spMkLst>
        </pc:spChg>
        <pc:spChg chg="del mod topLvl">
          <ac:chgData name="Danielle" userId="e2554c37-e717-43a0-ba79-1183ca921ccd" providerId="ADAL" clId="{B9496915-D5FC-433A-86D3-F33056F9D879}" dt="2020-08-11T05:31:14.628" v="45" actId="478"/>
          <ac:spMkLst>
            <pc:docMk/>
            <pc:sldMk cId="205018652" sldId="269"/>
            <ac:spMk id="19460" creationId="{00000000-0000-0000-0000-000000000000}"/>
          </ac:spMkLst>
        </pc:spChg>
        <pc:spChg chg="mod topLvl">
          <ac:chgData name="Danielle" userId="e2554c37-e717-43a0-ba79-1183ca921ccd" providerId="ADAL" clId="{B9496915-D5FC-433A-86D3-F33056F9D879}" dt="2020-08-11T14:29:19.491" v="731" actId="1038"/>
          <ac:spMkLst>
            <pc:docMk/>
            <pc:sldMk cId="205018652" sldId="269"/>
            <ac:spMk id="19462" creationId="{00000000-0000-0000-0000-000000000000}"/>
          </ac:spMkLst>
        </pc:spChg>
        <pc:spChg chg="mod topLvl">
          <ac:chgData name="Danielle" userId="e2554c37-e717-43a0-ba79-1183ca921ccd" providerId="ADAL" clId="{B9496915-D5FC-433A-86D3-F33056F9D879}" dt="2020-08-11T14:29:19.491" v="731" actId="1038"/>
          <ac:spMkLst>
            <pc:docMk/>
            <pc:sldMk cId="205018652" sldId="269"/>
            <ac:spMk id="19463" creationId="{00000000-0000-0000-0000-000000000000}"/>
          </ac:spMkLst>
        </pc:spChg>
        <pc:spChg chg="mod topLvl">
          <ac:chgData name="Danielle" userId="e2554c37-e717-43a0-ba79-1183ca921ccd" providerId="ADAL" clId="{B9496915-D5FC-433A-86D3-F33056F9D879}" dt="2020-08-11T14:29:19.491" v="731" actId="1038"/>
          <ac:spMkLst>
            <pc:docMk/>
            <pc:sldMk cId="205018652" sldId="269"/>
            <ac:spMk id="19465" creationId="{00000000-0000-0000-0000-000000000000}"/>
          </ac:spMkLst>
        </pc:spChg>
        <pc:spChg chg="mod topLvl">
          <ac:chgData name="Danielle" userId="e2554c37-e717-43a0-ba79-1183ca921ccd" providerId="ADAL" clId="{B9496915-D5FC-433A-86D3-F33056F9D879}" dt="2020-08-11T14:29:19.491" v="731" actId="1038"/>
          <ac:spMkLst>
            <pc:docMk/>
            <pc:sldMk cId="205018652" sldId="269"/>
            <ac:spMk id="19466" creationId="{00000000-0000-0000-0000-000000000000}"/>
          </ac:spMkLst>
        </pc:spChg>
        <pc:grpChg chg="add del mod">
          <ac:chgData name="Danielle" userId="e2554c37-e717-43a0-ba79-1183ca921ccd" providerId="ADAL" clId="{B9496915-D5FC-433A-86D3-F33056F9D879}" dt="2020-08-11T05:31:12.372" v="44" actId="165"/>
          <ac:grpSpMkLst>
            <pc:docMk/>
            <pc:sldMk cId="205018652" sldId="269"/>
            <ac:grpSpMk id="19467" creationId="{00000000-0000-0000-0000-000000000000}"/>
          </ac:grpSpMkLst>
        </pc:grpChg>
      </pc:sldChg>
      <pc:sldChg chg="del">
        <pc:chgData name="Danielle" userId="e2554c37-e717-43a0-ba79-1183ca921ccd" providerId="ADAL" clId="{B9496915-D5FC-433A-86D3-F33056F9D879}" dt="2020-08-11T05:27:24.678" v="0" actId="47"/>
        <pc:sldMkLst>
          <pc:docMk/>
          <pc:sldMk cId="3558752949" sldId="270"/>
        </pc:sldMkLst>
      </pc:sldChg>
      <pc:sldChg chg="del">
        <pc:chgData name="Danielle" userId="e2554c37-e717-43a0-ba79-1183ca921ccd" providerId="ADAL" clId="{B9496915-D5FC-433A-86D3-F33056F9D879}" dt="2020-08-11T05:27:24.678" v="0" actId="47"/>
        <pc:sldMkLst>
          <pc:docMk/>
          <pc:sldMk cId="4235853679" sldId="271"/>
        </pc:sldMkLst>
      </pc:sldChg>
      <pc:sldChg chg="modSp">
        <pc:chgData name="Danielle" userId="e2554c37-e717-43a0-ba79-1183ca921ccd" providerId="ADAL" clId="{B9496915-D5FC-433A-86D3-F33056F9D879}" dt="2020-08-11T05:36:25.942" v="145" actId="20577"/>
        <pc:sldMkLst>
          <pc:docMk/>
          <pc:sldMk cId="614372425" sldId="272"/>
        </pc:sldMkLst>
        <pc:spChg chg="mod">
          <ac:chgData name="Danielle" userId="e2554c37-e717-43a0-ba79-1183ca921ccd" providerId="ADAL" clId="{B9496915-D5FC-433A-86D3-F33056F9D879}" dt="2020-08-11T05:36:25.942" v="145" actId="20577"/>
          <ac:spMkLst>
            <pc:docMk/>
            <pc:sldMk cId="614372425" sldId="272"/>
            <ac:spMk id="4" creationId="{00000000-0000-0000-0000-000000000000}"/>
          </ac:spMkLst>
        </pc:spChg>
      </pc:sldChg>
      <pc:sldChg chg="add del mod modClrScheme modAnim chgLayout">
        <pc:chgData name="Danielle" userId="e2554c37-e717-43a0-ba79-1183ca921ccd" providerId="ADAL" clId="{B9496915-D5FC-433A-86D3-F33056F9D879}" dt="2020-08-12T06:53:11.529" v="1249" actId="700"/>
        <pc:sldMkLst>
          <pc:docMk/>
          <pc:sldMk cId="2250880126" sldId="274"/>
        </pc:sldMkLst>
      </pc:sldChg>
      <pc:sldChg chg="addSp delSp modSp mod">
        <pc:chgData name="Danielle" userId="e2554c37-e717-43a0-ba79-1183ca921ccd" providerId="ADAL" clId="{B9496915-D5FC-433A-86D3-F33056F9D879}" dt="2020-08-13T09:35:33.640" v="1658" actId="20577"/>
        <pc:sldMkLst>
          <pc:docMk/>
          <pc:sldMk cId="2670574415" sldId="275"/>
        </pc:sldMkLst>
        <pc:spChg chg="mod">
          <ac:chgData name="Danielle" userId="e2554c37-e717-43a0-ba79-1183ca921ccd" providerId="ADAL" clId="{B9496915-D5FC-433A-86D3-F33056F9D879}" dt="2020-08-12T08:02:39.701" v="1487" actId="404"/>
          <ac:spMkLst>
            <pc:docMk/>
            <pc:sldMk cId="2670574415" sldId="275"/>
            <ac:spMk id="3" creationId="{00000000-0000-0000-0000-000000000000}"/>
          </ac:spMkLst>
        </pc:spChg>
        <pc:grpChg chg="del">
          <ac:chgData name="Danielle" userId="e2554c37-e717-43a0-ba79-1183ca921ccd" providerId="ADAL" clId="{B9496915-D5FC-433A-86D3-F33056F9D879}" dt="2020-08-12T08:02:25.212" v="1483" actId="478"/>
          <ac:grpSpMkLst>
            <pc:docMk/>
            <pc:sldMk cId="2670574415" sldId="275"/>
            <ac:grpSpMk id="2" creationId="{00000000-0000-0000-0000-000000000000}"/>
          </ac:grpSpMkLst>
        </pc:grpChg>
        <pc:graphicFrameChg chg="add mod modGraphic">
          <ac:chgData name="Danielle" userId="e2554c37-e717-43a0-ba79-1183ca921ccd" providerId="ADAL" clId="{B9496915-D5FC-433A-86D3-F33056F9D879}" dt="2020-08-13T09:35:33.640" v="1658" actId="20577"/>
          <ac:graphicFrameMkLst>
            <pc:docMk/>
            <pc:sldMk cId="2670574415" sldId="275"/>
            <ac:graphicFrameMk id="4" creationId="{6E92C39B-FF9D-4EEB-953B-C1EA0423EC6E}"/>
          </ac:graphicFrameMkLst>
        </pc:graphicFrameChg>
      </pc:sldChg>
      <pc:sldChg chg="modSp add del mod">
        <pc:chgData name="Danielle" userId="e2554c37-e717-43a0-ba79-1183ca921ccd" providerId="ADAL" clId="{B9496915-D5FC-433A-86D3-F33056F9D879}" dt="2020-08-11T05:46:31.397" v="444" actId="1076"/>
        <pc:sldMkLst>
          <pc:docMk/>
          <pc:sldMk cId="2611059645" sldId="277"/>
        </pc:sldMkLst>
        <pc:spChg chg="mod">
          <ac:chgData name="Danielle" userId="e2554c37-e717-43a0-ba79-1183ca921ccd" providerId="ADAL" clId="{B9496915-D5FC-433A-86D3-F33056F9D879}" dt="2020-08-11T05:41:40.446" v="259" actId="404"/>
          <ac:spMkLst>
            <pc:docMk/>
            <pc:sldMk cId="2611059645" sldId="277"/>
            <ac:spMk id="4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3:58.771" v="373"/>
          <ac:spMkLst>
            <pc:docMk/>
            <pc:sldMk cId="2611059645" sldId="277"/>
            <ac:spMk id="5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5:05.605" v="405"/>
          <ac:spMkLst>
            <pc:docMk/>
            <pc:sldMk cId="2611059645" sldId="277"/>
            <ac:spMk id="9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46:31.397" v="444" actId="1076"/>
          <ac:spMkLst>
            <pc:docMk/>
            <pc:sldMk cId="2611059645" sldId="277"/>
            <ac:spMk id="10" creationId="{00000000-0000-0000-0000-000000000000}"/>
          </ac:spMkLst>
        </pc:spChg>
      </pc:sldChg>
      <pc:sldChg chg="addSp modSp add del mod modAnim">
        <pc:chgData name="Danielle" userId="e2554c37-e717-43a0-ba79-1183ca921ccd" providerId="ADAL" clId="{B9496915-D5FC-433A-86D3-F33056F9D879}" dt="2020-08-12T06:53:50.381" v="1261"/>
        <pc:sldMkLst>
          <pc:docMk/>
          <pc:sldMk cId="3731933658" sldId="278"/>
        </pc:sldMkLst>
        <pc:spChg chg="add mod">
          <ac:chgData name="Danielle" userId="e2554c37-e717-43a0-ba79-1183ca921ccd" providerId="ADAL" clId="{B9496915-D5FC-433A-86D3-F33056F9D879}" dt="2020-08-12T06:53:38.401" v="1259" actId="20577"/>
          <ac:spMkLst>
            <pc:docMk/>
            <pc:sldMk cId="3731933658" sldId="278"/>
            <ac:spMk id="2" creationId="{87FD6E1D-AC4B-40D2-988A-17533E675ABB}"/>
          </ac:spMkLst>
        </pc:spChg>
        <pc:spChg chg="add mod">
          <ac:chgData name="Danielle" userId="e2554c37-e717-43a0-ba79-1183ca921ccd" providerId="ADAL" clId="{B9496915-D5FC-433A-86D3-F33056F9D879}" dt="2020-08-12T06:49:37.064" v="1125" actId="1037"/>
          <ac:spMkLst>
            <pc:docMk/>
            <pc:sldMk cId="3731933658" sldId="278"/>
            <ac:spMk id="3" creationId="{2DE3C243-BD42-4EB2-BC3E-E52FF06CBBC5}"/>
          </ac:spMkLst>
        </pc:spChg>
        <pc:spChg chg="mod">
          <ac:chgData name="Danielle" userId="e2554c37-e717-43a0-ba79-1183ca921ccd" providerId="ADAL" clId="{B9496915-D5FC-433A-86D3-F33056F9D879}" dt="2020-08-12T06:42:59.566" v="940" actId="113"/>
          <ac:spMkLst>
            <pc:docMk/>
            <pc:sldMk cId="3731933658" sldId="278"/>
            <ac:spMk id="4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2T06:49:37.064" v="1125" actId="1037"/>
          <ac:spMkLst>
            <pc:docMk/>
            <pc:sldMk cId="3731933658" sldId="278"/>
            <ac:spMk id="5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2T06:49:37.064" v="1125" actId="1037"/>
          <ac:spMkLst>
            <pc:docMk/>
            <pc:sldMk cId="3731933658" sldId="278"/>
            <ac:spMk id="6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2T06:49:37.064" v="1125" actId="1037"/>
          <ac:spMkLst>
            <pc:docMk/>
            <pc:sldMk cId="3731933658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2T06:49:37.064" v="1125" actId="1037"/>
          <ac:spMkLst>
            <pc:docMk/>
            <pc:sldMk cId="3731933658" sldId="278"/>
            <ac:spMk id="8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2T06:49:37.064" v="1125" actId="1037"/>
          <ac:spMkLst>
            <pc:docMk/>
            <pc:sldMk cId="3731933658" sldId="278"/>
            <ac:spMk id="9" creationId="{00000000-0000-0000-0000-000000000000}"/>
          </ac:spMkLst>
        </pc:spChg>
        <pc:spChg chg="add mod">
          <ac:chgData name="Danielle" userId="e2554c37-e717-43a0-ba79-1183ca921ccd" providerId="ADAL" clId="{B9496915-D5FC-433A-86D3-F33056F9D879}" dt="2020-08-12T06:49:37.064" v="1125" actId="1037"/>
          <ac:spMkLst>
            <pc:docMk/>
            <pc:sldMk cId="3731933658" sldId="278"/>
            <ac:spMk id="11" creationId="{97AE2CAD-7BD1-4BBC-BBE1-49C4759255B0}"/>
          </ac:spMkLst>
        </pc:spChg>
      </pc:sldChg>
      <pc:sldChg chg="add del">
        <pc:chgData name="Danielle" userId="e2554c37-e717-43a0-ba79-1183ca921ccd" providerId="ADAL" clId="{B9496915-D5FC-433A-86D3-F33056F9D879}" dt="2020-08-12T06:53:20.536" v="1250" actId="47"/>
        <pc:sldMkLst>
          <pc:docMk/>
          <pc:sldMk cId="495886708" sldId="279"/>
        </pc:sldMkLst>
      </pc:sldChg>
      <pc:sldChg chg="add del">
        <pc:chgData name="Danielle" userId="e2554c37-e717-43a0-ba79-1183ca921ccd" providerId="ADAL" clId="{B9496915-D5FC-433A-86D3-F33056F9D879}" dt="2020-08-12T06:53:20.536" v="1250" actId="47"/>
        <pc:sldMkLst>
          <pc:docMk/>
          <pc:sldMk cId="151425348" sldId="280"/>
        </pc:sldMkLst>
      </pc:sldChg>
      <pc:sldChg chg="add del">
        <pc:chgData name="Danielle" userId="e2554c37-e717-43a0-ba79-1183ca921ccd" providerId="ADAL" clId="{B9496915-D5FC-433A-86D3-F33056F9D879}" dt="2020-08-12T06:53:20.536" v="1250" actId="47"/>
        <pc:sldMkLst>
          <pc:docMk/>
          <pc:sldMk cId="2227039542" sldId="281"/>
        </pc:sldMkLst>
      </pc:sldChg>
      <pc:sldChg chg="add del">
        <pc:chgData name="Danielle" userId="e2554c37-e717-43a0-ba79-1183ca921ccd" providerId="ADAL" clId="{B9496915-D5FC-433A-86D3-F33056F9D879}" dt="2020-08-12T06:53:20.536" v="1250" actId="47"/>
        <pc:sldMkLst>
          <pc:docMk/>
          <pc:sldMk cId="1159337688" sldId="282"/>
        </pc:sldMkLst>
      </pc:sldChg>
      <pc:sldChg chg="add del mod modClrScheme modAnim chgLayout">
        <pc:chgData name="Danielle" userId="e2554c37-e717-43a0-ba79-1183ca921ccd" providerId="ADAL" clId="{B9496915-D5FC-433A-86D3-F33056F9D879}" dt="2020-08-12T06:53:08.103" v="1248" actId="700"/>
        <pc:sldMkLst>
          <pc:docMk/>
          <pc:sldMk cId="2855726639" sldId="283"/>
        </pc:sldMkLst>
      </pc:sldChg>
      <pc:sldChg chg="delSp modSp add del mod">
        <pc:chgData name="Danielle" userId="e2554c37-e717-43a0-ba79-1183ca921ccd" providerId="ADAL" clId="{B9496915-D5FC-433A-86D3-F33056F9D879}" dt="2020-08-12T07:27:05.856" v="1482" actId="1036"/>
        <pc:sldMkLst>
          <pc:docMk/>
          <pc:sldMk cId="1811923885" sldId="284"/>
        </pc:sldMkLst>
        <pc:spChg chg="mod">
          <ac:chgData name="Danielle" userId="e2554c37-e717-43a0-ba79-1183ca921ccd" providerId="ADAL" clId="{B9496915-D5FC-433A-86D3-F33056F9D879}" dt="2020-08-12T07:27:05.856" v="1482" actId="1036"/>
          <ac:spMkLst>
            <pc:docMk/>
            <pc:sldMk cId="1811923885" sldId="284"/>
            <ac:spMk id="2" creationId="{00000000-0000-0000-0000-000000000000}"/>
          </ac:spMkLst>
        </pc:spChg>
        <pc:spChg chg="del mod">
          <ac:chgData name="Danielle" userId="e2554c37-e717-43a0-ba79-1183ca921ccd" providerId="ADAL" clId="{B9496915-D5FC-433A-86D3-F33056F9D879}" dt="2020-08-12T07:26:51.552" v="1476" actId="478"/>
          <ac:spMkLst>
            <pc:docMk/>
            <pc:sldMk cId="1811923885" sldId="284"/>
            <ac:spMk id="3" creationId="{00000000-0000-0000-0000-000000000000}"/>
          </ac:spMkLst>
        </pc:spChg>
      </pc:sldChg>
      <pc:sldChg chg="modSp add mod modClrScheme chgLayout">
        <pc:chgData name="Danielle" userId="e2554c37-e717-43a0-ba79-1183ca921ccd" providerId="ADAL" clId="{B9496915-D5FC-433A-86D3-F33056F9D879}" dt="2020-08-11T05:34:36.125" v="115"/>
        <pc:sldMkLst>
          <pc:docMk/>
          <pc:sldMk cId="3133282938" sldId="285"/>
        </pc:sldMkLst>
        <pc:spChg chg="mod">
          <ac:chgData name="Danielle" userId="e2554c37-e717-43a0-ba79-1183ca921ccd" providerId="ADAL" clId="{B9496915-D5FC-433A-86D3-F33056F9D879}" dt="2020-08-11T05:31:28.066" v="46" actId="2711"/>
          <ac:spMkLst>
            <pc:docMk/>
            <pc:sldMk cId="3133282938" sldId="285"/>
            <ac:spMk id="2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28.066" v="46" actId="2711"/>
          <ac:spMkLst>
            <pc:docMk/>
            <pc:sldMk cId="3133282938" sldId="285"/>
            <ac:spMk id="3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28.066" v="46" actId="2711"/>
          <ac:spMkLst>
            <pc:docMk/>
            <pc:sldMk cId="3133282938" sldId="285"/>
            <ac:spMk id="12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4:33.782" v="114"/>
          <ac:spMkLst>
            <pc:docMk/>
            <pc:sldMk cId="3133282938" sldId="285"/>
            <ac:spMk id="13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28.066" v="46" actId="2711"/>
          <ac:spMkLst>
            <pc:docMk/>
            <pc:sldMk cId="3133282938" sldId="285"/>
            <ac:spMk id="14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4:36.125" v="115"/>
          <ac:spMkLst>
            <pc:docMk/>
            <pc:sldMk cId="3133282938" sldId="285"/>
            <ac:spMk id="15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28.066" v="46" actId="2711"/>
          <ac:spMkLst>
            <pc:docMk/>
            <pc:sldMk cId="3133282938" sldId="285"/>
            <ac:spMk id="16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28.066" v="46" actId="2711"/>
          <ac:spMkLst>
            <pc:docMk/>
            <pc:sldMk cId="3133282938" sldId="285"/>
            <ac:spMk id="17" creationId="{00000000-0000-0000-0000-000000000000}"/>
          </ac:spMkLst>
        </pc:spChg>
      </pc:sldChg>
      <pc:sldChg chg="modSp add mod modClrScheme chgLayout">
        <pc:chgData name="Danielle" userId="e2554c37-e717-43a0-ba79-1183ca921ccd" providerId="ADAL" clId="{B9496915-D5FC-433A-86D3-F33056F9D879}" dt="2020-08-11T05:34:26.960" v="113" actId="1076"/>
        <pc:sldMkLst>
          <pc:docMk/>
          <pc:sldMk cId="3183729844" sldId="286"/>
        </pc:sldMkLst>
        <pc:spChg chg="mod">
          <ac:chgData name="Danielle" userId="e2554c37-e717-43a0-ba79-1183ca921ccd" providerId="ADAL" clId="{B9496915-D5FC-433A-86D3-F33056F9D879}" dt="2020-08-11T05:31:32.972" v="47" actId="2711"/>
          <ac:spMkLst>
            <pc:docMk/>
            <pc:sldMk cId="3183729844" sldId="286"/>
            <ac:spMk id="2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32.972" v="47" actId="2711"/>
          <ac:spMkLst>
            <pc:docMk/>
            <pc:sldMk cId="3183729844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4:23.041" v="112" actId="1076"/>
          <ac:spMkLst>
            <pc:docMk/>
            <pc:sldMk cId="3183729844" sldId="286"/>
            <ac:spMk id="4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42.572" v="49" actId="207"/>
          <ac:spMkLst>
            <pc:docMk/>
            <pc:sldMk cId="3183729844" sldId="286"/>
            <ac:spMk id="12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37.132" v="48"/>
          <ac:spMkLst>
            <pc:docMk/>
            <pc:sldMk cId="3183729844" sldId="286"/>
            <ac:spMk id="13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42.572" v="49" actId="207"/>
          <ac:spMkLst>
            <pc:docMk/>
            <pc:sldMk cId="3183729844" sldId="286"/>
            <ac:spMk id="14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45.420" v="50"/>
          <ac:spMkLst>
            <pc:docMk/>
            <pc:sldMk cId="3183729844" sldId="286"/>
            <ac:spMk id="15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1:32.972" v="47" actId="2711"/>
          <ac:spMkLst>
            <pc:docMk/>
            <pc:sldMk cId="3183729844" sldId="286"/>
            <ac:spMk id="17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4:03.853" v="108" actId="14100"/>
          <ac:spMkLst>
            <pc:docMk/>
            <pc:sldMk cId="3183729844" sldId="286"/>
            <ac:spMk id="18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4:13.891" v="110" actId="14100"/>
          <ac:spMkLst>
            <pc:docMk/>
            <pc:sldMk cId="3183729844" sldId="286"/>
            <ac:spMk id="19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34:26.960" v="113" actId="1076"/>
          <ac:spMkLst>
            <pc:docMk/>
            <pc:sldMk cId="3183729844" sldId="286"/>
            <ac:spMk id="20" creationId="{00000000-0000-0000-0000-000000000000}"/>
          </ac:spMkLst>
        </pc:spChg>
        <pc:cxnChg chg="mod">
          <ac:chgData name="Danielle" userId="e2554c37-e717-43a0-ba79-1183ca921ccd" providerId="ADAL" clId="{B9496915-D5FC-433A-86D3-F33056F9D879}" dt="2020-08-11T05:31:32.972" v="47" actId="2711"/>
          <ac:cxnSpMkLst>
            <pc:docMk/>
            <pc:sldMk cId="3183729844" sldId="286"/>
            <ac:cxnSpMk id="5" creationId="{00000000-0000-0000-0000-000000000000}"/>
          </ac:cxnSpMkLst>
        </pc:cxnChg>
        <pc:cxnChg chg="mod">
          <ac:chgData name="Danielle" userId="e2554c37-e717-43a0-ba79-1183ca921ccd" providerId="ADAL" clId="{B9496915-D5FC-433A-86D3-F33056F9D879}" dt="2020-08-11T05:31:32.972" v="47" actId="2711"/>
          <ac:cxnSpMkLst>
            <pc:docMk/>
            <pc:sldMk cId="3183729844" sldId="286"/>
            <ac:cxnSpMk id="11" creationId="{00000000-0000-0000-0000-000000000000}"/>
          </ac:cxnSpMkLst>
        </pc:cxnChg>
      </pc:sldChg>
      <pc:sldChg chg="addSp delSp modSp new mod modAnim">
        <pc:chgData name="Danielle" userId="e2554c37-e717-43a0-ba79-1183ca921ccd" providerId="ADAL" clId="{B9496915-D5FC-433A-86D3-F33056F9D879}" dt="2020-08-11T14:28:58.980" v="725" actId="1076"/>
        <pc:sldMkLst>
          <pc:docMk/>
          <pc:sldMk cId="1651269646" sldId="287"/>
        </pc:sldMkLst>
        <pc:spChg chg="add mod">
          <ac:chgData name="Danielle" userId="e2554c37-e717-43a0-ba79-1183ca921ccd" providerId="ADAL" clId="{B9496915-D5FC-433A-86D3-F33056F9D879}" dt="2020-08-11T14:22:36.601" v="628" actId="20577"/>
          <ac:spMkLst>
            <pc:docMk/>
            <pc:sldMk cId="1651269646" sldId="287"/>
            <ac:spMk id="2" creationId="{06DEAC51-4194-4E89-B5D7-9F55252446D9}"/>
          </ac:spMkLst>
        </pc:spChg>
        <pc:spChg chg="add del">
          <ac:chgData name="Danielle" userId="e2554c37-e717-43a0-ba79-1183ca921ccd" providerId="ADAL" clId="{B9496915-D5FC-433A-86D3-F33056F9D879}" dt="2020-08-11T14:22:52.824" v="630" actId="478"/>
          <ac:spMkLst>
            <pc:docMk/>
            <pc:sldMk cId="1651269646" sldId="287"/>
            <ac:spMk id="3" creationId="{7A73AFF9-2BAB-47E2-A652-E15176098735}"/>
          </ac:spMkLst>
        </pc:spChg>
        <pc:spChg chg="add mod">
          <ac:chgData name="Danielle" userId="e2554c37-e717-43a0-ba79-1183ca921ccd" providerId="ADAL" clId="{B9496915-D5FC-433A-86D3-F33056F9D879}" dt="2020-08-11T14:26:02.554" v="663" actId="164"/>
          <ac:spMkLst>
            <pc:docMk/>
            <pc:sldMk cId="1651269646" sldId="287"/>
            <ac:spMk id="4" creationId="{EC4D7FCF-5071-4448-A1BD-7E35ED0A265F}"/>
          </ac:spMkLst>
        </pc:spChg>
        <pc:spChg chg="add mod">
          <ac:chgData name="Danielle" userId="e2554c37-e717-43a0-ba79-1183ca921ccd" providerId="ADAL" clId="{B9496915-D5FC-433A-86D3-F33056F9D879}" dt="2020-08-11T14:26:02.554" v="663" actId="164"/>
          <ac:spMkLst>
            <pc:docMk/>
            <pc:sldMk cId="1651269646" sldId="287"/>
            <ac:spMk id="6" creationId="{9BCCF408-F121-417C-A802-9730999C41F8}"/>
          </ac:spMkLst>
        </pc:spChg>
        <pc:spChg chg="add mod">
          <ac:chgData name="Danielle" userId="e2554c37-e717-43a0-ba79-1183ca921ccd" providerId="ADAL" clId="{B9496915-D5FC-433A-86D3-F33056F9D879}" dt="2020-08-11T14:28:58.980" v="725" actId="1076"/>
          <ac:spMkLst>
            <pc:docMk/>
            <pc:sldMk cId="1651269646" sldId="287"/>
            <ac:spMk id="9" creationId="{5DD596CC-80E6-49BB-9E2D-11974666E2D3}"/>
          </ac:spMkLst>
        </pc:spChg>
        <pc:grpChg chg="add mod">
          <ac:chgData name="Danielle" userId="e2554c37-e717-43a0-ba79-1183ca921ccd" providerId="ADAL" clId="{B9496915-D5FC-433A-86D3-F33056F9D879}" dt="2020-08-11T14:26:13.538" v="664" actId="1076"/>
          <ac:grpSpMkLst>
            <pc:docMk/>
            <pc:sldMk cId="1651269646" sldId="287"/>
            <ac:grpSpMk id="7" creationId="{EFF16AA2-7974-4B93-B9BA-01354484C3A4}"/>
          </ac:grpSpMkLst>
        </pc:grpChg>
      </pc:sldChg>
      <pc:sldMasterChg chg="addSp delSp modSp mod modSldLayout">
        <pc:chgData name="Danielle" userId="e2554c37-e717-43a0-ba79-1183ca921ccd" providerId="ADAL" clId="{B9496915-D5FC-433A-86D3-F33056F9D879}" dt="2020-08-11T05:29:37.075" v="22"/>
        <pc:sldMasterMkLst>
          <pc:docMk/>
          <pc:sldMasterMk cId="1504746165" sldId="2147483674"/>
        </pc:sldMasterMkLst>
        <pc:spChg chg="add mod">
          <ac:chgData name="Danielle" userId="e2554c37-e717-43a0-ba79-1183ca921ccd" providerId="ADAL" clId="{B9496915-D5FC-433A-86D3-F33056F9D879}" dt="2020-08-11T05:29:33.336" v="21" actId="2711"/>
          <ac:spMkLst>
            <pc:docMk/>
            <pc:sldMasterMk cId="1504746165" sldId="2147483674"/>
            <ac:spMk id="2" creationId="{F1D3634E-60B3-4DCF-868C-E5F41C49D6AF}"/>
          </ac:spMkLst>
        </pc:spChg>
        <pc:spChg chg="mod">
          <ac:chgData name="Danielle" userId="e2554c37-e717-43a0-ba79-1183ca921ccd" providerId="ADAL" clId="{B9496915-D5FC-433A-86D3-F33056F9D879}" dt="2020-08-11T05:29:33.336" v="21" actId="2711"/>
          <ac:spMkLst>
            <pc:docMk/>
            <pc:sldMasterMk cId="1504746165" sldId="2147483674"/>
            <ac:spMk id="14" creationId="{00000000-0000-0000-0000-000000000000}"/>
          </ac:spMkLst>
        </pc:spChg>
        <pc:spChg chg="del">
          <ac:chgData name="Danielle" userId="e2554c37-e717-43a0-ba79-1183ca921ccd" providerId="ADAL" clId="{B9496915-D5FC-433A-86D3-F33056F9D879}" dt="2020-08-11T05:29:27.234" v="19" actId="478"/>
          <ac:spMkLst>
            <pc:docMk/>
            <pc:sldMasterMk cId="1504746165" sldId="2147483674"/>
            <ac:spMk id="15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29:33.336" v="21" actId="2711"/>
          <ac:spMkLst>
            <pc:docMk/>
            <pc:sldMasterMk cId="1504746165" sldId="2147483674"/>
            <ac:spMk id="16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29:37.075" v="22"/>
          <ac:spMkLst>
            <pc:docMk/>
            <pc:sldMasterMk cId="1504746165" sldId="2147483674"/>
            <ac:spMk id="17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29:33.336" v="21" actId="2711"/>
          <ac:spMkLst>
            <pc:docMk/>
            <pc:sldMasterMk cId="1504746165" sldId="2147483674"/>
            <ac:spMk id="18" creationId="{00000000-0000-0000-0000-000000000000}"/>
          </ac:spMkLst>
        </pc:spChg>
        <pc:picChg chg="mod">
          <ac:chgData name="Danielle" userId="e2554c37-e717-43a0-ba79-1183ca921ccd" providerId="ADAL" clId="{B9496915-D5FC-433A-86D3-F33056F9D879}" dt="2020-08-11T05:29:33.336" v="21" actId="2711"/>
          <ac:picMkLst>
            <pc:docMk/>
            <pc:sldMasterMk cId="1504746165" sldId="2147483674"/>
            <ac:picMk id="13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9:33.336" v="21" actId="2711"/>
          <ac:picMkLst>
            <pc:docMk/>
            <pc:sldMasterMk cId="1504746165" sldId="2147483674"/>
            <ac:picMk id="29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9:33.336" v="21" actId="2711"/>
          <ac:picMkLst>
            <pc:docMk/>
            <pc:sldMasterMk cId="1504746165" sldId="2147483674"/>
            <ac:picMk id="31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9:33.336" v="21" actId="2711"/>
          <ac:picMkLst>
            <pc:docMk/>
            <pc:sldMasterMk cId="1504746165" sldId="2147483674"/>
            <ac:picMk id="32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9:33.336" v="21" actId="2711"/>
          <ac:picMkLst>
            <pc:docMk/>
            <pc:sldMasterMk cId="1504746165" sldId="2147483674"/>
            <ac:picMk id="33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9:33.336" v="21" actId="2711"/>
          <ac:picMkLst>
            <pc:docMk/>
            <pc:sldMasterMk cId="1504746165" sldId="2147483674"/>
            <ac:picMk id="34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9:33.336" v="21" actId="2711"/>
          <ac:picMkLst>
            <pc:docMk/>
            <pc:sldMasterMk cId="1504746165" sldId="2147483674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B9496915-D5FC-433A-86D3-F33056F9D879}" dt="2020-08-11T05:29:24.158" v="18" actId="2711"/>
          <pc:sldLayoutMkLst>
            <pc:docMk/>
            <pc:sldMasterMk cId="1504746165" sldId="2147483674"/>
            <pc:sldLayoutMk cId="2017755445" sldId="2147483676"/>
          </pc:sldLayoutMkLst>
          <pc:spChg chg="mod">
            <ac:chgData name="Danielle" userId="e2554c37-e717-43a0-ba79-1183ca921ccd" providerId="ADAL" clId="{B9496915-D5FC-433A-86D3-F33056F9D879}" dt="2020-08-11T05:29:24.158" v="18" actId="2711"/>
            <ac:spMkLst>
              <pc:docMk/>
              <pc:sldMasterMk cId="1504746165" sldId="2147483674"/>
              <pc:sldLayoutMk cId="2017755445" sldId="2147483676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B9496915-D5FC-433A-86D3-F33056F9D879}" dt="2020-08-11T05:29:15.921" v="17" actId="1035"/>
          <pc:sldLayoutMkLst>
            <pc:docMk/>
            <pc:sldMasterMk cId="1504746165" sldId="2147483674"/>
            <pc:sldLayoutMk cId="527968893" sldId="2147483677"/>
          </pc:sldLayoutMkLst>
          <pc:spChg chg="mod">
            <ac:chgData name="Danielle" userId="e2554c37-e717-43a0-ba79-1183ca921ccd" providerId="ADAL" clId="{B9496915-D5FC-433A-86D3-F33056F9D879}" dt="2020-08-11T05:29:09.389" v="12" actId="2711"/>
            <ac:spMkLst>
              <pc:docMk/>
              <pc:sldMasterMk cId="1504746165" sldId="2147483674"/>
              <pc:sldLayoutMk cId="527968893" sldId="2147483677"/>
              <ac:spMk id="2" creationId="{00000000-0000-0000-0000-000000000000}"/>
            </ac:spMkLst>
          </pc:spChg>
          <pc:spChg chg="mod">
            <ac:chgData name="Danielle" userId="e2554c37-e717-43a0-ba79-1183ca921ccd" providerId="ADAL" clId="{B9496915-D5FC-433A-86D3-F33056F9D879}" dt="2020-08-11T05:29:09.389" v="12" actId="2711"/>
            <ac:spMkLst>
              <pc:docMk/>
              <pc:sldMasterMk cId="1504746165" sldId="2147483674"/>
              <pc:sldLayoutMk cId="527968893" sldId="2147483677"/>
              <ac:spMk id="8" creationId="{00000000-0000-0000-0000-000000000000}"/>
            </ac:spMkLst>
          </pc:spChg>
          <pc:spChg chg="mod">
            <ac:chgData name="Danielle" userId="e2554c37-e717-43a0-ba79-1183ca921ccd" providerId="ADAL" clId="{B9496915-D5FC-433A-86D3-F33056F9D879}" dt="2020-08-11T05:29:15.921" v="17" actId="1035"/>
            <ac:spMkLst>
              <pc:docMk/>
              <pc:sldMasterMk cId="1504746165" sldId="2147483674"/>
              <pc:sldLayoutMk cId="527968893" sldId="2147483677"/>
              <ac:spMk id="9" creationId="{00000000-0000-0000-0000-000000000000}"/>
            </ac:spMkLst>
          </pc:spChg>
          <pc:spChg chg="mod">
            <ac:chgData name="Danielle" userId="e2554c37-e717-43a0-ba79-1183ca921ccd" providerId="ADAL" clId="{B9496915-D5FC-433A-86D3-F33056F9D879}" dt="2020-08-11T05:29:14.271" v="15" actId="1036"/>
            <ac:spMkLst>
              <pc:docMk/>
              <pc:sldMasterMk cId="1504746165" sldId="2147483674"/>
              <pc:sldLayoutMk cId="527968893" sldId="2147483677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B9496915-D5FC-433A-86D3-F33056F9D879}" dt="2020-08-11T05:29:06.326" v="11" actId="13822"/>
            <ac:cxnSpMkLst>
              <pc:docMk/>
              <pc:sldMasterMk cId="1504746165" sldId="2147483674"/>
              <pc:sldLayoutMk cId="527968893" sldId="2147483677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B9496915-D5FC-433A-86D3-F33056F9D879}" dt="2020-08-11T05:29:06.326" v="11" actId="13822"/>
            <ac:cxnSpMkLst>
              <pc:docMk/>
              <pc:sldMasterMk cId="1504746165" sldId="2147483674"/>
              <pc:sldLayoutMk cId="527968893" sldId="2147483677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B9496915-D5FC-433A-86D3-F33056F9D879}" dt="2020-08-11T05:29:06.326" v="11" actId="13822"/>
            <ac:cxnSpMkLst>
              <pc:docMk/>
              <pc:sldMasterMk cId="1504746165" sldId="2147483674"/>
              <pc:sldLayoutMk cId="527968893" sldId="2147483677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B9496915-D5FC-433A-86D3-F33056F9D879}" dt="2020-08-11T05:29:06.326" v="11" actId="13822"/>
            <ac:cxnSpMkLst>
              <pc:docMk/>
              <pc:sldMasterMk cId="1504746165" sldId="2147483674"/>
              <pc:sldLayoutMk cId="527968893" sldId="2147483677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B9496915-D5FC-433A-86D3-F33056F9D879}" dt="2020-08-11T05:29:06.326" v="11" actId="13822"/>
            <ac:cxnSpMkLst>
              <pc:docMk/>
              <pc:sldMasterMk cId="1504746165" sldId="2147483674"/>
              <pc:sldLayoutMk cId="527968893" sldId="2147483677"/>
              <ac:cxnSpMk id="7" creationId="{00000000-0000-0000-0000-000000000000}"/>
            </ac:cxnSpMkLst>
          </pc:cxnChg>
        </pc:sldLayoutChg>
        <pc:sldLayoutChg chg="delSp mod">
          <pc:chgData name="Danielle" userId="e2554c37-e717-43a0-ba79-1183ca921ccd" providerId="ADAL" clId="{B9496915-D5FC-433A-86D3-F33056F9D879}" dt="2020-08-11T05:28:56.647" v="10" actId="478"/>
          <pc:sldLayoutMkLst>
            <pc:docMk/>
            <pc:sldMasterMk cId="1504746165" sldId="2147483674"/>
            <pc:sldLayoutMk cId="3386022695" sldId="2147483679"/>
          </pc:sldLayoutMkLst>
          <pc:spChg chg="del">
            <ac:chgData name="Danielle" userId="e2554c37-e717-43a0-ba79-1183ca921ccd" providerId="ADAL" clId="{B9496915-D5FC-433A-86D3-F33056F9D879}" dt="2020-08-11T05:28:56.647" v="10" actId="478"/>
            <ac:spMkLst>
              <pc:docMk/>
              <pc:sldMasterMk cId="1504746165" sldId="2147483674"/>
              <pc:sldLayoutMk cId="3386022695" sldId="2147483679"/>
              <ac:spMk id="2" creationId="{00000000-0000-0000-0000-000000000000}"/>
            </ac:spMkLst>
          </pc:spChg>
          <pc:spChg chg="del">
            <ac:chgData name="Danielle" userId="e2554c37-e717-43a0-ba79-1183ca921ccd" providerId="ADAL" clId="{B9496915-D5FC-433A-86D3-F33056F9D879}" dt="2020-08-11T05:28:56.647" v="10" actId="478"/>
            <ac:spMkLst>
              <pc:docMk/>
              <pc:sldMasterMk cId="1504746165" sldId="2147483674"/>
              <pc:sldLayoutMk cId="3386022695" sldId="2147483679"/>
              <ac:spMk id="3" creationId="{00000000-0000-0000-0000-000000000000}"/>
            </ac:spMkLst>
          </pc:spChg>
          <pc:spChg chg="del">
            <ac:chgData name="Danielle" userId="e2554c37-e717-43a0-ba79-1183ca921ccd" providerId="ADAL" clId="{B9496915-D5FC-433A-86D3-F33056F9D879}" dt="2020-08-11T05:28:56.647" v="10" actId="478"/>
            <ac:spMkLst>
              <pc:docMk/>
              <pc:sldMasterMk cId="1504746165" sldId="2147483674"/>
              <pc:sldLayoutMk cId="3386022695" sldId="2147483679"/>
              <ac:spMk id="4" creationId="{00000000-0000-0000-0000-000000000000}"/>
            </ac:spMkLst>
          </pc:spChg>
          <pc:spChg chg="del">
            <ac:chgData name="Danielle" userId="e2554c37-e717-43a0-ba79-1183ca921ccd" providerId="ADAL" clId="{B9496915-D5FC-433A-86D3-F33056F9D879}" dt="2020-08-11T05:28:56.647" v="10" actId="478"/>
            <ac:spMkLst>
              <pc:docMk/>
              <pc:sldMasterMk cId="1504746165" sldId="2147483674"/>
              <pc:sldLayoutMk cId="3386022695" sldId="2147483679"/>
              <ac:spMk id="5" creationId="{00000000-0000-0000-0000-000000000000}"/>
            </ac:spMkLst>
          </pc:spChg>
          <pc:spChg chg="del">
            <ac:chgData name="Danielle" userId="e2554c37-e717-43a0-ba79-1183ca921ccd" providerId="ADAL" clId="{B9496915-D5FC-433A-86D3-F33056F9D879}" dt="2020-08-11T05:28:56.647" v="10" actId="478"/>
            <ac:spMkLst>
              <pc:docMk/>
              <pc:sldMasterMk cId="1504746165" sldId="2147483674"/>
              <pc:sldLayoutMk cId="3386022695" sldId="2147483679"/>
              <ac:spMk id="6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B9496915-D5FC-433A-86D3-F33056F9D879}" dt="2020-08-11T05:28:51.958" v="9" actId="478"/>
        <pc:sldMasterMkLst>
          <pc:docMk/>
          <pc:sldMasterMk cId="2424120528" sldId="2147483681"/>
        </pc:sldMasterMkLst>
        <pc:spChg chg="mod">
          <ac:chgData name="Danielle" userId="e2554c37-e717-43a0-ba79-1183ca921ccd" providerId="ADAL" clId="{B9496915-D5FC-433A-86D3-F33056F9D879}" dt="2020-08-11T05:28:38.036" v="7" actId="1076"/>
          <ac:spMkLst>
            <pc:docMk/>
            <pc:sldMasterMk cId="2424120528" sldId="2147483681"/>
            <ac:spMk id="9" creationId="{00000000-0000-0000-0000-000000000000}"/>
          </ac:spMkLst>
        </pc:spChg>
        <pc:spChg chg="mod">
          <ac:chgData name="Danielle" userId="e2554c37-e717-43a0-ba79-1183ca921ccd" providerId="ADAL" clId="{B9496915-D5FC-433A-86D3-F33056F9D879}" dt="2020-08-11T05:28:31.830" v="6" actId="2711"/>
          <ac:spMkLst>
            <pc:docMk/>
            <pc:sldMasterMk cId="2424120528" sldId="2147483681"/>
            <ac:spMk id="18" creationId="{00000000-0000-0000-0000-000000000000}"/>
          </ac:spMkLst>
        </pc:spChg>
        <pc:picChg chg="mod">
          <ac:chgData name="Danielle" userId="e2554c37-e717-43a0-ba79-1183ca921ccd" providerId="ADAL" clId="{B9496915-D5FC-433A-86D3-F33056F9D879}" dt="2020-08-11T05:28:31.830" v="6" actId="2711"/>
          <ac:picMkLst>
            <pc:docMk/>
            <pc:sldMasterMk cId="2424120528" sldId="2147483681"/>
            <ac:picMk id="14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8:31.830" v="6" actId="2711"/>
          <ac:picMkLst>
            <pc:docMk/>
            <pc:sldMasterMk cId="2424120528" sldId="2147483681"/>
            <ac:picMk id="15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8:31.830" v="6" actId="2711"/>
          <ac:picMkLst>
            <pc:docMk/>
            <pc:sldMasterMk cId="2424120528" sldId="2147483681"/>
            <ac:picMk id="16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8:31.830" v="6" actId="2711"/>
          <ac:picMkLst>
            <pc:docMk/>
            <pc:sldMasterMk cId="2424120528" sldId="2147483681"/>
            <ac:picMk id="17" creationId="{00000000-0000-0000-0000-000000000000}"/>
          </ac:picMkLst>
        </pc:picChg>
        <pc:picChg chg="mod">
          <ac:chgData name="Danielle" userId="e2554c37-e717-43a0-ba79-1183ca921ccd" providerId="ADAL" clId="{B9496915-D5FC-433A-86D3-F33056F9D879}" dt="2020-08-11T05:28:31.830" v="6" actId="2711"/>
          <ac:picMkLst>
            <pc:docMk/>
            <pc:sldMasterMk cId="2424120528" sldId="2147483681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B9496915-D5FC-433A-86D3-F33056F9D879}" dt="2020-08-11T05:28:46.908" v="8" actId="2711"/>
          <pc:sldLayoutMkLst>
            <pc:docMk/>
            <pc:sldMasterMk cId="2424120528" sldId="2147483681"/>
            <pc:sldLayoutMk cId="3219618997" sldId="2147483683"/>
          </pc:sldLayoutMkLst>
          <pc:spChg chg="mod">
            <ac:chgData name="Danielle" userId="e2554c37-e717-43a0-ba79-1183ca921ccd" providerId="ADAL" clId="{B9496915-D5FC-433A-86D3-F33056F9D879}" dt="2020-08-11T05:28:46.908" v="8" actId="2711"/>
            <ac:spMkLst>
              <pc:docMk/>
              <pc:sldMasterMk cId="2424120528" sldId="2147483681"/>
              <pc:sldLayoutMk cId="3219618997" sldId="2147483683"/>
              <ac:spMk id="2" creationId="{00000000-0000-0000-0000-000000000000}"/>
            </ac:spMkLst>
          </pc:spChg>
        </pc:sldLayoutChg>
        <pc:sldLayoutChg chg="delSp modAnim">
          <pc:chgData name="Danielle" userId="e2554c37-e717-43a0-ba79-1183ca921ccd" providerId="ADAL" clId="{B9496915-D5FC-433A-86D3-F33056F9D879}" dt="2020-08-11T05:28:51.958" v="9" actId="478"/>
          <pc:sldLayoutMkLst>
            <pc:docMk/>
            <pc:sldMasterMk cId="2424120528" sldId="2147483681"/>
            <pc:sldLayoutMk cId="1704763431" sldId="2147483684"/>
          </pc:sldLayoutMkLst>
          <pc:spChg chg="del">
            <ac:chgData name="Danielle" userId="e2554c37-e717-43a0-ba79-1183ca921ccd" providerId="ADAL" clId="{B9496915-D5FC-433A-86D3-F33056F9D879}" dt="2020-08-11T05:28:51.958" v="9" actId="478"/>
            <ac:spMkLst>
              <pc:docMk/>
              <pc:sldMasterMk cId="2424120528" sldId="2147483681"/>
              <pc:sldLayoutMk cId="1704763431" sldId="2147483684"/>
              <ac:spMk id="7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97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77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2796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70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02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86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271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61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76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11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46411" y="5960543"/>
                <a:ext cx="6918077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Keywords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Circle, area,</a:t>
                </a:r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circumference, perimeter, radius, diameter, compound shape, pi (</a:t>
                </a:r>
                <a14:m>
                  <m:oMath xmlns:m="http://schemas.openxmlformats.org/officeDocument/2006/math">
                    <m:r>
                      <a:rPr lang="el-GR" sz="1600" i="1" baseline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en-GB" sz="16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411" y="5960543"/>
                <a:ext cx="6918077" cy="1077218"/>
              </a:xfrm>
              <a:prstGeom prst="rect">
                <a:avLst/>
              </a:prstGeom>
              <a:blipFill>
                <a:blip r:embed="rId11"/>
                <a:stretch>
                  <a:fillRect l="-529" t="-1705" r="-4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area and circumference of circles.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area and perimeter of semi-circles and quarter circles.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calculate area and perimeter of compound shapes comprised of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circles.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D3634E-60B3-4DCF-868C-E5F41C49D6AF}"/>
              </a:ext>
            </a:extLst>
          </p:cNvPr>
          <p:cNvSpPr txBox="1"/>
          <p:nvPr userDrawn="1"/>
        </p:nvSpPr>
        <p:spPr>
          <a:xfrm>
            <a:off x="2061310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and Circumference of Circles</a:t>
            </a:r>
          </a:p>
        </p:txBody>
      </p:sp>
    </p:spTree>
    <p:extLst>
      <p:ext uri="{BB962C8B-B14F-4D97-AF65-F5344CB8AC3E}">
        <p14:creationId xmlns:p14="http://schemas.microsoft.com/office/powerpoint/2010/main" val="150474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11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1310" y="378453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Area and Circumference of Circles</a:t>
            </a:r>
          </a:p>
        </p:txBody>
      </p:sp>
    </p:spTree>
    <p:extLst>
      <p:ext uri="{BB962C8B-B14F-4D97-AF65-F5344CB8AC3E}">
        <p14:creationId xmlns:p14="http://schemas.microsoft.com/office/powerpoint/2010/main" val="242412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7" Type="http://schemas.openxmlformats.org/officeDocument/2006/relationships/image" Target="../media/image14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6DEAC51-4194-4E89-B5D7-9F55252446D9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Calculate the following using your calculator: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3.5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2)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6.7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3)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2.4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1.75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5)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3.85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Bonus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: can you find this button?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Do you know what it does?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6DEAC51-4194-4E89-B5D7-9F5525244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477875"/>
              </a:xfrm>
              <a:prstGeom prst="rect">
                <a:avLst/>
              </a:prstGeom>
              <a:blipFill>
                <a:blip r:embed="rId2"/>
                <a:stretch>
                  <a:fillRect l="-900" t="-877" b="-24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EFF16AA2-7974-4B93-B9BA-01354484C3A4}"/>
              </a:ext>
            </a:extLst>
          </p:cNvPr>
          <p:cNvGrpSpPr/>
          <p:nvPr/>
        </p:nvGrpSpPr>
        <p:grpSpPr>
          <a:xfrm>
            <a:off x="6588224" y="3717032"/>
            <a:ext cx="936104" cy="1021173"/>
            <a:chOff x="6948264" y="3847987"/>
            <a:chExt cx="936104" cy="102117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C4D7FCF-5071-4448-A1BD-7E35ED0A265F}"/>
                </a:ext>
              </a:extLst>
            </p:cNvPr>
            <p:cNvSpPr/>
            <p:nvPr/>
          </p:nvSpPr>
          <p:spPr>
            <a:xfrm>
              <a:off x="6948264" y="3933056"/>
              <a:ext cx="936104" cy="93610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4800" dirty="0">
                  <a:ea typeface="Cambria Math" panose="02040503050406030204" pitchFamily="18" charset="0"/>
                </a:rPr>
                <a:t> </a:t>
              </a:r>
              <a:endParaRPr lang="en-GB" sz="48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9BCCF408-F121-417C-A802-9730999C41F8}"/>
                    </a:ext>
                  </a:extLst>
                </p:cNvPr>
                <p:cNvSpPr txBox="1"/>
                <p:nvPr/>
              </p:nvSpPr>
              <p:spPr>
                <a:xfrm>
                  <a:off x="7029400" y="3847987"/>
                  <a:ext cx="773832" cy="101566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6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oMath>
                    </m:oMathPara>
                  </a14:m>
                  <a:endParaRPr lang="en-GB" sz="6000" dirty="0"/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9BCCF408-F121-417C-A802-9730999C41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9400" y="3847987"/>
                  <a:ext cx="773832" cy="101566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D596CC-80E6-49BB-9E2D-11974666E2D3}"/>
                  </a:ext>
                </a:extLst>
              </p:cNvPr>
              <p:cNvSpPr txBox="1"/>
              <p:nvPr/>
            </p:nvSpPr>
            <p:spPr>
              <a:xfrm>
                <a:off x="4239344" y="2035299"/>
                <a:ext cx="2430016" cy="1631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𝟒𝟒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𝟕𝟔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𝟎𝟔𝟐𝟓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𝟏𝟒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𝟖𝟐𝟐𝟓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D596CC-80E6-49BB-9E2D-11974666E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344" y="2035299"/>
                <a:ext cx="2430016" cy="163121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26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1124744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diagram shows a shape made of two semi-circles and a rectangle.</a:t>
            </a:r>
          </a:p>
          <a:p>
            <a:pPr marL="457200" indent="-457200">
              <a:buAutoNum type="alphaL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the shape.</a:t>
            </a:r>
          </a:p>
          <a:p>
            <a:pPr marL="457200" indent="-457200">
              <a:buFontTx/>
              <a:buAutoNum type="alphaLcParenR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perimeter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the shape.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Give your answers correct to 2 decimal places.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36047" y="3668550"/>
            <a:ext cx="1007325" cy="129614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6" name="Pie 5"/>
          <p:cNvSpPr/>
          <p:nvPr/>
        </p:nvSpPr>
        <p:spPr bwMode="auto">
          <a:xfrm>
            <a:off x="1398946" y="3668550"/>
            <a:ext cx="1296144" cy="1296144"/>
          </a:xfrm>
          <a:prstGeom prst="pie">
            <a:avLst>
              <a:gd name="adj1" fmla="val 16161529"/>
              <a:gd name="adj2" fmla="val 543348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7" name="Pie 6"/>
          <p:cNvSpPr/>
          <p:nvPr/>
        </p:nvSpPr>
        <p:spPr bwMode="auto">
          <a:xfrm>
            <a:off x="1036046" y="4461031"/>
            <a:ext cx="1007325" cy="1007325"/>
          </a:xfrm>
          <a:prstGeom prst="pie">
            <a:avLst>
              <a:gd name="adj1" fmla="val 0"/>
              <a:gd name="adj2" fmla="val 1075354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1193300" y="3247872"/>
                <a:ext cx="74892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300" y="3247872"/>
                <a:ext cx="748923" cy="369332"/>
              </a:xfrm>
              <a:prstGeom prst="rect">
                <a:avLst/>
              </a:prstGeom>
              <a:blipFill>
                <a:blip r:embed="rId2"/>
                <a:stretch>
                  <a:fillRect t="-10000" r="-5691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51520" y="4131956"/>
                <a:ext cx="877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131956"/>
                <a:ext cx="877163" cy="369332"/>
              </a:xfrm>
              <a:prstGeom prst="rect">
                <a:avLst/>
              </a:prstGeom>
              <a:blipFill>
                <a:blip r:embed="rId3"/>
                <a:stretch>
                  <a:fillRect t="-10000" r="-5556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7FD6E1D-AC4B-40D2-988A-17533E675ABB}"/>
                  </a:ext>
                </a:extLst>
              </p:cNvPr>
              <p:cNvSpPr txBox="1"/>
              <p:nvPr/>
            </p:nvSpPr>
            <p:spPr>
              <a:xfrm>
                <a:off x="3057989" y="2924944"/>
                <a:ext cx="5834491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rectangle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×12=96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÷2=25.13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÷2=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56.55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Total area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96+25.13+56.55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	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=177.68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Arc of (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×8÷2=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12.57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Arc of (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×12÷2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18.85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Total perimeter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=12+8+12.57+18.85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=51.42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7FD6E1D-AC4B-40D2-988A-17533E675A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989" y="2924944"/>
                <a:ext cx="5834491" cy="3170099"/>
              </a:xfrm>
              <a:prstGeom prst="rect">
                <a:avLst/>
              </a:prstGeom>
              <a:blipFill>
                <a:blip r:embed="rId4"/>
                <a:stretch>
                  <a:fillRect l="-1149" t="-962" b="-2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2DE3C243-BD42-4EB2-BC3E-E52FF06CBBC5}"/>
                  </a:ext>
                </a:extLst>
              </p:cNvPr>
              <p:cNvSpPr/>
              <p:nvPr/>
            </p:nvSpPr>
            <p:spPr>
              <a:xfrm>
                <a:off x="1359688" y="5016040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2DE3C243-BD42-4EB2-BC3E-E52FF06CBB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688" y="5016040"/>
                <a:ext cx="360040" cy="36004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7AE2CAD-7BD1-4BBC-BBE1-49C4759255B0}"/>
                  </a:ext>
                </a:extLst>
              </p:cNvPr>
              <p:cNvSpPr/>
              <p:nvPr/>
            </p:nvSpPr>
            <p:spPr>
              <a:xfrm>
                <a:off x="2189210" y="4152941"/>
                <a:ext cx="360040" cy="360040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7AE2CAD-7BD1-4BBC-BBE1-49C4759255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210" y="4152941"/>
                <a:ext cx="360040" cy="36004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193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572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83568" y="1182231"/>
                <a:ext cx="7776864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=38.1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2)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=135.03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3)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=147.10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=23.42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=61.28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=56.85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=99.27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5)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=160.53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	6)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=22.57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  <a:r>
                  <a:rPr lang="en-GB" sz="20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=41.71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=61.13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		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=18.28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182231"/>
                <a:ext cx="7776864" cy="2246769"/>
              </a:xfrm>
              <a:prstGeom prst="rect">
                <a:avLst/>
              </a:prstGeom>
              <a:blipFill>
                <a:blip r:embed="rId2"/>
                <a:stretch>
                  <a:fillRect l="-784" t="-1355" b="-4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923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88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FDFA004-4B59-4B3B-A130-B2E7CA621143}"/>
              </a:ext>
            </a:extLst>
          </p:cNvPr>
          <p:cNvSpPr/>
          <p:nvPr/>
        </p:nvSpPr>
        <p:spPr>
          <a:xfrm>
            <a:off x="749430" y="2209480"/>
            <a:ext cx="3346214" cy="334621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422537" y="2213888"/>
            <a:ext cx="0" cy="334180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V="1">
            <a:off x="2432630" y="2679537"/>
            <a:ext cx="1180871" cy="12030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465" name="Text Box 9"/>
              <p:cNvSpPr txBox="1">
                <a:spLocks noChangeArrowheads="1"/>
              </p:cNvSpPr>
              <p:nvPr/>
            </p:nvSpPr>
            <p:spPr bwMode="auto">
              <a:xfrm>
                <a:off x="3175180" y="3218633"/>
                <a:ext cx="393624" cy="461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𝒓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46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5180" y="3218633"/>
                <a:ext cx="393624" cy="4612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466" name="Text Box 10"/>
              <p:cNvSpPr txBox="1">
                <a:spLocks noChangeArrowheads="1"/>
              </p:cNvSpPr>
              <p:nvPr/>
            </p:nvSpPr>
            <p:spPr bwMode="auto">
              <a:xfrm>
                <a:off x="1868869" y="3982475"/>
                <a:ext cx="393624" cy="4612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𝒅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466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68869" y="3982475"/>
                <a:ext cx="393624" cy="461243"/>
              </a:xfrm>
              <a:prstGeom prst="rect">
                <a:avLst/>
              </a:prstGeom>
              <a:blipFill>
                <a:blip r:embed="rId3"/>
                <a:stretch>
                  <a:fillRect l="-4688" r="-31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644008" y="2398236"/>
                <a:ext cx="4248472" cy="30469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 circle has radius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</m:t>
                    </m:r>
                  </m:oMath>
                </a14:m>
                <a:b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and diameter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Circumference of a circle: </a:t>
                </a:r>
              </a:p>
              <a:p>
                <a:r>
                  <a:rPr lang="en-GB" sz="2400" dirty="0"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4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</m:oMath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Area of a circle: </a:t>
                </a: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4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400" b="1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𝒓</m:t>
                    </m:r>
                    <m:r>
                      <a:rPr lang="en-GB" sz="2400" i="1" baseline="30000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endParaRPr lang="el-G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398236"/>
                <a:ext cx="4248472" cy="3046988"/>
              </a:xfrm>
              <a:prstGeom prst="rect">
                <a:avLst/>
              </a:prstGeom>
              <a:blipFill>
                <a:blip r:embed="rId4"/>
                <a:stretch>
                  <a:fillRect l="-2296" t="-1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01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43608" y="1844824"/>
            <a:ext cx="2448272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652120" y="1844824"/>
            <a:ext cx="2448272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2" idx="3"/>
            <a:endCxn id="2" idx="7"/>
          </p:cNvCxnSpPr>
          <p:nvPr/>
        </p:nvCxnSpPr>
        <p:spPr>
          <a:xfrm flipV="1">
            <a:off x="1402149" y="2203365"/>
            <a:ext cx="1731190" cy="173119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/>
          <p:cNvCxnSpPr>
            <a:endCxn id="3" idx="1"/>
          </p:cNvCxnSpPr>
          <p:nvPr/>
        </p:nvCxnSpPr>
        <p:spPr>
          <a:xfrm flipH="1" flipV="1">
            <a:off x="6010661" y="2203365"/>
            <a:ext cx="865595" cy="86559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" name="Oval 11"/>
          <p:cNvSpPr/>
          <p:nvPr/>
        </p:nvSpPr>
        <p:spPr>
          <a:xfrm>
            <a:off x="6853396" y="3046100"/>
            <a:ext cx="45720" cy="457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19792" y="2758948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792" y="2758948"/>
                <a:ext cx="692818" cy="369332"/>
              </a:xfrm>
              <a:prstGeom prst="rect">
                <a:avLst/>
              </a:prstGeom>
              <a:blipFill>
                <a:blip r:embed="rId2"/>
                <a:stretch>
                  <a:fillRect t="-10000" r="-708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2222024" y="3067257"/>
            <a:ext cx="45720" cy="4572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43458" y="2255401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458" y="2255401"/>
                <a:ext cx="692818" cy="369332"/>
              </a:xfrm>
              <a:prstGeom prst="rect">
                <a:avLst/>
              </a:prstGeom>
              <a:blipFill>
                <a:blip r:embed="rId3"/>
                <a:stretch>
                  <a:fillRect t="-9836" r="-614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loud Callout 15"/>
          <p:cNvSpPr/>
          <p:nvPr/>
        </p:nvSpPr>
        <p:spPr>
          <a:xfrm>
            <a:off x="1835696" y="4335932"/>
            <a:ext cx="5063420" cy="1944216"/>
          </a:xfrm>
          <a:prstGeom prst="cloudCallout">
            <a:avLst>
              <a:gd name="adj1" fmla="val -58029"/>
              <a:gd name="adj2" fmla="val 72328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What’s the difference between these two questions?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122869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area and circumference of these circles:</a:t>
            </a:r>
          </a:p>
        </p:txBody>
      </p:sp>
    </p:spTree>
    <p:extLst>
      <p:ext uri="{BB962C8B-B14F-4D97-AF65-F5344CB8AC3E}">
        <p14:creationId xmlns:p14="http://schemas.microsoft.com/office/powerpoint/2010/main" val="31332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43608" y="1844824"/>
            <a:ext cx="2448272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652120" y="1844824"/>
            <a:ext cx="2448272" cy="24482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2" idx="3"/>
            <a:endCxn id="2" idx="7"/>
          </p:cNvCxnSpPr>
          <p:nvPr/>
        </p:nvCxnSpPr>
        <p:spPr>
          <a:xfrm flipV="1">
            <a:off x="1402149" y="2203365"/>
            <a:ext cx="1731190" cy="1731190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Connector 10"/>
          <p:cNvCxnSpPr>
            <a:endCxn id="3" idx="1"/>
          </p:cNvCxnSpPr>
          <p:nvPr/>
        </p:nvCxnSpPr>
        <p:spPr>
          <a:xfrm flipH="1" flipV="1">
            <a:off x="6010661" y="2203365"/>
            <a:ext cx="865595" cy="865595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" name="Oval 11"/>
          <p:cNvSpPr/>
          <p:nvPr/>
        </p:nvSpPr>
        <p:spPr>
          <a:xfrm>
            <a:off x="6853396" y="3046100"/>
            <a:ext cx="45720" cy="457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619792" y="2758948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792" y="2758948"/>
                <a:ext cx="692818" cy="369332"/>
              </a:xfrm>
              <a:prstGeom prst="rect">
                <a:avLst/>
              </a:prstGeom>
              <a:blipFill>
                <a:blip r:embed="rId2"/>
                <a:stretch>
                  <a:fillRect t="-10000" r="-708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2222024" y="3067257"/>
            <a:ext cx="45720" cy="457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443458" y="2255401"/>
                <a:ext cx="692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458" y="2255401"/>
                <a:ext cx="692818" cy="369332"/>
              </a:xfrm>
              <a:prstGeom prst="rect">
                <a:avLst/>
              </a:prstGeom>
              <a:blipFill>
                <a:blip r:embed="rId3"/>
                <a:stretch>
                  <a:fillRect t="-9836" r="-6140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51520" y="122869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area and circumference of these circles: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95556" y="4643348"/>
                <a:ext cx="198671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3²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=28.27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556" y="4643348"/>
                <a:ext cx="1986718" cy="1015663"/>
              </a:xfrm>
              <a:prstGeom prst="rect">
                <a:avLst/>
              </a:prstGeom>
              <a:blipFill>
                <a:blip r:embed="rId4"/>
                <a:stretch>
                  <a:fillRect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96575" y="4637671"/>
                <a:ext cx="198671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=18.85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6575" y="4637671"/>
                <a:ext cx="1986718" cy="1015663"/>
              </a:xfrm>
              <a:prstGeom prst="rect">
                <a:avLst/>
              </a:prstGeom>
              <a:blipFill>
                <a:blip r:embed="rId5"/>
                <a:stretch>
                  <a:fillRect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97595" y="4637671"/>
                <a:ext cx="198671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4²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=50.27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595" y="4637671"/>
                <a:ext cx="1986718" cy="1015663"/>
              </a:xfrm>
              <a:prstGeom prst="rect">
                <a:avLst/>
              </a:prstGeom>
              <a:blipFill>
                <a:blip r:embed="rId6"/>
                <a:stretch>
                  <a:fillRect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798615" y="4633514"/>
                <a:ext cx="1986718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l-GR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=25.13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615" y="4633514"/>
                <a:ext cx="1986718" cy="1015663"/>
              </a:xfrm>
              <a:prstGeom prst="rect">
                <a:avLst/>
              </a:prstGeom>
              <a:blipFill>
                <a:blip r:embed="rId7"/>
                <a:stretch>
                  <a:fillRect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372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02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6E92C39B-FF9D-4EEB-953B-C1EA0423EC6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608262"/>
                  </p:ext>
                </p:extLst>
              </p:nvPr>
            </p:nvGraphicFramePr>
            <p:xfrm>
              <a:off x="792000" y="1772816"/>
              <a:ext cx="7560000" cy="4752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520000">
                      <a:extLst>
                        <a:ext uri="{9D8B030D-6E8A-4147-A177-3AD203B41FA5}">
                          <a16:colId xmlns:a16="http://schemas.microsoft.com/office/drawing/2014/main" val="1670721254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2162901318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2133559182"/>
                        </a:ext>
                      </a:extLst>
                    </a:gridCol>
                  </a:tblGrid>
                  <a:tr h="43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Question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Area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Circumference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7673299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1)  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50.27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25.13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98264650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2)   Diameter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7.07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9.42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60328102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3)   Diameter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78.54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31.42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14256293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4)  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12.57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12.57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06783993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5)  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3.5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38.48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21.99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60545444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6)   Diameter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5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19.63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15.71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97831754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7)  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113.10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37.70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04131686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8)   Diameter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9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63.62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28.27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66641151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9)   Diameter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14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153.94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43.98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14578298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10) Radius of </a:t>
                          </a:r>
                          <a14:m>
                            <m:oMath xmlns:m="http://schemas.openxmlformats.org/officeDocument/2006/math"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28.27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r>
                            <a:rPr lang="en-GB" sz="1800" baseline="300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sz="1800" baseline="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dirty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18.85</m:t>
                              </m:r>
                            </m:oMath>
                          </a14:m>
                          <a:r>
                            <a:rPr lang="en-GB" sz="18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cm</a:t>
                          </a:r>
                          <a:endParaRPr lang="en-GB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377765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6E92C39B-FF9D-4EEB-953B-C1EA0423EC6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608262"/>
                  </p:ext>
                </p:extLst>
              </p:nvPr>
            </p:nvGraphicFramePr>
            <p:xfrm>
              <a:off x="792000" y="1772816"/>
              <a:ext cx="7560000" cy="4752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520000">
                      <a:extLst>
                        <a:ext uri="{9D8B030D-6E8A-4147-A177-3AD203B41FA5}">
                          <a16:colId xmlns:a16="http://schemas.microsoft.com/office/drawing/2014/main" val="1670721254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2162901318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2133559182"/>
                        </a:ext>
                      </a:extLst>
                    </a:gridCol>
                  </a:tblGrid>
                  <a:tr h="43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Question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Area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Circumference</a:t>
                          </a:r>
                          <a:endParaRPr lang="en-GB" sz="1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47673299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101408" r="-200483" b="-9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101408" r="-100483" b="-9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101408" r="-483" b="-9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8264650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201408" r="-200483" b="-8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201408" r="-100483" b="-8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201408" r="-483" b="-8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0328102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301408" r="-200483" b="-7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301408" r="-100483" b="-7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301408" r="-483" b="-7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4256293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401408" r="-200483" b="-6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401408" r="-100483" b="-6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401408" r="-483" b="-6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6783993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501408" r="-200483" b="-5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501408" r="-100483" b="-5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501408" r="-483" b="-5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60545444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601408" r="-200483" b="-4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601408" r="-100483" b="-4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601408" r="-483" b="-4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97831754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701408" r="-200483" b="-3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701408" r="-100483" b="-3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701408" r="-483" b="-3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4131686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801408" r="-200483" b="-2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801408" r="-100483" b="-2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801408" r="-483" b="-2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6641151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901408" r="-200483" b="-1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901408" r="-100483" b="-1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901408" r="-483" b="-1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4578298"/>
                      </a:ext>
                    </a:extLst>
                  </a:tr>
                  <a:tr h="432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1001408" r="-200483" b="-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42" t="-1001408" r="-100483" b="-12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7973" marR="47973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242" t="-1001408" r="-483" b="-12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377765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057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3528" y="2996952"/>
                <a:ext cx="396044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Show me a circle with a circumference bigger than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Show me a circle with an area bigger than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Convince me that the area of a circle with diameter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 is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78.5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cm².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96952"/>
                <a:ext cx="3960440" cy="3477875"/>
              </a:xfrm>
              <a:prstGeom prst="rect">
                <a:avLst/>
              </a:prstGeom>
              <a:blipFill>
                <a:blip r:embed="rId2"/>
                <a:stretch>
                  <a:fillRect l="-1538" t="-877" r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437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>
            <a:extLst>
              <a:ext uri="{FF2B5EF4-FFF2-40B4-BE49-F238E27FC236}">
                <a16:creationId xmlns:a16="http://schemas.microsoft.com/office/drawing/2014/main" id="{F3294248-439F-42B0-A1CF-7E28E87584C5}"/>
              </a:ext>
            </a:extLst>
          </p:cNvPr>
          <p:cNvGrpSpPr/>
          <p:nvPr/>
        </p:nvGrpSpPr>
        <p:grpSpPr>
          <a:xfrm>
            <a:off x="539552" y="1677701"/>
            <a:ext cx="8064896" cy="5855755"/>
            <a:chOff x="573508" y="1580577"/>
            <a:chExt cx="8064896" cy="5855755"/>
          </a:xfrm>
        </p:grpSpPr>
        <p:sp>
          <p:nvSpPr>
            <p:cNvPr id="2" name="Rectangle 1"/>
            <p:cNvSpPr/>
            <p:nvPr/>
          </p:nvSpPr>
          <p:spPr bwMode="auto">
            <a:xfrm>
              <a:off x="573508" y="1744328"/>
              <a:ext cx="8064896" cy="1440160"/>
            </a:xfrm>
            <a:prstGeom prst="rect">
              <a:avLst/>
            </a:pr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573508" y="3396445"/>
              <a:ext cx="8064896" cy="1440160"/>
            </a:xfrm>
            <a:prstGeom prst="rect">
              <a:avLst/>
            </a:prstGeom>
            <a:noFill/>
            <a:ln w="762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573508" y="5065877"/>
              <a:ext cx="8064896" cy="1440160"/>
            </a:xfrm>
            <a:prstGeom prst="rect">
              <a:avLst/>
            </a:prstGeom>
            <a:noFill/>
            <a:ln w="762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5" name="Pie 4"/>
            <p:cNvSpPr/>
            <p:nvPr/>
          </p:nvSpPr>
          <p:spPr bwMode="auto">
            <a:xfrm rot="4083115">
              <a:off x="771244" y="1987897"/>
              <a:ext cx="1224136" cy="1224136"/>
            </a:xfrm>
            <a:prstGeom prst="pie">
              <a:avLst>
                <a:gd name="adj1" fmla="val 5380957"/>
                <a:gd name="adj2" fmla="val 16200000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6" name="Pie 5"/>
            <p:cNvSpPr/>
            <p:nvPr/>
          </p:nvSpPr>
          <p:spPr bwMode="auto">
            <a:xfrm rot="19211329">
              <a:off x="2805755" y="1817542"/>
              <a:ext cx="1224136" cy="1224136"/>
            </a:xfrm>
            <a:prstGeom prst="pie">
              <a:avLst>
                <a:gd name="adj1" fmla="val 5380957"/>
                <a:gd name="adj2" fmla="val 16200000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7" name="Pie 6"/>
            <p:cNvSpPr/>
            <p:nvPr/>
          </p:nvSpPr>
          <p:spPr bwMode="auto">
            <a:xfrm rot="2067750">
              <a:off x="4775484" y="1580577"/>
              <a:ext cx="1550473" cy="1538932"/>
            </a:xfrm>
            <a:prstGeom prst="pie">
              <a:avLst>
                <a:gd name="adj1" fmla="val 5380957"/>
                <a:gd name="adj2" fmla="val 1082824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8" name="Pie 7"/>
            <p:cNvSpPr/>
            <p:nvPr/>
          </p:nvSpPr>
          <p:spPr bwMode="auto">
            <a:xfrm rot="11426946">
              <a:off x="6752011" y="2023283"/>
              <a:ext cx="1550473" cy="1538932"/>
            </a:xfrm>
            <a:prstGeom prst="pie">
              <a:avLst>
                <a:gd name="adj1" fmla="val 5380957"/>
                <a:gd name="adj2" fmla="val 1082824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1340269" y="2599965"/>
                  <a:ext cx="119064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40269" y="2599965"/>
                  <a:ext cx="1190647" cy="369332"/>
                </a:xfrm>
                <a:prstGeom prst="rect">
                  <a:avLst/>
                </a:prstGeom>
                <a:blipFill>
                  <a:blip r:embed="rId2"/>
                  <a:stretch>
                    <a:fillRect t="-8197" r="-3571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3417823" y="1980712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17823" y="1980712"/>
                  <a:ext cx="1164358" cy="369332"/>
                </a:xfrm>
                <a:prstGeom prst="rect">
                  <a:avLst/>
                </a:prstGeom>
                <a:blipFill>
                  <a:blip r:embed="rId3"/>
                  <a:stretch>
                    <a:fillRect t="-10000" r="-3665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5483817" y="2608084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3817" y="2608084"/>
                  <a:ext cx="1164358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10000" r="-3665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6468944" y="1980712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68944" y="1980712"/>
                  <a:ext cx="1164358" cy="369332"/>
                </a:xfrm>
                <a:prstGeom prst="rect">
                  <a:avLst/>
                </a:prstGeom>
                <a:blipFill>
                  <a:blip r:embed="rId5"/>
                  <a:stretch>
                    <a:fillRect t="-10000" r="-3141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Connector 14"/>
            <p:cNvCxnSpPr>
              <a:stCxn id="5" idx="1"/>
              <a:endCxn id="5" idx="3"/>
            </p:cNvCxnSpPr>
            <p:nvPr/>
          </p:nvCxnSpPr>
          <p:spPr bwMode="auto">
            <a:xfrm flipV="1">
              <a:off x="815605" y="2371195"/>
              <a:ext cx="1135414" cy="457540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/>
            <p:cNvCxnSpPr>
              <a:stCxn id="6" idx="3"/>
              <a:endCxn id="6" idx="1"/>
            </p:cNvCxnSpPr>
            <p:nvPr/>
          </p:nvCxnSpPr>
          <p:spPr bwMode="auto">
            <a:xfrm>
              <a:off x="3025941" y="1959445"/>
              <a:ext cx="783764" cy="940330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Pie 25"/>
            <p:cNvSpPr/>
            <p:nvPr/>
          </p:nvSpPr>
          <p:spPr bwMode="auto">
            <a:xfrm rot="4083115">
              <a:off x="779680" y="3508661"/>
              <a:ext cx="1617400" cy="1555470"/>
            </a:xfrm>
            <a:prstGeom prst="pie">
              <a:avLst>
                <a:gd name="adj1" fmla="val 5380957"/>
                <a:gd name="adj2" fmla="val 10721506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1378231" y="4338839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8231" y="4338839"/>
                  <a:ext cx="1164358" cy="369332"/>
                </a:xfrm>
                <a:prstGeom prst="rect">
                  <a:avLst/>
                </a:prstGeom>
                <a:blipFill>
                  <a:blip r:embed="rId6"/>
                  <a:stretch>
                    <a:fillRect t="-10000" r="-3141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Pie 27"/>
            <p:cNvSpPr/>
            <p:nvPr/>
          </p:nvSpPr>
          <p:spPr bwMode="auto">
            <a:xfrm rot="7142528">
              <a:off x="3105989" y="3483948"/>
              <a:ext cx="1224136" cy="1224136"/>
            </a:xfrm>
            <a:prstGeom prst="pie">
              <a:avLst>
                <a:gd name="adj1" fmla="val 5380957"/>
                <a:gd name="adj2" fmla="val 21568498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2483965" y="3919424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3965" y="3919424"/>
                  <a:ext cx="1164358" cy="369332"/>
                </a:xfrm>
                <a:prstGeom prst="rect">
                  <a:avLst/>
                </a:prstGeom>
                <a:blipFill>
                  <a:blip r:embed="rId7"/>
                  <a:stretch>
                    <a:fillRect t="-10000" r="-3141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Pie 29"/>
            <p:cNvSpPr/>
            <p:nvPr/>
          </p:nvSpPr>
          <p:spPr bwMode="auto">
            <a:xfrm rot="19211329">
              <a:off x="4726105" y="3429427"/>
              <a:ext cx="1224136" cy="1224136"/>
            </a:xfrm>
            <a:prstGeom prst="pie">
              <a:avLst>
                <a:gd name="adj1" fmla="val 5380957"/>
                <a:gd name="adj2" fmla="val 16200000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5338173" y="3649346"/>
                  <a:ext cx="134068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=1.5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173" y="3649346"/>
                  <a:ext cx="1340688" cy="369332"/>
                </a:xfrm>
                <a:prstGeom prst="rect">
                  <a:avLst/>
                </a:prstGeom>
                <a:blipFill>
                  <a:blip r:embed="rId8"/>
                  <a:stretch>
                    <a:fillRect t="-10000" r="-3182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Pie 31"/>
            <p:cNvSpPr/>
            <p:nvPr/>
          </p:nvSpPr>
          <p:spPr bwMode="auto">
            <a:xfrm rot="11426946">
              <a:off x="6378935" y="3576769"/>
              <a:ext cx="2187061" cy="2170782"/>
            </a:xfrm>
            <a:prstGeom prst="pie">
              <a:avLst>
                <a:gd name="adj1" fmla="val 5380957"/>
                <a:gd name="adj2" fmla="val 8180174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Rectangle 32"/>
                <p:cNvSpPr/>
                <p:nvPr/>
              </p:nvSpPr>
              <p:spPr>
                <a:xfrm>
                  <a:off x="6481255" y="4173917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33" name="Rectangle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81255" y="4173917"/>
                  <a:ext cx="1164358" cy="369332"/>
                </a:xfrm>
                <a:prstGeom prst="rect">
                  <a:avLst/>
                </a:prstGeom>
                <a:blipFill>
                  <a:blip r:embed="rId9"/>
                  <a:stretch>
                    <a:fillRect t="-10000" r="-3141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7666799" y="3858317"/>
                  <a:ext cx="346570" cy="48532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66799" y="3858317"/>
                  <a:ext cx="346570" cy="485326"/>
                </a:xfrm>
                <a:prstGeom prst="rect">
                  <a:avLst/>
                </a:prstGeom>
                <a:blipFill>
                  <a:blip r:embed="rId10"/>
                  <a:stretch>
                    <a:fillRect b="-253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Rectangle 34"/>
                <p:cNvSpPr/>
                <p:nvPr/>
              </p:nvSpPr>
              <p:spPr>
                <a:xfrm>
                  <a:off x="1650638" y="5981609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35" name="Rectangle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0638" y="5981609"/>
                  <a:ext cx="1164358" cy="369332"/>
                </a:xfrm>
                <a:prstGeom prst="rect">
                  <a:avLst/>
                </a:prstGeom>
                <a:blipFill>
                  <a:blip r:embed="rId11"/>
                  <a:stretch>
                    <a:fillRect t="-8197" r="-3665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Pie 36"/>
            <p:cNvSpPr/>
            <p:nvPr/>
          </p:nvSpPr>
          <p:spPr bwMode="auto">
            <a:xfrm rot="1616438">
              <a:off x="788713" y="4309565"/>
              <a:ext cx="2187061" cy="2170782"/>
            </a:xfrm>
            <a:prstGeom prst="pie">
              <a:avLst>
                <a:gd name="adj1" fmla="val 5380957"/>
                <a:gd name="adj2" fmla="val 8180174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1163645" y="5612277"/>
                  <a:ext cx="59182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3645" y="5612277"/>
                  <a:ext cx="591829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Pie 37"/>
            <p:cNvSpPr/>
            <p:nvPr/>
          </p:nvSpPr>
          <p:spPr bwMode="auto">
            <a:xfrm rot="8328801">
              <a:off x="2169189" y="5265550"/>
              <a:ext cx="2187061" cy="2170782"/>
            </a:xfrm>
            <a:prstGeom prst="pie">
              <a:avLst>
                <a:gd name="adj1" fmla="val 5380957"/>
                <a:gd name="adj2" fmla="val 8876485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/>
                <p:cNvSpPr/>
                <p:nvPr/>
              </p:nvSpPr>
              <p:spPr>
                <a:xfrm>
                  <a:off x="2900051" y="5651956"/>
                  <a:ext cx="59182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60°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9" name="Rectangle 3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0051" y="5651956"/>
                  <a:ext cx="591829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/>
                <p:cNvSpPr/>
                <p:nvPr/>
              </p:nvSpPr>
              <p:spPr>
                <a:xfrm>
                  <a:off x="3423113" y="5950368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=8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40" name="Rectangle 3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3113" y="5950368"/>
                  <a:ext cx="1164358" cy="369332"/>
                </a:xfrm>
                <a:prstGeom prst="rect">
                  <a:avLst/>
                </a:prstGeom>
                <a:blipFill>
                  <a:blip r:embed="rId14"/>
                  <a:stretch>
                    <a:fillRect t="-8197" r="-3141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5231130" y="5394956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31130" y="5394956"/>
                  <a:ext cx="1164358" cy="369332"/>
                </a:xfrm>
                <a:prstGeom prst="rect">
                  <a:avLst/>
                </a:prstGeom>
                <a:blipFill>
                  <a:blip r:embed="rId15"/>
                  <a:stretch>
                    <a:fillRect t="-9836" r="-3141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Pie 41"/>
            <p:cNvSpPr/>
            <p:nvPr/>
          </p:nvSpPr>
          <p:spPr bwMode="auto">
            <a:xfrm rot="18249593">
              <a:off x="4550752" y="5203404"/>
              <a:ext cx="1224136" cy="1224136"/>
            </a:xfrm>
            <a:prstGeom prst="pie">
              <a:avLst>
                <a:gd name="adj1" fmla="val 5380957"/>
                <a:gd name="adj2" fmla="val 1864843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Rectangle 42"/>
                <p:cNvSpPr/>
                <p:nvPr/>
              </p:nvSpPr>
              <p:spPr>
                <a:xfrm>
                  <a:off x="4764088" y="5949280"/>
                  <a:ext cx="7200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225°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3" name="Rectangle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4088" y="5949280"/>
                  <a:ext cx="720069" cy="369332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Pie 43"/>
            <p:cNvSpPr/>
            <p:nvPr/>
          </p:nvSpPr>
          <p:spPr bwMode="auto">
            <a:xfrm rot="8328801">
              <a:off x="6565252" y="5336414"/>
              <a:ext cx="1797386" cy="1784007"/>
            </a:xfrm>
            <a:prstGeom prst="pie">
              <a:avLst>
                <a:gd name="adj1" fmla="val 5380957"/>
                <a:gd name="adj2" fmla="val 13381389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6200220" y="5916632"/>
                  <a:ext cx="116435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</m:t>
                      </m:r>
                    </m:oMath>
                  </a14:m>
                  <a:r>
                    <a:rPr lang="en-GB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cm </a:t>
                  </a:r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0220" y="5916632"/>
                  <a:ext cx="1164358" cy="369332"/>
                </a:xfrm>
                <a:prstGeom prst="rect">
                  <a:avLst/>
                </a:prstGeom>
                <a:blipFill>
                  <a:blip r:embed="rId17"/>
                  <a:stretch>
                    <a:fillRect t="-10000" r="-3141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Rectangle 45"/>
                <p:cNvSpPr/>
                <p:nvPr/>
              </p:nvSpPr>
              <p:spPr>
                <a:xfrm>
                  <a:off x="7315581" y="5630806"/>
                  <a:ext cx="7200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165°</m:t>
                        </m:r>
                      </m:oMath>
                    </m:oMathPara>
                  </a14:m>
                  <a:endParaRPr lang="en-GB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6" name="Rectangle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15581" y="5630806"/>
                  <a:ext cx="720069" cy="369332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Pie 36">
              <a:extLst>
                <a:ext uri="{FF2B5EF4-FFF2-40B4-BE49-F238E27FC236}">
                  <a16:creationId xmlns:a16="http://schemas.microsoft.com/office/drawing/2014/main" id="{E4A454DF-A899-4B1A-B591-A08DC32639D6}"/>
                </a:ext>
              </a:extLst>
            </p:cNvPr>
            <p:cNvSpPr/>
            <p:nvPr/>
          </p:nvSpPr>
          <p:spPr bwMode="auto">
            <a:xfrm rot="1616438">
              <a:off x="1549417" y="5057404"/>
              <a:ext cx="680167" cy="675105"/>
            </a:xfrm>
            <a:prstGeom prst="pie">
              <a:avLst>
                <a:gd name="adj1" fmla="val 5380957"/>
                <a:gd name="adj2" fmla="val 8180174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16" name="Pie 37">
              <a:extLst>
                <a:ext uri="{FF2B5EF4-FFF2-40B4-BE49-F238E27FC236}">
                  <a16:creationId xmlns:a16="http://schemas.microsoft.com/office/drawing/2014/main" id="{C4E80D2B-32BF-4C34-BD8B-76DD11CC828A}"/>
                </a:ext>
              </a:extLst>
            </p:cNvPr>
            <p:cNvSpPr/>
            <p:nvPr/>
          </p:nvSpPr>
          <p:spPr bwMode="auto">
            <a:xfrm rot="8328801">
              <a:off x="2922635" y="6003498"/>
              <a:ext cx="680168" cy="675106"/>
            </a:xfrm>
            <a:prstGeom prst="pie">
              <a:avLst>
                <a:gd name="adj1" fmla="val 5380957"/>
                <a:gd name="adj2" fmla="val 8876485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18" name="Pie 41">
              <a:extLst>
                <a:ext uri="{FF2B5EF4-FFF2-40B4-BE49-F238E27FC236}">
                  <a16:creationId xmlns:a16="http://schemas.microsoft.com/office/drawing/2014/main" id="{61E20F39-9F97-4462-BB49-43F055195972}"/>
                </a:ext>
              </a:extLst>
            </p:cNvPr>
            <p:cNvSpPr/>
            <p:nvPr/>
          </p:nvSpPr>
          <p:spPr bwMode="auto">
            <a:xfrm rot="18249593">
              <a:off x="4969832" y="5625120"/>
              <a:ext cx="380701" cy="380701"/>
            </a:xfrm>
            <a:prstGeom prst="pie">
              <a:avLst>
                <a:gd name="adj1" fmla="val 5380957"/>
                <a:gd name="adj2" fmla="val 18648437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20" name="Pie 43">
              <a:extLst>
                <a:ext uri="{FF2B5EF4-FFF2-40B4-BE49-F238E27FC236}">
                  <a16:creationId xmlns:a16="http://schemas.microsoft.com/office/drawing/2014/main" id="{85137021-DC47-4C0D-A7E9-F11951173DC5}"/>
                </a:ext>
              </a:extLst>
            </p:cNvPr>
            <p:cNvSpPr/>
            <p:nvPr/>
          </p:nvSpPr>
          <p:spPr bwMode="auto">
            <a:xfrm rot="8328801">
              <a:off x="7182893" y="5948569"/>
              <a:ext cx="558981" cy="554820"/>
            </a:xfrm>
            <a:prstGeom prst="pie">
              <a:avLst>
                <a:gd name="adj1" fmla="val 5380957"/>
                <a:gd name="adj2" fmla="val 13381389"/>
              </a:avLst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0D5E06-575D-4655-97ED-37B3DF231409}"/>
                </a:ext>
              </a:extLst>
            </p:cNvPr>
            <p:cNvSpPr/>
            <p:nvPr/>
          </p:nvSpPr>
          <p:spPr>
            <a:xfrm rot="20281847">
              <a:off x="1413324" y="4169338"/>
              <a:ext cx="155699" cy="1556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B375E26-2430-4B34-BEB1-FF505C7FF0C3}"/>
                </a:ext>
              </a:extLst>
            </p:cNvPr>
            <p:cNvSpPr/>
            <p:nvPr/>
          </p:nvSpPr>
          <p:spPr>
            <a:xfrm rot="1655707">
              <a:off x="3540132" y="4046869"/>
              <a:ext cx="155699" cy="155699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6CC59EE7-1BBA-41A7-BA2E-EC3839BC9984}"/>
                </a:ext>
              </a:extLst>
            </p:cNvPr>
            <p:cNvSpPr/>
            <p:nvPr/>
          </p:nvSpPr>
          <p:spPr>
            <a:xfrm rot="2156701">
              <a:off x="5360036" y="2323162"/>
              <a:ext cx="155699" cy="1556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/>
            <p:cNvCxnSpPr>
              <a:cxnSpLocks/>
              <a:stCxn id="7" idx="2"/>
            </p:cNvCxnSpPr>
            <p:nvPr/>
          </p:nvCxnSpPr>
          <p:spPr bwMode="auto">
            <a:xfrm>
              <a:off x="4911541" y="1911362"/>
              <a:ext cx="639179" cy="438681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Connector 20"/>
            <p:cNvCxnSpPr>
              <a:cxnSpLocks/>
              <a:stCxn id="7" idx="1"/>
            </p:cNvCxnSpPr>
            <p:nvPr/>
          </p:nvCxnSpPr>
          <p:spPr bwMode="auto">
            <a:xfrm flipV="1">
              <a:off x="5115306" y="2350043"/>
              <a:ext cx="435414" cy="634422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EB6E242E-4EED-410E-B834-008D482E4D2C}"/>
                </a:ext>
              </a:extLst>
            </p:cNvPr>
            <p:cNvSpPr/>
            <p:nvPr/>
          </p:nvSpPr>
          <p:spPr>
            <a:xfrm rot="692367">
              <a:off x="7566877" y="2645653"/>
              <a:ext cx="155699" cy="15569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>
              <a:stCxn id="8" idx="1"/>
            </p:cNvCxnSpPr>
            <p:nvPr/>
          </p:nvCxnSpPr>
          <p:spPr bwMode="auto">
            <a:xfrm flipH="1">
              <a:off x="7527247" y="2036043"/>
              <a:ext cx="139552" cy="792692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/>
            <p:cNvCxnSpPr>
              <a:stCxn id="8" idx="2"/>
            </p:cNvCxnSpPr>
            <p:nvPr/>
          </p:nvCxnSpPr>
          <p:spPr bwMode="auto">
            <a:xfrm flipH="1" flipV="1">
              <a:off x="7527247" y="2784631"/>
              <a:ext cx="762381" cy="148716"/>
            </a:xfrm>
            <a:prstGeom prst="line">
              <a:avLst/>
            </a:prstGeom>
            <a:solidFill>
              <a:srgbClr val="00B8FF"/>
            </a:solidFill>
            <a:ln w="762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F9F7D729-0545-4EAE-972D-283805DA8DF1}"/>
              </a:ext>
            </a:extLst>
          </p:cNvPr>
          <p:cNvSpPr/>
          <p:nvPr/>
        </p:nvSpPr>
        <p:spPr>
          <a:xfrm>
            <a:off x="251520" y="1130791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perimeter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the following shapes. Give your answers correct to 2 decimal places. </a:t>
            </a:r>
          </a:p>
        </p:txBody>
      </p:sp>
    </p:spTree>
    <p:extLst>
      <p:ext uri="{BB962C8B-B14F-4D97-AF65-F5344CB8AC3E}">
        <p14:creationId xmlns:p14="http://schemas.microsoft.com/office/powerpoint/2010/main" val="423493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7896" y="1122529"/>
            <a:ext cx="4436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 bwMode="auto">
              <a:xfrm>
                <a:off x="290722" y="2060848"/>
                <a:ext cx="8570492" cy="922352"/>
              </a:xfrm>
              <a:prstGeom prst="rect">
                <a:avLst/>
              </a:prstGeom>
              <a:noFill/>
              <a:ln w="762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=6.28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cm²	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=14.14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</a:t>
                </a:r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²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=12.57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cm²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=38.48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cm²</a:t>
                </a:r>
              </a:p>
              <a:p>
                <a:pPr defTabSz="449263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=10.28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=15.42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=14.28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=25.00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</a:t>
                </a:r>
                <a:endParaRPr kumimoji="0" lang="en-GB" b="0" i="0" u="none" strike="noStrike" cap="none" normalizeH="0" baseline="0" dirty="0">
                  <a:ln>
                    <a:noFill/>
                  </a:ln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0722" y="2060848"/>
                <a:ext cx="8570492" cy="9223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 bwMode="auto">
              <a:xfrm>
                <a:off x="289293" y="3275162"/>
                <a:ext cx="8570492" cy="922352"/>
              </a:xfrm>
              <a:prstGeom prst="rect">
                <a:avLst/>
              </a:prstGeom>
              <a:noFill/>
              <a:ln w="762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=28.27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cm²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dirty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 = 37.70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</a:t>
                </a:r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²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=3.53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cm²	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=1.57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cm²</a:t>
                </a:r>
              </a:p>
              <a:p>
                <a:pPr defTabSz="449263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=21.42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=26.85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=7.71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	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=5.57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</a:t>
                </a:r>
                <a:endParaRPr kumimoji="0" lang="en-GB" b="0" i="0" u="none" strike="noStrike" cap="none" normalizeH="0" baseline="0" dirty="0">
                  <a:ln>
                    <a:noFill/>
                  </a:ln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293" y="3275162"/>
                <a:ext cx="8570492" cy="9223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 bwMode="auto">
              <a:xfrm>
                <a:off x="289293" y="4489476"/>
                <a:ext cx="8570492" cy="922352"/>
              </a:xfrm>
              <a:prstGeom prst="rect">
                <a:avLst/>
              </a:prstGeom>
              <a:noFill/>
              <a:ln w="762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449263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=3.53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cm²	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=33.51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</a:t>
                </a:r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²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=17.67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cm²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𝐴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=36.00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cm²</a:t>
                </a:r>
              </a:p>
              <a:p>
                <a:pPr defTabSz="449263" fontAlgn="base" hangingPunct="0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=8.36</m:t>
                    </m:r>
                  </m:oMath>
                </a14:m>
                <a:r>
                  <a:rPr kumimoji="0" lang="en-GB" b="0" i="0" u="none" strike="noStrike" cap="none" normalizeH="0" baseline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	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=24.38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=17.78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		</a:t>
                </a:r>
                <a14:m>
                  <m:oMath xmlns:m="http://schemas.openxmlformats.org/officeDocument/2006/math"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𝑃</m:t>
                    </m:r>
                    <m:r>
                      <a:rPr kumimoji="0" lang="en-GB" b="0" i="1" u="none" strike="noStrike" cap="none" normalizeH="0" dirty="0" smtClean="0">
                        <a:ln>
                          <a:noFill/>
                        </a:ln>
                        <a:effectLst/>
                        <a:latin typeface="Cambria Math" panose="02040503050406030204" pitchFamily="18" charset="0"/>
                        <a:ea typeface="Microsoft YaHei" charset="-122"/>
                        <a:cs typeface="Arial" panose="020B0604020202020204" pitchFamily="34" charset="0"/>
                      </a:rPr>
                      <m:t>=24.40</m:t>
                    </m:r>
                  </m:oMath>
                </a14:m>
                <a:r>
                  <a:rPr kumimoji="0" lang="en-GB" b="0" i="0" u="none" strike="noStrike" cap="none" normalizeH="0" dirty="0">
                    <a:ln>
                      <a:noFill/>
                    </a:ln>
                    <a:effectLst/>
                    <a:latin typeface="Arial" panose="020B0604020202020204" pitchFamily="34" charset="0"/>
                    <a:ea typeface="Microsoft YaHei" charset="-122"/>
                    <a:cs typeface="Arial" panose="020B0604020202020204" pitchFamily="34" charset="0"/>
                  </a:rPr>
                  <a:t> cm</a:t>
                </a:r>
                <a:endParaRPr kumimoji="0" lang="en-GB" b="0" i="0" u="none" strike="noStrike" cap="none" normalizeH="0" baseline="0" dirty="0">
                  <a:ln>
                    <a:noFill/>
                  </a:ln>
                  <a:effectLst/>
                  <a:latin typeface="Arial" panose="020B0604020202020204" pitchFamily="34" charset="0"/>
                  <a:ea typeface="Microsoft YaHei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293" y="4489476"/>
                <a:ext cx="8570492" cy="9223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 cap="flat" cmpd="sng" algn="ctr">
                <a:solidFill>
                  <a:srgbClr val="92D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0596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best buys TDS</Template>
  <TotalTime>3699</TotalTime>
  <Words>734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19</cp:revision>
  <dcterms:created xsi:type="dcterms:W3CDTF">2014-05-07T15:48:39Z</dcterms:created>
  <dcterms:modified xsi:type="dcterms:W3CDTF">2020-08-13T09:36:05Z</dcterms:modified>
</cp:coreProperties>
</file>