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0"/>
  </p:notesMasterIdLst>
  <p:sldIdLst>
    <p:sldId id="258" r:id="rId3"/>
    <p:sldId id="293" r:id="rId4"/>
    <p:sldId id="294" r:id="rId5"/>
    <p:sldId id="259" r:id="rId6"/>
    <p:sldId id="311" r:id="rId7"/>
    <p:sldId id="260" r:id="rId8"/>
    <p:sldId id="31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980C5-2798-469C-801A-2E9E15E1FFAB}" v="35" dt="2022-07-08T09:39:54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797ECC8-6D74-4F17-A706-752EC58DE9B3}"/>
    <pc:docChg chg="undo custSel addSld delSld modSld modMainMaster">
      <pc:chgData name="Danielle" userId="e2554c37-e717-43a0-ba79-1183ca921ccd" providerId="ADAL" clId="{2797ECC8-6D74-4F17-A706-752EC58DE9B3}" dt="2020-08-21T09:54:44.401" v="1453"/>
      <pc:docMkLst>
        <pc:docMk/>
      </pc:docMkLst>
      <pc:sldChg chg="delSp modSp mod">
        <pc:chgData name="Danielle" userId="e2554c37-e717-43a0-ba79-1183ca921ccd" providerId="ADAL" clId="{2797ECC8-6D74-4F17-A706-752EC58DE9B3}" dt="2020-08-21T08:30:52.862" v="36" actId="1076"/>
        <pc:sldMkLst>
          <pc:docMk/>
          <pc:sldMk cId="2274350564" sldId="258"/>
        </pc:sldMkLst>
        <pc:spChg chg="mod">
          <ac:chgData name="Danielle" userId="e2554c37-e717-43a0-ba79-1183ca921ccd" providerId="ADAL" clId="{2797ECC8-6D74-4F17-A706-752EC58DE9B3}" dt="2020-08-21T08:30:52.862" v="36" actId="1076"/>
          <ac:spMkLst>
            <pc:docMk/>
            <pc:sldMk cId="2274350564" sldId="258"/>
            <ac:spMk id="2" creationId="{00000000-0000-0000-0000-000000000000}"/>
          </ac:spMkLst>
        </pc:spChg>
        <pc:spChg chg="del">
          <ac:chgData name="Danielle" userId="e2554c37-e717-43a0-ba79-1183ca921ccd" providerId="ADAL" clId="{2797ECC8-6D74-4F17-A706-752EC58DE9B3}" dt="2020-08-21T08:30:22.877" v="17" actId="478"/>
          <ac:spMkLst>
            <pc:docMk/>
            <pc:sldMk cId="2274350564" sldId="258"/>
            <ac:spMk id="4099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8:30:46.662" v="35" actId="1076"/>
          <ac:spMkLst>
            <pc:docMk/>
            <pc:sldMk cId="2274350564" sldId="258"/>
            <ac:spMk id="4100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2797ECC8-6D74-4F17-A706-752EC58DE9B3}" dt="2020-08-21T08:56:46.565" v="610"/>
        <pc:sldMkLst>
          <pc:docMk/>
          <pc:sldMk cId="3573853351" sldId="259"/>
        </pc:sldMkLst>
        <pc:spChg chg="add mod">
          <ac:chgData name="Danielle" userId="e2554c37-e717-43a0-ba79-1183ca921ccd" providerId="ADAL" clId="{2797ECC8-6D74-4F17-A706-752EC58DE9B3}" dt="2020-08-21T08:56:23.983" v="604" actId="122"/>
          <ac:spMkLst>
            <pc:docMk/>
            <pc:sldMk cId="3573853351" sldId="259"/>
            <ac:spMk id="2" creationId="{BAD95B51-FF00-4B75-B636-4E9CE8AD1A77}"/>
          </ac:spMkLst>
        </pc:spChg>
        <pc:spChg chg="add mod ord">
          <ac:chgData name="Danielle" userId="e2554c37-e717-43a0-ba79-1183ca921ccd" providerId="ADAL" clId="{2797ECC8-6D74-4F17-A706-752EC58DE9B3}" dt="2020-08-21T08:56:37.725" v="607" actId="167"/>
          <ac:spMkLst>
            <pc:docMk/>
            <pc:sldMk cId="3573853351" sldId="259"/>
            <ac:spMk id="3" creationId="{78132478-6F50-4E3E-9333-36FF634A1219}"/>
          </ac:spMkLst>
        </pc:spChg>
        <pc:spChg chg="del mod">
          <ac:chgData name="Danielle" userId="e2554c37-e717-43a0-ba79-1183ca921ccd" providerId="ADAL" clId="{2797ECC8-6D74-4F17-A706-752EC58DE9B3}" dt="2020-08-21T08:55:07.137" v="430" actId="478"/>
          <ac:spMkLst>
            <pc:docMk/>
            <pc:sldMk cId="3573853351" sldId="259"/>
            <ac:spMk id="4" creationId="{00000000-0000-0000-0000-000000000000}"/>
          </ac:spMkLst>
        </pc:spChg>
        <pc:spChg chg="del">
          <ac:chgData name="Danielle" userId="e2554c37-e717-43a0-ba79-1183ca921ccd" providerId="ADAL" clId="{2797ECC8-6D74-4F17-A706-752EC58DE9B3}" dt="2020-08-21T08:42:25.025" v="95" actId="478"/>
          <ac:spMkLst>
            <pc:docMk/>
            <pc:sldMk cId="3573853351" sldId="259"/>
            <ac:spMk id="6" creationId="{00000000-0000-0000-0000-000000000000}"/>
          </ac:spMkLst>
        </pc:spChg>
        <pc:spChg chg="del">
          <ac:chgData name="Danielle" userId="e2554c37-e717-43a0-ba79-1183ca921ccd" providerId="ADAL" clId="{2797ECC8-6D74-4F17-A706-752EC58DE9B3}" dt="2020-08-21T08:56:02.832" v="598" actId="478"/>
          <ac:spMkLst>
            <pc:docMk/>
            <pc:sldMk cId="3573853351" sldId="259"/>
            <ac:spMk id="7" creationId="{00000000-0000-0000-0000-000000000000}"/>
          </ac:spMkLst>
        </pc:spChg>
        <pc:spChg chg="del">
          <ac:chgData name="Danielle" userId="e2554c37-e717-43a0-ba79-1183ca921ccd" providerId="ADAL" clId="{2797ECC8-6D74-4F17-A706-752EC58DE9B3}" dt="2020-08-21T08:56:04.110" v="599" actId="478"/>
          <ac:spMkLst>
            <pc:docMk/>
            <pc:sldMk cId="3573853351" sldId="259"/>
            <ac:spMk id="28676" creationId="{00000000-0000-0000-0000-000000000000}"/>
          </ac:spMkLst>
        </pc:spChg>
        <pc:spChg chg="del">
          <ac:chgData name="Danielle" userId="e2554c37-e717-43a0-ba79-1183ca921ccd" providerId="ADAL" clId="{2797ECC8-6D74-4F17-A706-752EC58DE9B3}" dt="2020-08-21T08:42:25.025" v="95" actId="478"/>
          <ac:spMkLst>
            <pc:docMk/>
            <pc:sldMk cId="3573853351" sldId="259"/>
            <ac:spMk id="28677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2797ECC8-6D74-4F17-A706-752EC58DE9B3}" dt="2020-08-21T09:07:23.285" v="952" actId="20577"/>
        <pc:sldMkLst>
          <pc:docMk/>
          <pc:sldMk cId="3404140939" sldId="260"/>
        </pc:sldMkLst>
        <pc:spChg chg="mod">
          <ac:chgData name="Danielle" userId="e2554c37-e717-43a0-ba79-1183ca921ccd" providerId="ADAL" clId="{2797ECC8-6D74-4F17-A706-752EC58DE9B3}" dt="2020-08-21T09:07:23.285" v="952" actId="20577"/>
          <ac:spMkLst>
            <pc:docMk/>
            <pc:sldMk cId="3404140939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04:16.869" v="863" actId="1037"/>
          <ac:spMkLst>
            <pc:docMk/>
            <pc:sldMk cId="3404140939" sldId="260"/>
            <ac:spMk id="5" creationId="{00000000-0000-0000-0000-000000000000}"/>
          </ac:spMkLst>
        </pc:spChg>
        <pc:spChg chg="add mod">
          <ac:chgData name="Danielle" userId="e2554c37-e717-43a0-ba79-1183ca921ccd" providerId="ADAL" clId="{2797ECC8-6D74-4F17-A706-752EC58DE9B3}" dt="2020-08-21T09:04:52.394" v="886" actId="6549"/>
          <ac:spMkLst>
            <pc:docMk/>
            <pc:sldMk cId="3404140939" sldId="260"/>
            <ac:spMk id="6" creationId="{39174077-6343-4FC1-9A64-67CDA83300A2}"/>
          </ac:spMkLst>
        </pc:spChg>
        <pc:spChg chg="del">
          <ac:chgData name="Danielle" userId="e2554c37-e717-43a0-ba79-1183ca921ccd" providerId="ADAL" clId="{2797ECC8-6D74-4F17-A706-752EC58DE9B3}" dt="2020-08-21T09:02:44.877" v="795" actId="478"/>
          <ac:spMkLst>
            <pc:docMk/>
            <pc:sldMk cId="3404140939" sldId="260"/>
            <ac:spMk id="9" creationId="{00000000-0000-0000-0000-000000000000}"/>
          </ac:spMkLst>
        </pc:spChg>
      </pc:sldChg>
      <pc:sldChg chg="del">
        <pc:chgData name="Danielle" userId="e2554c37-e717-43a0-ba79-1183ca921ccd" providerId="ADAL" clId="{2797ECC8-6D74-4F17-A706-752EC58DE9B3}" dt="2020-08-21T09:04:56.427" v="887" actId="47"/>
        <pc:sldMkLst>
          <pc:docMk/>
          <pc:sldMk cId="1444008736" sldId="261"/>
        </pc:sldMkLst>
      </pc:sldChg>
      <pc:sldChg chg="del">
        <pc:chgData name="Danielle" userId="e2554c37-e717-43a0-ba79-1183ca921ccd" providerId="ADAL" clId="{2797ECC8-6D74-4F17-A706-752EC58DE9B3}" dt="2020-08-21T09:07:31.946" v="966" actId="47"/>
        <pc:sldMkLst>
          <pc:docMk/>
          <pc:sldMk cId="2854438623" sldId="262"/>
        </pc:sldMkLst>
      </pc:sldChg>
      <pc:sldChg chg="modSp mod">
        <pc:chgData name="Danielle" userId="e2554c37-e717-43a0-ba79-1183ca921ccd" providerId="ADAL" clId="{2797ECC8-6D74-4F17-A706-752EC58DE9B3}" dt="2020-08-21T09:09:13.506" v="1032" actId="1076"/>
        <pc:sldMkLst>
          <pc:docMk/>
          <pc:sldMk cId="1631782367" sldId="264"/>
        </pc:sldMkLst>
        <pc:spChg chg="mod">
          <ac:chgData name="Danielle" userId="e2554c37-e717-43a0-ba79-1183ca921ccd" providerId="ADAL" clId="{2797ECC8-6D74-4F17-A706-752EC58DE9B3}" dt="2020-08-21T09:08:29.597" v="990" actId="1038"/>
          <ac:spMkLst>
            <pc:docMk/>
            <pc:sldMk cId="1631782367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09:13.506" v="1032" actId="1076"/>
          <ac:spMkLst>
            <pc:docMk/>
            <pc:sldMk cId="1631782367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08:55.921" v="1014" actId="20577"/>
          <ac:spMkLst>
            <pc:docMk/>
            <pc:sldMk cId="1631782367" sldId="264"/>
            <ac:spMk id="18" creationId="{00000000-0000-0000-0000-000000000000}"/>
          </ac:spMkLst>
        </pc:spChg>
      </pc:sldChg>
      <pc:sldChg chg="addSp modSp mod modAnim">
        <pc:chgData name="Danielle" userId="e2554c37-e717-43a0-ba79-1183ca921ccd" providerId="ADAL" clId="{2797ECC8-6D74-4F17-A706-752EC58DE9B3}" dt="2020-08-21T09:54:44.401" v="1453"/>
        <pc:sldMkLst>
          <pc:docMk/>
          <pc:sldMk cId="1045472689" sldId="265"/>
        </pc:sldMkLst>
        <pc:spChg chg="mod">
          <ac:chgData name="Danielle" userId="e2554c37-e717-43a0-ba79-1183ca921ccd" providerId="ADAL" clId="{2797ECC8-6D74-4F17-A706-752EC58DE9B3}" dt="2020-08-21T09:43:48.379" v="1095" actId="20577"/>
          <ac:spMkLst>
            <pc:docMk/>
            <pc:sldMk cId="1045472689" sldId="265"/>
            <ac:spMk id="2" creationId="{00000000-0000-0000-0000-000000000000}"/>
          </ac:spMkLst>
        </pc:spChg>
        <pc:picChg chg="add mod">
          <ac:chgData name="Danielle" userId="e2554c37-e717-43a0-ba79-1183ca921ccd" providerId="ADAL" clId="{2797ECC8-6D74-4F17-A706-752EC58DE9B3}" dt="2020-08-21T09:54:39.530" v="1452" actId="1076"/>
          <ac:picMkLst>
            <pc:docMk/>
            <pc:sldMk cId="1045472689" sldId="265"/>
            <ac:picMk id="3" creationId="{13422564-ED18-462F-9EF4-955883DBF57C}"/>
          </ac:picMkLst>
        </pc:picChg>
      </pc:sldChg>
      <pc:sldChg chg="modSp mod">
        <pc:chgData name="Danielle" userId="e2554c37-e717-43a0-ba79-1183ca921ccd" providerId="ADAL" clId="{2797ECC8-6D74-4F17-A706-752EC58DE9B3}" dt="2020-08-21T09:44:29.768" v="1114" actId="20577"/>
        <pc:sldMkLst>
          <pc:docMk/>
          <pc:sldMk cId="3427387466" sldId="266"/>
        </pc:sldMkLst>
        <pc:spChg chg="mod">
          <ac:chgData name="Danielle" userId="e2554c37-e717-43a0-ba79-1183ca921ccd" providerId="ADAL" clId="{2797ECC8-6D74-4F17-A706-752EC58DE9B3}" dt="2020-08-21T09:25:00.958" v="1033" actId="2711"/>
          <ac:spMkLst>
            <pc:docMk/>
            <pc:sldMk cId="3427387466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4:29.768" v="1114" actId="20577"/>
          <ac:spMkLst>
            <pc:docMk/>
            <pc:sldMk cId="3427387466" sldId="266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4:42.019" v="1118" actId="20577"/>
        <pc:sldMkLst>
          <pc:docMk/>
          <pc:sldMk cId="1087626573" sldId="267"/>
        </pc:sldMkLst>
        <pc:spChg chg="mod">
          <ac:chgData name="Danielle" userId="e2554c37-e717-43a0-ba79-1183ca921ccd" providerId="ADAL" clId="{2797ECC8-6D74-4F17-A706-752EC58DE9B3}" dt="2020-08-21T09:25:05.810" v="1034" actId="2711"/>
          <ac:spMkLst>
            <pc:docMk/>
            <pc:sldMk cId="1087626573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4:42.019" v="1118" actId="20577"/>
          <ac:spMkLst>
            <pc:docMk/>
            <pc:sldMk cId="1087626573" sldId="26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4:52.591" v="1120" actId="20577"/>
        <pc:sldMkLst>
          <pc:docMk/>
          <pc:sldMk cId="1559086026" sldId="268"/>
        </pc:sldMkLst>
        <pc:spChg chg="mod">
          <ac:chgData name="Danielle" userId="e2554c37-e717-43a0-ba79-1183ca921ccd" providerId="ADAL" clId="{2797ECC8-6D74-4F17-A706-752EC58DE9B3}" dt="2020-08-21T09:25:11.392" v="1035" actId="2711"/>
          <ac:spMkLst>
            <pc:docMk/>
            <pc:sldMk cId="1559086026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4:52.591" v="1120" actId="20577"/>
          <ac:spMkLst>
            <pc:docMk/>
            <pc:sldMk cId="1559086026" sldId="268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4:58.571" v="1122" actId="20577"/>
        <pc:sldMkLst>
          <pc:docMk/>
          <pc:sldMk cId="3161448003" sldId="269"/>
        </pc:sldMkLst>
        <pc:spChg chg="mod">
          <ac:chgData name="Danielle" userId="e2554c37-e717-43a0-ba79-1183ca921ccd" providerId="ADAL" clId="{2797ECC8-6D74-4F17-A706-752EC58DE9B3}" dt="2020-08-21T09:25:16.751" v="1036" actId="2711"/>
          <ac:spMkLst>
            <pc:docMk/>
            <pc:sldMk cId="3161448003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4:58.571" v="1122" actId="20577"/>
          <ac:spMkLst>
            <pc:docMk/>
            <pc:sldMk cId="3161448003" sldId="269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5:05.858" v="1124" actId="20577"/>
        <pc:sldMkLst>
          <pc:docMk/>
          <pc:sldMk cId="12775019" sldId="270"/>
        </pc:sldMkLst>
        <pc:spChg chg="mod">
          <ac:chgData name="Danielle" userId="e2554c37-e717-43a0-ba79-1183ca921ccd" providerId="ADAL" clId="{2797ECC8-6D74-4F17-A706-752EC58DE9B3}" dt="2020-08-21T09:25:22.691" v="1037" actId="2711"/>
          <ac:spMkLst>
            <pc:docMk/>
            <pc:sldMk cId="12775019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5:05.858" v="1124" actId="20577"/>
          <ac:spMkLst>
            <pc:docMk/>
            <pc:sldMk cId="12775019" sldId="270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5:24.802" v="1145" actId="20577"/>
        <pc:sldMkLst>
          <pc:docMk/>
          <pc:sldMk cId="1973166654" sldId="271"/>
        </pc:sldMkLst>
        <pc:spChg chg="mod">
          <ac:chgData name="Danielle" userId="e2554c37-e717-43a0-ba79-1183ca921ccd" providerId="ADAL" clId="{2797ECC8-6D74-4F17-A706-752EC58DE9B3}" dt="2020-08-21T09:25:31.891" v="1038" actId="2711"/>
          <ac:spMkLst>
            <pc:docMk/>
            <pc:sldMk cId="1973166654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5:24.802" v="1145" actId="20577"/>
          <ac:spMkLst>
            <pc:docMk/>
            <pc:sldMk cId="1973166654" sldId="271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5:55.603" v="1147" actId="20577"/>
        <pc:sldMkLst>
          <pc:docMk/>
          <pc:sldMk cId="3307281008" sldId="272"/>
        </pc:sldMkLst>
        <pc:spChg chg="mod">
          <ac:chgData name="Danielle" userId="e2554c37-e717-43a0-ba79-1183ca921ccd" providerId="ADAL" clId="{2797ECC8-6D74-4F17-A706-752EC58DE9B3}" dt="2020-08-21T09:25:36.600" v="1039" actId="2711"/>
          <ac:spMkLst>
            <pc:docMk/>
            <pc:sldMk cId="3307281008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5:55.603" v="1147" actId="20577"/>
          <ac:spMkLst>
            <pc:docMk/>
            <pc:sldMk cId="3307281008" sldId="27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6:08.652" v="1150" actId="20577"/>
        <pc:sldMkLst>
          <pc:docMk/>
          <pc:sldMk cId="3336957411" sldId="273"/>
        </pc:sldMkLst>
        <pc:spChg chg="mod">
          <ac:chgData name="Danielle" userId="e2554c37-e717-43a0-ba79-1183ca921ccd" providerId="ADAL" clId="{2797ECC8-6D74-4F17-A706-752EC58DE9B3}" dt="2020-08-21T09:25:42.011" v="1040" actId="2711"/>
          <ac:spMkLst>
            <pc:docMk/>
            <pc:sldMk cId="3336957411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6:08.652" v="1150" actId="20577"/>
          <ac:spMkLst>
            <pc:docMk/>
            <pc:sldMk cId="3336957411" sldId="27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6:15.912" v="1153" actId="20577"/>
        <pc:sldMkLst>
          <pc:docMk/>
          <pc:sldMk cId="2008052005" sldId="274"/>
        </pc:sldMkLst>
        <pc:spChg chg="mod">
          <ac:chgData name="Danielle" userId="e2554c37-e717-43a0-ba79-1183ca921ccd" providerId="ADAL" clId="{2797ECC8-6D74-4F17-A706-752EC58DE9B3}" dt="2020-08-21T09:25:47.202" v="1041" actId="2711"/>
          <ac:spMkLst>
            <pc:docMk/>
            <pc:sldMk cId="2008052005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6:15.912" v="1153" actId="20577"/>
          <ac:spMkLst>
            <pc:docMk/>
            <pc:sldMk cId="2008052005" sldId="27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6:22.919" v="1156" actId="20577"/>
        <pc:sldMkLst>
          <pc:docMk/>
          <pc:sldMk cId="4276952469" sldId="275"/>
        </pc:sldMkLst>
        <pc:spChg chg="mod">
          <ac:chgData name="Danielle" userId="e2554c37-e717-43a0-ba79-1183ca921ccd" providerId="ADAL" clId="{2797ECC8-6D74-4F17-A706-752EC58DE9B3}" dt="2020-08-21T09:25:53.862" v="1042" actId="2711"/>
          <ac:spMkLst>
            <pc:docMk/>
            <pc:sldMk cId="4276952469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6:22.919" v="1156" actId="20577"/>
          <ac:spMkLst>
            <pc:docMk/>
            <pc:sldMk cId="4276952469" sldId="27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6:55.453" v="1178" actId="20577"/>
        <pc:sldMkLst>
          <pc:docMk/>
          <pc:sldMk cId="3886962615" sldId="276"/>
        </pc:sldMkLst>
        <pc:spChg chg="mod">
          <ac:chgData name="Danielle" userId="e2554c37-e717-43a0-ba79-1183ca921ccd" providerId="ADAL" clId="{2797ECC8-6D74-4F17-A706-752EC58DE9B3}" dt="2020-08-21T09:25:58.592" v="1043" actId="2711"/>
          <ac:spMkLst>
            <pc:docMk/>
            <pc:sldMk cId="3886962615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6:55.453" v="1178" actId="20577"/>
          <ac:spMkLst>
            <pc:docMk/>
            <pc:sldMk cId="3886962615" sldId="276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7:06.608" v="1183" actId="20577"/>
        <pc:sldMkLst>
          <pc:docMk/>
          <pc:sldMk cId="49344789" sldId="277"/>
        </pc:sldMkLst>
        <pc:spChg chg="mod">
          <ac:chgData name="Danielle" userId="e2554c37-e717-43a0-ba79-1183ca921ccd" providerId="ADAL" clId="{2797ECC8-6D74-4F17-A706-752EC58DE9B3}" dt="2020-08-21T09:26:08.963" v="1044" actId="2711"/>
          <ac:spMkLst>
            <pc:docMk/>
            <pc:sldMk cId="49344789" sldId="277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7:06.608" v="1183" actId="20577"/>
          <ac:spMkLst>
            <pc:docMk/>
            <pc:sldMk cId="49344789" sldId="27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7:20.403" v="1188" actId="20577"/>
        <pc:sldMkLst>
          <pc:docMk/>
          <pc:sldMk cId="3750585453" sldId="278"/>
        </pc:sldMkLst>
        <pc:spChg chg="mod">
          <ac:chgData name="Danielle" userId="e2554c37-e717-43a0-ba79-1183ca921ccd" providerId="ADAL" clId="{2797ECC8-6D74-4F17-A706-752EC58DE9B3}" dt="2020-08-21T09:26:13.433" v="1045" actId="2711"/>
          <ac:spMkLst>
            <pc:docMk/>
            <pc:sldMk cId="3750585453" sldId="278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7:20.403" v="1188" actId="20577"/>
          <ac:spMkLst>
            <pc:docMk/>
            <pc:sldMk cId="3750585453" sldId="278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2797ECC8-6D74-4F17-A706-752EC58DE9B3}" dt="2020-08-21T09:47:25.087" v="1190" actId="22"/>
        <pc:sldMkLst>
          <pc:docMk/>
          <pc:sldMk cId="281929890" sldId="279"/>
        </pc:sldMkLst>
        <pc:spChg chg="mod">
          <ac:chgData name="Danielle" userId="e2554c37-e717-43a0-ba79-1183ca921ccd" providerId="ADAL" clId="{2797ECC8-6D74-4F17-A706-752EC58DE9B3}" dt="2020-08-21T09:26:18.162" v="1046" actId="2711"/>
          <ac:spMkLst>
            <pc:docMk/>
            <pc:sldMk cId="281929890" sldId="279"/>
            <ac:spMk id="2" creationId="{00000000-0000-0000-0000-000000000000}"/>
          </ac:spMkLst>
        </pc:spChg>
        <pc:spChg chg="add">
          <ac:chgData name="Danielle" userId="e2554c37-e717-43a0-ba79-1183ca921ccd" providerId="ADAL" clId="{2797ECC8-6D74-4F17-A706-752EC58DE9B3}" dt="2020-08-21T09:47:25.087" v="1190" actId="22"/>
          <ac:spMkLst>
            <pc:docMk/>
            <pc:sldMk cId="281929890" sldId="279"/>
            <ac:spMk id="3" creationId="{F651FA1A-0E80-4BF3-A8C0-78080CAA3CAB}"/>
          </ac:spMkLst>
        </pc:spChg>
        <pc:spChg chg="del mod">
          <ac:chgData name="Danielle" userId="e2554c37-e717-43a0-ba79-1183ca921ccd" providerId="ADAL" clId="{2797ECC8-6D74-4F17-A706-752EC58DE9B3}" dt="2020-08-21T09:47:24.700" v="1189" actId="478"/>
          <ac:spMkLst>
            <pc:docMk/>
            <pc:sldMk cId="281929890" sldId="279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2797ECC8-6D74-4F17-A706-752EC58DE9B3}" dt="2020-08-21T09:47:27.619" v="1192" actId="22"/>
        <pc:sldMkLst>
          <pc:docMk/>
          <pc:sldMk cId="3463557602" sldId="280"/>
        </pc:sldMkLst>
        <pc:spChg chg="mod">
          <ac:chgData name="Danielle" userId="e2554c37-e717-43a0-ba79-1183ca921ccd" providerId="ADAL" clId="{2797ECC8-6D74-4F17-A706-752EC58DE9B3}" dt="2020-08-21T09:26:23.053" v="1047" actId="2711"/>
          <ac:spMkLst>
            <pc:docMk/>
            <pc:sldMk cId="3463557602" sldId="280"/>
            <ac:spMk id="2" creationId="{00000000-0000-0000-0000-000000000000}"/>
          </ac:spMkLst>
        </pc:spChg>
        <pc:spChg chg="add">
          <ac:chgData name="Danielle" userId="e2554c37-e717-43a0-ba79-1183ca921ccd" providerId="ADAL" clId="{2797ECC8-6D74-4F17-A706-752EC58DE9B3}" dt="2020-08-21T09:47:27.619" v="1192" actId="22"/>
          <ac:spMkLst>
            <pc:docMk/>
            <pc:sldMk cId="3463557602" sldId="280"/>
            <ac:spMk id="3" creationId="{63B9A2D3-5C09-4661-83C5-5C15DEC62DF1}"/>
          </ac:spMkLst>
        </pc:spChg>
        <pc:spChg chg="del mod">
          <ac:chgData name="Danielle" userId="e2554c37-e717-43a0-ba79-1183ca921ccd" providerId="ADAL" clId="{2797ECC8-6D74-4F17-A706-752EC58DE9B3}" dt="2020-08-21T09:47:27.305" v="1191" actId="478"/>
          <ac:spMkLst>
            <pc:docMk/>
            <pc:sldMk cId="3463557602" sldId="280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7:40.174" v="1207" actId="20577"/>
        <pc:sldMkLst>
          <pc:docMk/>
          <pc:sldMk cId="988321676" sldId="281"/>
        </pc:sldMkLst>
        <pc:spChg chg="mod">
          <ac:chgData name="Danielle" userId="e2554c37-e717-43a0-ba79-1183ca921ccd" providerId="ADAL" clId="{2797ECC8-6D74-4F17-A706-752EC58DE9B3}" dt="2020-08-21T09:26:28.283" v="1048" actId="2711"/>
          <ac:spMkLst>
            <pc:docMk/>
            <pc:sldMk cId="988321676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7:40.174" v="1207" actId="20577"/>
          <ac:spMkLst>
            <pc:docMk/>
            <pc:sldMk cId="988321676" sldId="281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26:34.003" v="1049" actId="2711"/>
        <pc:sldMkLst>
          <pc:docMk/>
          <pc:sldMk cId="3120042011" sldId="282"/>
        </pc:sldMkLst>
        <pc:spChg chg="mod">
          <ac:chgData name="Danielle" userId="e2554c37-e717-43a0-ba79-1183ca921ccd" providerId="ADAL" clId="{2797ECC8-6D74-4F17-A706-752EC58DE9B3}" dt="2020-08-21T09:26:34.003" v="1049" actId="2711"/>
          <ac:spMkLst>
            <pc:docMk/>
            <pc:sldMk cId="3120042011" sldId="282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26:34.003" v="1049" actId="2711"/>
          <ac:spMkLst>
            <pc:docMk/>
            <pc:sldMk cId="3120042011" sldId="28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26:39.473" v="1050" actId="2711"/>
        <pc:sldMkLst>
          <pc:docMk/>
          <pc:sldMk cId="1002503905" sldId="283"/>
        </pc:sldMkLst>
        <pc:spChg chg="mod">
          <ac:chgData name="Danielle" userId="e2554c37-e717-43a0-ba79-1183ca921ccd" providerId="ADAL" clId="{2797ECC8-6D74-4F17-A706-752EC58DE9B3}" dt="2020-08-21T09:26:39.473" v="1050" actId="2711"/>
          <ac:spMkLst>
            <pc:docMk/>
            <pc:sldMk cId="1002503905" sldId="283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26:39.473" v="1050" actId="2711"/>
          <ac:spMkLst>
            <pc:docMk/>
            <pc:sldMk cId="1002503905" sldId="28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26:47.902" v="1051" actId="2711"/>
        <pc:sldMkLst>
          <pc:docMk/>
          <pc:sldMk cId="3849721695" sldId="284"/>
        </pc:sldMkLst>
        <pc:spChg chg="mod">
          <ac:chgData name="Danielle" userId="e2554c37-e717-43a0-ba79-1183ca921ccd" providerId="ADAL" clId="{2797ECC8-6D74-4F17-A706-752EC58DE9B3}" dt="2020-08-21T09:26:47.902" v="1051" actId="2711"/>
          <ac:spMkLst>
            <pc:docMk/>
            <pc:sldMk cId="3849721695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26:47.902" v="1051" actId="2711"/>
          <ac:spMkLst>
            <pc:docMk/>
            <pc:sldMk cId="3849721695" sldId="28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26:53.124" v="1052" actId="2711"/>
        <pc:sldMkLst>
          <pc:docMk/>
          <pc:sldMk cId="3930324502" sldId="285"/>
        </pc:sldMkLst>
        <pc:spChg chg="mod">
          <ac:chgData name="Danielle" userId="e2554c37-e717-43a0-ba79-1183ca921ccd" providerId="ADAL" clId="{2797ECC8-6D74-4F17-A706-752EC58DE9B3}" dt="2020-08-21T09:26:53.124" v="1052" actId="2711"/>
          <ac:spMkLst>
            <pc:docMk/>
            <pc:sldMk cId="3930324502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26:53.124" v="1052" actId="2711"/>
          <ac:spMkLst>
            <pc:docMk/>
            <pc:sldMk cId="3930324502" sldId="28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8:25.687" v="1233" actId="20577"/>
        <pc:sldMkLst>
          <pc:docMk/>
          <pc:sldMk cId="3491636175" sldId="286"/>
        </pc:sldMkLst>
        <pc:spChg chg="mod">
          <ac:chgData name="Danielle" userId="e2554c37-e717-43a0-ba79-1183ca921ccd" providerId="ADAL" clId="{2797ECC8-6D74-4F17-A706-752EC58DE9B3}" dt="2020-08-21T09:26:58.575" v="1053" actId="2711"/>
          <ac:spMkLst>
            <pc:docMk/>
            <pc:sldMk cId="3491636175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8:25.687" v="1233" actId="20577"/>
          <ac:spMkLst>
            <pc:docMk/>
            <pc:sldMk cId="3491636175" sldId="286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8:41.335" v="1249" actId="20577"/>
        <pc:sldMkLst>
          <pc:docMk/>
          <pc:sldMk cId="3834719372" sldId="287"/>
        </pc:sldMkLst>
        <pc:spChg chg="mod">
          <ac:chgData name="Danielle" userId="e2554c37-e717-43a0-ba79-1183ca921ccd" providerId="ADAL" clId="{2797ECC8-6D74-4F17-A706-752EC58DE9B3}" dt="2020-08-21T09:27:03.342" v="1054" actId="2711"/>
          <ac:spMkLst>
            <pc:docMk/>
            <pc:sldMk cId="3834719372" sldId="287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8:41.335" v="1249" actId="20577"/>
          <ac:spMkLst>
            <pc:docMk/>
            <pc:sldMk cId="3834719372" sldId="28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97ECC8-6D74-4F17-A706-752EC58DE9B3}" dt="2020-08-21T09:48:59.013" v="1258" actId="20577"/>
        <pc:sldMkLst>
          <pc:docMk/>
          <pc:sldMk cId="2851909214" sldId="288"/>
        </pc:sldMkLst>
        <pc:spChg chg="mod">
          <ac:chgData name="Danielle" userId="e2554c37-e717-43a0-ba79-1183ca921ccd" providerId="ADAL" clId="{2797ECC8-6D74-4F17-A706-752EC58DE9B3}" dt="2020-08-21T09:27:07.884" v="1055" actId="2711"/>
          <ac:spMkLst>
            <pc:docMk/>
            <pc:sldMk cId="2851909214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48:59.013" v="1258" actId="20577"/>
          <ac:spMkLst>
            <pc:docMk/>
            <pc:sldMk cId="2851909214" sldId="288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2797ECC8-6D74-4F17-A706-752EC58DE9B3}" dt="2020-08-21T09:49:06.390" v="1260" actId="22"/>
        <pc:sldMkLst>
          <pc:docMk/>
          <pc:sldMk cId="2384238464" sldId="289"/>
        </pc:sldMkLst>
        <pc:spChg chg="mod">
          <ac:chgData name="Danielle" userId="e2554c37-e717-43a0-ba79-1183ca921ccd" providerId="ADAL" clId="{2797ECC8-6D74-4F17-A706-752EC58DE9B3}" dt="2020-08-21T09:27:12.723" v="1056" actId="2711"/>
          <ac:spMkLst>
            <pc:docMk/>
            <pc:sldMk cId="2384238464" sldId="289"/>
            <ac:spMk id="2" creationId="{00000000-0000-0000-0000-000000000000}"/>
          </ac:spMkLst>
        </pc:spChg>
        <pc:spChg chg="add">
          <ac:chgData name="Danielle" userId="e2554c37-e717-43a0-ba79-1183ca921ccd" providerId="ADAL" clId="{2797ECC8-6D74-4F17-A706-752EC58DE9B3}" dt="2020-08-21T09:49:06.390" v="1260" actId="22"/>
          <ac:spMkLst>
            <pc:docMk/>
            <pc:sldMk cId="2384238464" sldId="289"/>
            <ac:spMk id="3" creationId="{66034668-7CB9-4108-B9B9-FF0779DDC737}"/>
          </ac:spMkLst>
        </pc:spChg>
        <pc:spChg chg="del mod">
          <ac:chgData name="Danielle" userId="e2554c37-e717-43a0-ba79-1183ca921ccd" providerId="ADAL" clId="{2797ECC8-6D74-4F17-A706-752EC58DE9B3}" dt="2020-08-21T09:49:05.993" v="1259" actId="478"/>
          <ac:spMkLst>
            <pc:docMk/>
            <pc:sldMk cId="2384238464" sldId="289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2797ECC8-6D74-4F17-A706-752EC58DE9B3}" dt="2020-08-21T09:49:10.498" v="1262" actId="22"/>
        <pc:sldMkLst>
          <pc:docMk/>
          <pc:sldMk cId="3726766673" sldId="290"/>
        </pc:sldMkLst>
        <pc:spChg chg="mod">
          <ac:chgData name="Danielle" userId="e2554c37-e717-43a0-ba79-1183ca921ccd" providerId="ADAL" clId="{2797ECC8-6D74-4F17-A706-752EC58DE9B3}" dt="2020-08-21T09:27:18.183" v="1057" actId="2711"/>
          <ac:spMkLst>
            <pc:docMk/>
            <pc:sldMk cId="3726766673" sldId="290"/>
            <ac:spMk id="2" creationId="{00000000-0000-0000-0000-000000000000}"/>
          </ac:spMkLst>
        </pc:spChg>
        <pc:spChg chg="add">
          <ac:chgData name="Danielle" userId="e2554c37-e717-43a0-ba79-1183ca921ccd" providerId="ADAL" clId="{2797ECC8-6D74-4F17-A706-752EC58DE9B3}" dt="2020-08-21T09:49:10.498" v="1262" actId="22"/>
          <ac:spMkLst>
            <pc:docMk/>
            <pc:sldMk cId="3726766673" sldId="290"/>
            <ac:spMk id="3" creationId="{3FBF0ECE-C2E4-40D2-85CF-9E0D59E9E064}"/>
          </ac:spMkLst>
        </pc:spChg>
        <pc:spChg chg="del mod">
          <ac:chgData name="Danielle" userId="e2554c37-e717-43a0-ba79-1183ca921ccd" providerId="ADAL" clId="{2797ECC8-6D74-4F17-A706-752EC58DE9B3}" dt="2020-08-21T09:49:09.944" v="1261" actId="478"/>
          <ac:spMkLst>
            <pc:docMk/>
            <pc:sldMk cId="3726766673" sldId="290"/>
            <ac:spMk id="4" creationId="{00000000-0000-0000-0000-000000000000}"/>
          </ac:spMkLst>
        </pc:spChg>
      </pc:sldChg>
      <pc:sldChg chg="addSp delSp modSp mod modAnim modNotesTx">
        <pc:chgData name="Danielle" userId="e2554c37-e717-43a0-ba79-1183ca921ccd" providerId="ADAL" clId="{2797ECC8-6D74-4F17-A706-752EC58DE9B3}" dt="2020-08-21T09:54:12.955" v="1450"/>
        <pc:sldMkLst>
          <pc:docMk/>
          <pc:sldMk cId="2821342557" sldId="291"/>
        </pc:sldMkLst>
        <pc:spChg chg="mod">
          <ac:chgData name="Danielle" userId="e2554c37-e717-43a0-ba79-1183ca921ccd" providerId="ADAL" clId="{2797ECC8-6D74-4F17-A706-752EC58DE9B3}" dt="2020-08-21T09:52:12.202" v="1427" actId="20577"/>
          <ac:spMkLst>
            <pc:docMk/>
            <pc:sldMk cId="2821342557" sldId="291"/>
            <ac:spMk id="2" creationId="{00000000-0000-0000-0000-000000000000}"/>
          </ac:spMkLst>
        </pc:spChg>
        <pc:picChg chg="add mod">
          <ac:chgData name="Danielle" userId="e2554c37-e717-43a0-ba79-1183ca921ccd" providerId="ADAL" clId="{2797ECC8-6D74-4F17-A706-752EC58DE9B3}" dt="2020-08-21T09:53:43.350" v="1441" actId="1076"/>
          <ac:picMkLst>
            <pc:docMk/>
            <pc:sldMk cId="2821342557" sldId="291"/>
            <ac:picMk id="1026" creationId="{B0AA5355-D096-4619-AE70-2333774468BF}"/>
          </ac:picMkLst>
        </pc:picChg>
        <pc:picChg chg="add mod">
          <ac:chgData name="Danielle" userId="e2554c37-e717-43a0-ba79-1183ca921ccd" providerId="ADAL" clId="{2797ECC8-6D74-4F17-A706-752EC58DE9B3}" dt="2020-08-21T09:53:46.039" v="1443" actId="1076"/>
          <ac:picMkLst>
            <pc:docMk/>
            <pc:sldMk cId="2821342557" sldId="291"/>
            <ac:picMk id="1028" creationId="{E4A07F43-C50E-4091-A42A-20BBA7500A3A}"/>
          </ac:picMkLst>
        </pc:picChg>
        <pc:picChg chg="mod">
          <ac:chgData name="Danielle" userId="e2554c37-e717-43a0-ba79-1183ca921ccd" providerId="ADAL" clId="{2797ECC8-6D74-4F17-A706-752EC58DE9B3}" dt="2020-08-21T09:52:26.490" v="1429" actId="1076"/>
          <ac:picMkLst>
            <pc:docMk/>
            <pc:sldMk cId="2821342557" sldId="291"/>
            <ac:picMk id="35843" creationId="{00000000-0000-0000-0000-000000000000}"/>
          </ac:picMkLst>
        </pc:picChg>
        <pc:picChg chg="del mod">
          <ac:chgData name="Danielle" userId="e2554c37-e717-43a0-ba79-1183ca921ccd" providerId="ADAL" clId="{2797ECC8-6D74-4F17-A706-752EC58DE9B3}" dt="2020-08-21T09:53:05.448" v="1432" actId="478"/>
          <ac:picMkLst>
            <pc:docMk/>
            <pc:sldMk cId="2821342557" sldId="291"/>
            <ac:picMk id="35844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9:53:44.615" v="1442" actId="1076"/>
          <ac:picMkLst>
            <pc:docMk/>
            <pc:sldMk cId="2821342557" sldId="291"/>
            <ac:picMk id="35845" creationId="{00000000-0000-0000-0000-000000000000}"/>
          </ac:picMkLst>
        </pc:picChg>
      </pc:sldChg>
      <pc:sldChg chg="addSp delSp modSp new mod modAnim">
        <pc:chgData name="Danielle" userId="e2554c37-e717-43a0-ba79-1183ca921ccd" providerId="ADAL" clId="{2797ECC8-6D74-4F17-A706-752EC58DE9B3}" dt="2020-08-21T08:45:39.119" v="198"/>
        <pc:sldMkLst>
          <pc:docMk/>
          <pc:sldMk cId="2403210366" sldId="293"/>
        </pc:sldMkLst>
        <pc:spChg chg="add mod">
          <ac:chgData name="Danielle" userId="e2554c37-e717-43a0-ba79-1183ca921ccd" providerId="ADAL" clId="{2797ECC8-6D74-4F17-A706-752EC58DE9B3}" dt="2020-08-21T08:45:17.582" v="192" actId="20577"/>
          <ac:spMkLst>
            <pc:docMk/>
            <pc:sldMk cId="2403210366" sldId="293"/>
            <ac:spMk id="3" creationId="{DE36F54D-5BDC-4B81-A97C-A0D563833FA6}"/>
          </ac:spMkLst>
        </pc:spChg>
        <pc:spChg chg="add del mod">
          <ac:chgData name="Danielle" userId="e2554c37-e717-43a0-ba79-1183ca921ccd" providerId="ADAL" clId="{2797ECC8-6D74-4F17-A706-752EC58DE9B3}" dt="2020-08-21T08:44:33.335" v="152" actId="478"/>
          <ac:spMkLst>
            <pc:docMk/>
            <pc:sldMk cId="2403210366" sldId="293"/>
            <ac:spMk id="5" creationId="{04E9A4B7-6C9D-41EE-8420-D6144D525FA3}"/>
          </ac:spMkLst>
        </pc:spChg>
      </pc:sldChg>
      <pc:sldChg chg="addSp delSp modSp new mod modAnim">
        <pc:chgData name="Danielle" userId="e2554c37-e717-43a0-ba79-1183ca921ccd" providerId="ADAL" clId="{2797ECC8-6D74-4F17-A706-752EC58DE9B3}" dt="2020-08-21T08:54:21.072" v="386" actId="403"/>
        <pc:sldMkLst>
          <pc:docMk/>
          <pc:sldMk cId="1672444401" sldId="294"/>
        </pc:sldMkLst>
        <pc:spChg chg="add del mod">
          <ac:chgData name="Danielle" userId="e2554c37-e717-43a0-ba79-1183ca921ccd" providerId="ADAL" clId="{2797ECC8-6D74-4F17-A706-752EC58DE9B3}" dt="2020-08-21T08:39:07.431" v="70" actId="21"/>
          <ac:spMkLst>
            <pc:docMk/>
            <pc:sldMk cId="1672444401" sldId="294"/>
            <ac:spMk id="3" creationId="{58BAF2D6-D03F-4BEE-B8D0-E0A0C581A93C}"/>
          </ac:spMkLst>
        </pc:spChg>
        <pc:spChg chg="add mod">
          <ac:chgData name="Danielle" userId="e2554c37-e717-43a0-ba79-1183ca921ccd" providerId="ADAL" clId="{2797ECC8-6D74-4F17-A706-752EC58DE9B3}" dt="2020-08-21T08:54:21.072" v="386" actId="403"/>
          <ac:spMkLst>
            <pc:docMk/>
            <pc:sldMk cId="1672444401" sldId="294"/>
            <ac:spMk id="5" creationId="{B9E88837-8A01-4AAF-AD0F-332619BFCC54}"/>
          </ac:spMkLst>
        </pc:spChg>
      </pc:sldChg>
      <pc:sldChg chg="addSp new del mod">
        <pc:chgData name="Danielle" userId="e2554c37-e717-43a0-ba79-1183ca921ccd" providerId="ADAL" clId="{2797ECC8-6D74-4F17-A706-752EC58DE9B3}" dt="2020-08-21T08:54:25.325" v="387" actId="47"/>
        <pc:sldMkLst>
          <pc:docMk/>
          <pc:sldMk cId="1261936902" sldId="295"/>
        </pc:sldMkLst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11" creationId="{B67FBE70-694A-4738-BDE3-AD098485D51E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13" creationId="{F002681F-5AB0-4A42-8A55-A760823880D7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15" creationId="{AD5434D0-5711-4B49-AF72-00BF4E439930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17" creationId="{7BC88340-3AD3-4A1F-9547-D1DBCC7E1EE5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19" creationId="{A3CA2372-49B9-458E-9E1F-2763AD494300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21" creationId="{90D754E3-5F27-4BA1-A3FE-C2C2FB450E00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23" creationId="{87FB1B09-5783-420B-A39B-A6957419BD41}"/>
          </ac:spMkLst>
        </pc:spChg>
        <pc:spChg chg="add">
          <ac:chgData name="Danielle" userId="e2554c37-e717-43a0-ba79-1183ca921ccd" providerId="ADAL" clId="{2797ECC8-6D74-4F17-A706-752EC58DE9B3}" dt="2020-08-21T08:40:19.678" v="75" actId="22"/>
          <ac:spMkLst>
            <pc:docMk/>
            <pc:sldMk cId="1261936902" sldId="295"/>
            <ac:spMk id="25" creationId="{602540D0-E6C1-4ABB-BA81-B09094933F40}"/>
          </ac:spMkLst>
        </pc:spChg>
      </pc:sldChg>
      <pc:sldChg chg="modSp add del">
        <pc:chgData name="Danielle" userId="e2554c37-e717-43a0-ba79-1183ca921ccd" providerId="ADAL" clId="{2797ECC8-6D74-4F17-A706-752EC58DE9B3}" dt="2020-08-21T09:02:23.914" v="793" actId="47"/>
        <pc:sldMkLst>
          <pc:docMk/>
          <pc:sldMk cId="0" sldId="308"/>
        </pc:sldMkLst>
        <pc:spChg chg="mod">
          <ac:chgData name="Danielle" userId="e2554c37-e717-43a0-ba79-1183ca921ccd" providerId="ADAL" clId="{2797ECC8-6D74-4F17-A706-752EC58DE9B3}" dt="2020-08-21T08:40:51.647" v="76"/>
          <ac:spMkLst>
            <pc:docMk/>
            <pc:sldMk cId="0" sldId="308"/>
            <ac:spMk id="6146" creationId="{5E659A3D-C753-4830-8A16-82779DD7946D}"/>
          </ac:spMkLst>
        </pc:spChg>
        <pc:spChg chg="mod">
          <ac:chgData name="Danielle" userId="e2554c37-e717-43a0-ba79-1183ca921ccd" providerId="ADAL" clId="{2797ECC8-6D74-4F17-A706-752EC58DE9B3}" dt="2020-08-21T08:40:51.647" v="76"/>
          <ac:spMkLst>
            <pc:docMk/>
            <pc:sldMk cId="0" sldId="308"/>
            <ac:spMk id="6147" creationId="{DD32450F-7738-41DE-A0A0-3158B20B7D82}"/>
          </ac:spMkLst>
        </pc:spChg>
      </pc:sldChg>
      <pc:sldChg chg="modSp add del">
        <pc:chgData name="Danielle" userId="e2554c37-e717-43a0-ba79-1183ca921ccd" providerId="ADAL" clId="{2797ECC8-6D74-4F17-A706-752EC58DE9B3}" dt="2020-08-21T09:02:25.981" v="794" actId="47"/>
        <pc:sldMkLst>
          <pc:docMk/>
          <pc:sldMk cId="0" sldId="310"/>
        </pc:sldMkLst>
        <pc:spChg chg="mod">
          <ac:chgData name="Danielle" userId="e2554c37-e717-43a0-ba79-1183ca921ccd" providerId="ADAL" clId="{2797ECC8-6D74-4F17-A706-752EC58DE9B3}" dt="2020-08-21T08:40:51.647" v="76"/>
          <ac:spMkLst>
            <pc:docMk/>
            <pc:sldMk cId="0" sldId="310"/>
            <ac:spMk id="7170" creationId="{E298C508-6034-4D47-B25A-3AD44AB1FDEB}"/>
          </ac:spMkLst>
        </pc:spChg>
        <pc:spChg chg="mod">
          <ac:chgData name="Danielle" userId="e2554c37-e717-43a0-ba79-1183ca921ccd" providerId="ADAL" clId="{2797ECC8-6D74-4F17-A706-752EC58DE9B3}" dt="2020-08-21T08:40:51.647" v="76"/>
          <ac:spMkLst>
            <pc:docMk/>
            <pc:sldMk cId="0" sldId="310"/>
            <ac:spMk id="7171" creationId="{47068E9F-2C1C-4450-8755-17DE29553790}"/>
          </ac:spMkLst>
        </pc:spChg>
      </pc:sldChg>
      <pc:sldChg chg="addSp modSp new mod modClrScheme modAnim chgLayout">
        <pc:chgData name="Danielle" userId="e2554c37-e717-43a0-ba79-1183ca921ccd" providerId="ADAL" clId="{2797ECC8-6D74-4F17-A706-752EC58DE9B3}" dt="2020-08-21T09:02:12.241" v="792" actId="20577"/>
        <pc:sldMkLst>
          <pc:docMk/>
          <pc:sldMk cId="3060698956" sldId="311"/>
        </pc:sldMkLst>
        <pc:spChg chg="add mod">
          <ac:chgData name="Danielle" userId="e2554c37-e717-43a0-ba79-1183ca921ccd" providerId="ADAL" clId="{2797ECC8-6D74-4F17-A706-752EC58DE9B3}" dt="2020-08-21T09:00:27.900" v="746"/>
          <ac:spMkLst>
            <pc:docMk/>
            <pc:sldMk cId="3060698956" sldId="311"/>
            <ac:spMk id="2" creationId="{91492565-B3E1-4FEF-BF9C-127B5AEFC49A}"/>
          </ac:spMkLst>
        </pc:spChg>
        <pc:spChg chg="add mod">
          <ac:chgData name="Danielle" userId="e2554c37-e717-43a0-ba79-1183ca921ccd" providerId="ADAL" clId="{2797ECC8-6D74-4F17-A706-752EC58DE9B3}" dt="2020-08-21T09:00:59.322" v="765" actId="20577"/>
          <ac:spMkLst>
            <pc:docMk/>
            <pc:sldMk cId="3060698956" sldId="311"/>
            <ac:spMk id="3" creationId="{9B80688A-FB40-4AFF-976B-C64EE87F1448}"/>
          </ac:spMkLst>
        </pc:spChg>
        <pc:spChg chg="add mod">
          <ac:chgData name="Danielle" userId="e2554c37-e717-43a0-ba79-1183ca921ccd" providerId="ADAL" clId="{2797ECC8-6D74-4F17-A706-752EC58DE9B3}" dt="2020-08-21T09:02:12.241" v="792" actId="20577"/>
          <ac:spMkLst>
            <pc:docMk/>
            <pc:sldMk cId="3060698956" sldId="311"/>
            <ac:spMk id="4" creationId="{86669173-D0C4-4D68-BA87-63B52545E7FB}"/>
          </ac:spMkLst>
        </pc:spChg>
      </pc:sldChg>
      <pc:sldChg chg="modSp add mod modAnim">
        <pc:chgData name="Danielle" userId="e2554c37-e717-43a0-ba79-1183ca921ccd" providerId="ADAL" clId="{2797ECC8-6D74-4F17-A706-752EC58DE9B3}" dt="2020-08-21T09:07:29.433" v="965" actId="20577"/>
        <pc:sldMkLst>
          <pc:docMk/>
          <pc:sldMk cId="507838538" sldId="312"/>
        </pc:sldMkLst>
        <pc:spChg chg="mod">
          <ac:chgData name="Danielle" userId="e2554c37-e717-43a0-ba79-1183ca921ccd" providerId="ADAL" clId="{2797ECC8-6D74-4F17-A706-752EC58DE9B3}" dt="2020-08-21T09:07:29.433" v="965" actId="20577"/>
          <ac:spMkLst>
            <pc:docMk/>
            <pc:sldMk cId="507838538" sldId="312"/>
            <ac:spMk id="3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05:39.578" v="908" actId="20577"/>
          <ac:spMkLst>
            <pc:docMk/>
            <pc:sldMk cId="507838538" sldId="312"/>
            <ac:spMk id="5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9:07:09.849" v="932" actId="20577"/>
          <ac:spMkLst>
            <pc:docMk/>
            <pc:sldMk cId="507838538" sldId="312"/>
            <ac:spMk id="6" creationId="{39174077-6343-4FC1-9A64-67CDA83300A2}"/>
          </ac:spMkLst>
        </pc:spChg>
      </pc:sldChg>
      <pc:sldMasterChg chg="modSp modSldLayout">
        <pc:chgData name="Danielle" userId="e2554c37-e717-43a0-ba79-1183ca921ccd" providerId="ADAL" clId="{2797ECC8-6D74-4F17-A706-752EC58DE9B3}" dt="2020-08-21T08:30:14.559" v="16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2797ECC8-6D74-4F17-A706-752EC58DE9B3}" dt="2020-08-21T08:30:14.559" v="16" actId="2711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8:30:14.559" v="16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2797ECC8-6D74-4F17-A706-752EC58DE9B3}" dt="2020-08-21T08:30:14.559" v="16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14.559" v="16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14.559" v="16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14.559" v="16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14.559" v="16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797ECC8-6D74-4F17-A706-752EC58DE9B3}" dt="2020-08-21T08:30:09.684" v="15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2797ECC8-6D74-4F17-A706-752EC58DE9B3}" dt="2020-08-21T08:30:09.684" v="15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delSldLayout modSldLayout">
        <pc:chgData name="Danielle" userId="e2554c37-e717-43a0-ba79-1183ca921ccd" providerId="ADAL" clId="{2797ECC8-6D74-4F17-A706-752EC58DE9B3}" dt="2020-08-21T09:02:25.981" v="794" actId="4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797ECC8-6D74-4F17-A706-752EC58DE9B3}" dt="2020-08-21T08:30:02.370" v="1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8:30:02.370" v="14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8:30:02.370" v="1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8:30:02.370" v="14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797ECC8-6D74-4F17-A706-752EC58DE9B3}" dt="2020-08-21T08:30:02.370" v="14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797ECC8-6D74-4F17-A706-752EC58DE9B3}" dt="2020-08-21T08:30:02.370" v="1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2797ECC8-6D74-4F17-A706-752EC58DE9B3}" dt="2020-08-21T08:29:49.746" v="12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2797ECC8-6D74-4F17-A706-752EC58DE9B3}" dt="2020-08-21T08:29:44.401" v="9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797ECC8-6D74-4F17-A706-752EC58DE9B3}" dt="2020-08-21T08:29:44.401" v="9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797ECC8-6D74-4F17-A706-752EC58DE9B3}" dt="2020-08-21T08:29:47.388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797ECC8-6D74-4F17-A706-752EC58DE9B3}" dt="2020-08-21T08:29:49.746" v="12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797ECC8-6D74-4F17-A706-752EC58DE9B3}" dt="2020-08-21T08:29:44.401" v="9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797ECC8-6D74-4F17-A706-752EC58DE9B3}" dt="2020-08-21T08:29:44.401" v="9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797ECC8-6D74-4F17-A706-752EC58DE9B3}" dt="2020-08-21T08:29:44.401" v="9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797ECC8-6D74-4F17-A706-752EC58DE9B3}" dt="2020-08-21T08:29:44.401" v="9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797ECC8-6D74-4F17-A706-752EC58DE9B3}" dt="2020-08-21T08:29:44.401" v="9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797ECC8-6D74-4F17-A706-752EC58DE9B3}" dt="2020-08-21T08:29:35.024" v="6" actId="1035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2797ECC8-6D74-4F17-A706-752EC58DE9B3}" dt="2020-08-21T08:29:35.024" v="6" actId="1035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797ECC8-6D74-4F17-A706-752EC58DE9B3}" dt="2020-08-21T08:29:35.024" v="6" actId="1035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2797ECC8-6D74-4F17-A706-752EC58DE9B3}" dt="2020-08-21T08:29:56.227" v="1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2797ECC8-6D74-4F17-A706-752EC58DE9B3}" dt="2020-08-21T08:29:56.227" v="1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2797ECC8-6D74-4F17-A706-752EC58DE9B3}" dt="2020-08-21T08:29:22.054" v="0" actId="478"/>
          <pc:sldLayoutMkLst>
            <pc:docMk/>
            <pc:sldMasterMk cId="2492940549" sldId="2147483650"/>
            <pc:sldLayoutMk cId="1328712972" sldId="2147483666"/>
          </pc:sldLayoutMkLst>
          <pc:spChg chg="del">
            <ac:chgData name="Danielle" userId="e2554c37-e717-43a0-ba79-1183ca921ccd" providerId="ADAL" clId="{2797ECC8-6D74-4F17-A706-752EC58DE9B3}" dt="2020-08-21T08:29:22.054" v="0" actId="478"/>
            <ac:spMkLst>
              <pc:docMk/>
              <pc:sldMasterMk cId="2492940549" sldId="2147483650"/>
              <pc:sldLayoutMk cId="1328712972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2.054" v="0" actId="478"/>
            <ac:spMkLst>
              <pc:docMk/>
              <pc:sldMasterMk cId="2492940549" sldId="2147483650"/>
              <pc:sldLayoutMk cId="1328712972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2.054" v="0" actId="478"/>
            <ac:spMkLst>
              <pc:docMk/>
              <pc:sldMasterMk cId="2492940549" sldId="2147483650"/>
              <pc:sldLayoutMk cId="1328712972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2.054" v="0" actId="478"/>
            <ac:spMkLst>
              <pc:docMk/>
              <pc:sldMasterMk cId="2492940549" sldId="2147483650"/>
              <pc:sldLayoutMk cId="1328712972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2.054" v="0" actId="478"/>
            <ac:spMkLst>
              <pc:docMk/>
              <pc:sldMasterMk cId="2492940549" sldId="2147483650"/>
              <pc:sldLayoutMk cId="1328712972" sldId="2147483666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2797ECC8-6D74-4F17-A706-752EC58DE9B3}" dt="2020-08-21T08:29:25.062" v="1" actId="478"/>
          <pc:sldLayoutMkLst>
            <pc:docMk/>
            <pc:sldMasterMk cId="2492940549" sldId="2147483650"/>
            <pc:sldLayoutMk cId="4053208839" sldId="2147483667"/>
          </pc:sldLayoutMkLst>
          <pc:spChg chg="del">
            <ac:chgData name="Danielle" userId="e2554c37-e717-43a0-ba79-1183ca921ccd" providerId="ADAL" clId="{2797ECC8-6D74-4F17-A706-752EC58DE9B3}" dt="2020-08-21T08:29:25.062" v="1" actId="478"/>
            <ac:spMkLst>
              <pc:docMk/>
              <pc:sldMasterMk cId="2492940549" sldId="2147483650"/>
              <pc:sldLayoutMk cId="4053208839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5.062" v="1" actId="478"/>
            <ac:spMkLst>
              <pc:docMk/>
              <pc:sldMasterMk cId="2492940549" sldId="2147483650"/>
              <pc:sldLayoutMk cId="4053208839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5.062" v="1" actId="478"/>
            <ac:spMkLst>
              <pc:docMk/>
              <pc:sldMasterMk cId="2492940549" sldId="2147483650"/>
              <pc:sldLayoutMk cId="4053208839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5.062" v="1" actId="478"/>
            <ac:spMkLst>
              <pc:docMk/>
              <pc:sldMasterMk cId="2492940549" sldId="2147483650"/>
              <pc:sldLayoutMk cId="4053208839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2797ECC8-6D74-4F17-A706-752EC58DE9B3}" dt="2020-08-21T08:29:25.062" v="1" actId="478"/>
            <ac:spMkLst>
              <pc:docMk/>
              <pc:sldMasterMk cId="2492940549" sldId="2147483650"/>
              <pc:sldLayoutMk cId="4053208839" sldId="2147483667"/>
              <ac:spMk id="6" creationId="{00000000-0000-0000-0000-000000000000}"/>
            </ac:spMkLst>
          </pc:spChg>
        </pc:sldLayoutChg>
        <pc:sldLayoutChg chg="del">
          <pc:chgData name="Danielle" userId="e2554c37-e717-43a0-ba79-1183ca921ccd" providerId="ADAL" clId="{2797ECC8-6D74-4F17-A706-752EC58DE9B3}" dt="2020-08-21T09:02:25.981" v="794" actId="47"/>
          <pc:sldLayoutMkLst>
            <pc:docMk/>
            <pc:sldMasterMk cId="2492940549" sldId="2147483650"/>
            <pc:sldLayoutMk cId="250437270" sldId="2147483669"/>
          </pc:sldLayoutMkLst>
        </pc:sldLayoutChg>
      </pc:sldMasterChg>
    </pc:docChg>
  </pc:docChgLst>
  <pc:docChgLst>
    <pc:chgData name="Danielle@piximaths.onmicrosoft.com" userId="e2554c37-e717-43a0-ba79-1183ca921ccd" providerId="ADAL" clId="{1A7980C5-2798-469C-801A-2E9E15E1FFAB}"/>
    <pc:docChg chg="modSld">
      <pc:chgData name="Danielle@piximaths.onmicrosoft.com" userId="e2554c37-e717-43a0-ba79-1183ca921ccd" providerId="ADAL" clId="{1A7980C5-2798-469C-801A-2E9E15E1FFAB}" dt="2022-07-08T09:39:54.872" v="36"/>
      <pc:docMkLst>
        <pc:docMk/>
      </pc:docMkLst>
      <pc:sldChg chg="modSp modAnim">
        <pc:chgData name="Danielle@piximaths.onmicrosoft.com" userId="e2554c37-e717-43a0-ba79-1183ca921ccd" providerId="ADAL" clId="{1A7980C5-2798-469C-801A-2E9E15E1FFAB}" dt="2022-07-08T09:39:22.949" v="17" actId="20577"/>
        <pc:sldMkLst>
          <pc:docMk/>
          <pc:sldMk cId="3404140939" sldId="260"/>
        </pc:sldMkLst>
        <pc:spChg chg="mod">
          <ac:chgData name="Danielle@piximaths.onmicrosoft.com" userId="e2554c37-e717-43a0-ba79-1183ca921ccd" providerId="ADAL" clId="{1A7980C5-2798-469C-801A-2E9E15E1FFAB}" dt="2022-07-08T09:39:14.251" v="7" actId="20577"/>
          <ac:spMkLst>
            <pc:docMk/>
            <pc:sldMk cId="3404140939" sldId="260"/>
            <ac:spMk id="5" creationId="{00000000-0000-0000-0000-000000000000}"/>
          </ac:spMkLst>
        </pc:spChg>
        <pc:spChg chg="mod">
          <ac:chgData name="Danielle@piximaths.onmicrosoft.com" userId="e2554c37-e717-43a0-ba79-1183ca921ccd" providerId="ADAL" clId="{1A7980C5-2798-469C-801A-2E9E15E1FFAB}" dt="2022-07-08T09:39:22.949" v="17" actId="20577"/>
          <ac:spMkLst>
            <pc:docMk/>
            <pc:sldMk cId="3404140939" sldId="260"/>
            <ac:spMk id="6" creationId="{39174077-6343-4FC1-9A64-67CDA83300A2}"/>
          </ac:spMkLst>
        </pc:spChg>
      </pc:sldChg>
      <pc:sldChg chg="modAnim">
        <pc:chgData name="Danielle@piximaths.onmicrosoft.com" userId="e2554c37-e717-43a0-ba79-1183ca921ccd" providerId="ADAL" clId="{1A7980C5-2798-469C-801A-2E9E15E1FFAB}" dt="2022-07-08T09:39:54.872" v="36"/>
        <pc:sldMkLst>
          <pc:docMk/>
          <pc:sldMk cId="3060698956" sldId="311"/>
        </pc:sldMkLst>
      </pc:sldChg>
      <pc:sldChg chg="modSp mod modAnim">
        <pc:chgData name="Danielle@piximaths.onmicrosoft.com" userId="e2554c37-e717-43a0-ba79-1183ca921ccd" providerId="ADAL" clId="{1A7980C5-2798-469C-801A-2E9E15E1FFAB}" dt="2022-07-08T09:39:47.706" v="35" actId="20577"/>
        <pc:sldMkLst>
          <pc:docMk/>
          <pc:sldMk cId="507838538" sldId="312"/>
        </pc:sldMkLst>
        <pc:spChg chg="mod">
          <ac:chgData name="Danielle@piximaths.onmicrosoft.com" userId="e2554c37-e717-43a0-ba79-1183ca921ccd" providerId="ADAL" clId="{1A7980C5-2798-469C-801A-2E9E15E1FFAB}" dt="2022-07-08T09:39:29.151" v="19" actId="20577"/>
          <ac:spMkLst>
            <pc:docMk/>
            <pc:sldMk cId="507838538" sldId="312"/>
            <ac:spMk id="3" creationId="{00000000-0000-0000-0000-000000000000}"/>
          </ac:spMkLst>
        </pc:spChg>
        <pc:spChg chg="mod">
          <ac:chgData name="Danielle@piximaths.onmicrosoft.com" userId="e2554c37-e717-43a0-ba79-1183ca921ccd" providerId="ADAL" clId="{1A7980C5-2798-469C-801A-2E9E15E1FFAB}" dt="2022-07-08T09:39:38.523" v="27" actId="20577"/>
          <ac:spMkLst>
            <pc:docMk/>
            <pc:sldMk cId="507838538" sldId="312"/>
            <ac:spMk id="5" creationId="{00000000-0000-0000-0000-000000000000}"/>
          </ac:spMkLst>
        </pc:spChg>
        <pc:spChg chg="mod">
          <ac:chgData name="Danielle@piximaths.onmicrosoft.com" userId="e2554c37-e717-43a0-ba79-1183ca921ccd" providerId="ADAL" clId="{1A7980C5-2798-469C-801A-2E9E15E1FFAB}" dt="2022-07-08T09:39:47.706" v="35" actId="20577"/>
          <ac:spMkLst>
            <pc:docMk/>
            <pc:sldMk cId="507838538" sldId="312"/>
            <ac:spMk id="6" creationId="{39174077-6343-4FC1-9A64-67CDA83300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Teacher note: students can’t end up with more than £3012</a:t>
            </a:r>
            <a:endParaRPr lang="en-GB" sz="1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8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22869"/>
              <a:ext cx="2292751" cy="64633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96752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204863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1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20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00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08 July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Compound Interest and Depreciation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08 July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Compound Interest and Depreciation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Percentage, increase, decrease, multiplier, compound interest, depreciation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solve problems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involving compound interest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problems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involving depreciation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explain methods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involving compound interest and depreciation.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123728" y="1124745"/>
            <a:ext cx="676875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marL="0" indent="0" eaLnBrk="1" hangingPunct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 75 by 12%</a:t>
            </a:r>
          </a:p>
          <a:p>
            <a:pPr eaLnBrk="1" hangingPunct="1">
              <a:buFont typeface="Arial" charset="0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Decrease 64 by 16%</a:t>
            </a:r>
          </a:p>
          <a:p>
            <a:pPr eaLnBrk="1" hangingPunct="1">
              <a:buFont typeface="Arial" charset="0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 549 by 4%</a:t>
            </a:r>
          </a:p>
          <a:p>
            <a:pPr eaLnBrk="1" hangingPunct="1">
              <a:buFont typeface="Arial" charset="0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 400 by 5% then by a further 6%</a:t>
            </a:r>
          </a:p>
          <a:p>
            <a:pPr eaLnBrk="1" hangingPunct="1">
              <a:buFont typeface="Arial" charset="0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Decrease 80 by 10% then by a further 25%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1078" y="1740298"/>
            <a:ext cx="1223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84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53.76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570.96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445.2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54</a:t>
            </a:r>
          </a:p>
        </p:txBody>
      </p:sp>
    </p:spTree>
    <p:extLst>
      <p:ext uri="{BB962C8B-B14F-4D97-AF65-F5344CB8AC3E}">
        <p14:creationId xmlns:p14="http://schemas.microsoft.com/office/powerpoint/2010/main" val="22743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The Savings Game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are going to invest £1000.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Three banks are willing to offer you a competitive rate of interest.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Every five years you have the option to stick with the bank you’re with or swap and look for a better rate of interest.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aim of the game is to have made as much money as you can at the end of the 25 year period.</a:t>
            </a:r>
          </a:p>
        </p:txBody>
      </p:sp>
      <p:pic>
        <p:nvPicPr>
          <p:cNvPr id="3" name="Picture 4" descr="MCj04241980000[1]">
            <a:extLst>
              <a:ext uri="{FF2B5EF4-FFF2-40B4-BE49-F238E27FC236}">
                <a16:creationId xmlns:a16="http://schemas.microsoft.com/office/drawing/2014/main" id="{13422564-ED18-462F-9EF4-955883DBF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2776"/>
            <a:ext cx="2133600" cy="102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47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2564847"/>
            <a:ext cx="7992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A = 4% for two years, unsure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B = 3% for two years, definitely lower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C = 2% for two years, definitely higher next three years</a:t>
            </a:r>
          </a:p>
        </p:txBody>
      </p:sp>
    </p:spTree>
    <p:extLst>
      <p:ext uri="{BB962C8B-B14F-4D97-AF65-F5344CB8AC3E}">
        <p14:creationId xmlns:p14="http://schemas.microsoft.com/office/powerpoint/2010/main" val="342738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4%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3%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2%</a:t>
            </a:r>
          </a:p>
        </p:txBody>
      </p:sp>
    </p:spTree>
    <p:extLst>
      <p:ext uri="{BB962C8B-B14F-4D97-AF65-F5344CB8AC3E}">
        <p14:creationId xmlns:p14="http://schemas.microsoft.com/office/powerpoint/2010/main" val="108762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3%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2%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3%</a:t>
            </a:r>
          </a:p>
        </p:txBody>
      </p:sp>
    </p:spTree>
    <p:extLst>
      <p:ext uri="{BB962C8B-B14F-4D97-AF65-F5344CB8AC3E}">
        <p14:creationId xmlns:p14="http://schemas.microsoft.com/office/powerpoint/2010/main" val="1559086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4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3%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2%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3%</a:t>
            </a:r>
          </a:p>
        </p:txBody>
      </p:sp>
    </p:spTree>
    <p:extLst>
      <p:ext uri="{BB962C8B-B14F-4D97-AF65-F5344CB8AC3E}">
        <p14:creationId xmlns:p14="http://schemas.microsoft.com/office/powerpoint/2010/main" val="316144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5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3%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2%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3%</a:t>
            </a:r>
          </a:p>
        </p:txBody>
      </p:sp>
    </p:spTree>
    <p:extLst>
      <p:ext uri="{BB962C8B-B14F-4D97-AF65-F5344CB8AC3E}">
        <p14:creationId xmlns:p14="http://schemas.microsoft.com/office/powerpoint/2010/main" val="1277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6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2564847"/>
            <a:ext cx="7992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A = 6% for two years, definitely lower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B = 4% for two years, unsure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C = 2% for two years, definitely higher next three years</a:t>
            </a:r>
          </a:p>
        </p:txBody>
      </p:sp>
    </p:spTree>
    <p:extLst>
      <p:ext uri="{BB962C8B-B14F-4D97-AF65-F5344CB8AC3E}">
        <p14:creationId xmlns:p14="http://schemas.microsoft.com/office/powerpoint/2010/main" val="1973166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7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6%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4%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2%</a:t>
            </a:r>
          </a:p>
        </p:txBody>
      </p:sp>
    </p:spTree>
    <p:extLst>
      <p:ext uri="{BB962C8B-B14F-4D97-AF65-F5344CB8AC3E}">
        <p14:creationId xmlns:p14="http://schemas.microsoft.com/office/powerpoint/2010/main" val="3307281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2%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3%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4%</a:t>
            </a:r>
          </a:p>
        </p:txBody>
      </p:sp>
    </p:spTree>
    <p:extLst>
      <p:ext uri="{BB962C8B-B14F-4D97-AF65-F5344CB8AC3E}">
        <p14:creationId xmlns:p14="http://schemas.microsoft.com/office/powerpoint/2010/main" val="3336957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9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2%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3%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4%</a:t>
            </a:r>
          </a:p>
        </p:txBody>
      </p:sp>
    </p:spTree>
    <p:extLst>
      <p:ext uri="{BB962C8B-B14F-4D97-AF65-F5344CB8AC3E}">
        <p14:creationId xmlns:p14="http://schemas.microsoft.com/office/powerpoint/2010/main" val="200805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36F54D-5BDC-4B81-A97C-A0D563833FA6}"/>
                  </a:ext>
                </a:extLst>
              </p:cNvPr>
              <p:cNvSpPr txBox="1"/>
              <p:nvPr/>
            </p:nvSpPr>
            <p:spPr>
              <a:xfrm>
                <a:off x="2123728" y="1124745"/>
                <a:ext cx="6768752" cy="4401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multiplier is the number you have to multiply the original amount by to increase or decrease by a certain percentage.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Increase 75 by 12%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×1.12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successive percentage change, you can multiply the multipliers!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Increase 400 by 5% then by a further 6%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×1.05×1.06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36F54D-5BDC-4B81-A97C-A0D563833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4401205"/>
              </a:xfrm>
              <a:prstGeom prst="rect">
                <a:avLst/>
              </a:prstGeom>
              <a:blipFill>
                <a:blip r:embed="rId2"/>
                <a:stretch>
                  <a:fillRect l="-900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21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2%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3%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4%</a:t>
            </a:r>
          </a:p>
        </p:txBody>
      </p:sp>
    </p:spTree>
    <p:extLst>
      <p:ext uri="{BB962C8B-B14F-4D97-AF65-F5344CB8AC3E}">
        <p14:creationId xmlns:p14="http://schemas.microsoft.com/office/powerpoint/2010/main" val="4276952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11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2564847"/>
            <a:ext cx="7992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A = 2.5% for two years, definitely higher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B = 3.5% for two years, unsure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C = 4.5% for two years, definitely lower next three years</a:t>
            </a:r>
          </a:p>
        </p:txBody>
      </p:sp>
    </p:spTree>
    <p:extLst>
      <p:ext uri="{BB962C8B-B14F-4D97-AF65-F5344CB8AC3E}">
        <p14:creationId xmlns:p14="http://schemas.microsoft.com/office/powerpoint/2010/main" val="3886962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12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2.5%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3.5%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4.5%</a:t>
            </a:r>
          </a:p>
        </p:txBody>
      </p:sp>
    </p:spTree>
    <p:extLst>
      <p:ext uri="{BB962C8B-B14F-4D97-AF65-F5344CB8AC3E}">
        <p14:creationId xmlns:p14="http://schemas.microsoft.com/office/powerpoint/2010/main" val="49344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3.5%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2%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3%</a:t>
            </a:r>
          </a:p>
        </p:txBody>
      </p:sp>
    </p:spTree>
    <p:extLst>
      <p:ext uri="{BB962C8B-B14F-4D97-AF65-F5344CB8AC3E}">
        <p14:creationId xmlns:p14="http://schemas.microsoft.com/office/powerpoint/2010/main" val="3750585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51FA1A-0E80-4BF3-A8C0-78080CAA3CAB}"/>
              </a:ext>
            </a:extLst>
          </p:cNvPr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3.5%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2%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3%</a:t>
            </a:r>
          </a:p>
        </p:txBody>
      </p:sp>
    </p:spTree>
    <p:extLst>
      <p:ext uri="{BB962C8B-B14F-4D97-AF65-F5344CB8AC3E}">
        <p14:creationId xmlns:p14="http://schemas.microsoft.com/office/powerpoint/2010/main" val="281929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B9A2D3-5C09-4661-83C5-5C15DEC62DF1}"/>
              </a:ext>
            </a:extLst>
          </p:cNvPr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3.5%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2%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3%</a:t>
            </a:r>
          </a:p>
        </p:txBody>
      </p:sp>
    </p:spTree>
    <p:extLst>
      <p:ext uri="{BB962C8B-B14F-4D97-AF65-F5344CB8AC3E}">
        <p14:creationId xmlns:p14="http://schemas.microsoft.com/office/powerpoint/2010/main" val="3463557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16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2564847"/>
            <a:ext cx="7992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A = 5.2% for two years, definitely lower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B = 4.1% for two years, definitely higher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C = 3.9% for two years, unsure next three years</a:t>
            </a:r>
          </a:p>
        </p:txBody>
      </p:sp>
    </p:spTree>
    <p:extLst>
      <p:ext uri="{BB962C8B-B14F-4D97-AF65-F5344CB8AC3E}">
        <p14:creationId xmlns:p14="http://schemas.microsoft.com/office/powerpoint/2010/main" val="988321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17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5.2%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4.1%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3.9%</a:t>
            </a:r>
          </a:p>
        </p:txBody>
      </p:sp>
    </p:spTree>
    <p:extLst>
      <p:ext uri="{BB962C8B-B14F-4D97-AF65-F5344CB8AC3E}">
        <p14:creationId xmlns:p14="http://schemas.microsoft.com/office/powerpoint/2010/main" val="3120042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4.9%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4.9%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4.9%</a:t>
            </a:r>
          </a:p>
        </p:txBody>
      </p:sp>
    </p:spTree>
    <p:extLst>
      <p:ext uri="{BB962C8B-B14F-4D97-AF65-F5344CB8AC3E}">
        <p14:creationId xmlns:p14="http://schemas.microsoft.com/office/powerpoint/2010/main" val="1002503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19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4.9%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4.9%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4.9%</a:t>
            </a:r>
          </a:p>
        </p:txBody>
      </p:sp>
    </p:spTree>
    <p:extLst>
      <p:ext uri="{BB962C8B-B14F-4D97-AF65-F5344CB8AC3E}">
        <p14:creationId xmlns:p14="http://schemas.microsoft.com/office/powerpoint/2010/main" val="384972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88837-8A01-4AAF-AD0F-332619BFCC54}"/>
              </a:ext>
            </a:extLst>
          </p:cNvPr>
          <p:cNvSpPr txBox="1"/>
          <p:nvPr/>
        </p:nvSpPr>
        <p:spPr>
          <a:xfrm>
            <a:off x="2123728" y="1124744"/>
            <a:ext cx="6768752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you invest money in a building society or a bank savings account the building society or bank pays you interest.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you borrow money you pay interest to the bank.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interest is worked out as a percentage of the amount you lend or borrow.</a:t>
            </a: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the original amount invested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Compound interest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it is added to the principal and will itself earn interest (interest on interest on interest...)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Simple interest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it is not added to the principal</a:t>
            </a:r>
          </a:p>
        </p:txBody>
      </p:sp>
    </p:spTree>
    <p:extLst>
      <p:ext uri="{BB962C8B-B14F-4D97-AF65-F5344CB8AC3E}">
        <p14:creationId xmlns:p14="http://schemas.microsoft.com/office/powerpoint/2010/main" val="16724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20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4.9%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4.9%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4.9%</a:t>
            </a:r>
          </a:p>
        </p:txBody>
      </p:sp>
    </p:spTree>
    <p:extLst>
      <p:ext uri="{BB962C8B-B14F-4D97-AF65-F5344CB8AC3E}">
        <p14:creationId xmlns:p14="http://schemas.microsoft.com/office/powerpoint/2010/main" val="3930324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21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2564847"/>
            <a:ext cx="7992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A = 6.2% for two years, unsure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B = 7.3% for two years, unsure next three years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Bank C = 5.9% for two years, unsure next three years</a:t>
            </a:r>
          </a:p>
        </p:txBody>
      </p:sp>
    </p:spTree>
    <p:extLst>
      <p:ext uri="{BB962C8B-B14F-4D97-AF65-F5344CB8AC3E}">
        <p14:creationId xmlns:p14="http://schemas.microsoft.com/office/powerpoint/2010/main" val="3491636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22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6.2%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7.3%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5.9%</a:t>
            </a:r>
          </a:p>
        </p:txBody>
      </p:sp>
    </p:spTree>
    <p:extLst>
      <p:ext uri="{BB962C8B-B14F-4D97-AF65-F5344CB8AC3E}">
        <p14:creationId xmlns:p14="http://schemas.microsoft.com/office/powerpoint/2010/main" val="3834719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7.1%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6.8%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6.4%</a:t>
            </a:r>
          </a:p>
        </p:txBody>
      </p:sp>
    </p:spTree>
    <p:extLst>
      <p:ext uri="{BB962C8B-B14F-4D97-AF65-F5344CB8AC3E}">
        <p14:creationId xmlns:p14="http://schemas.microsoft.com/office/powerpoint/2010/main" val="2851909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034668-7CB9-4108-B9B9-FF0779DDC737}"/>
              </a:ext>
            </a:extLst>
          </p:cNvPr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7.1%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6.8%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6.4%</a:t>
            </a:r>
          </a:p>
        </p:txBody>
      </p:sp>
    </p:spTree>
    <p:extLst>
      <p:ext uri="{BB962C8B-B14F-4D97-AF65-F5344CB8AC3E}">
        <p14:creationId xmlns:p14="http://schemas.microsoft.com/office/powerpoint/2010/main" val="2384238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1" y="1707761"/>
            <a:ext cx="216024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YEAR 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BF0ECE-C2E4-40D2-85CF-9E0D59E9E064}"/>
              </a:ext>
            </a:extLst>
          </p:cNvPr>
          <p:cNvSpPr/>
          <p:nvPr/>
        </p:nvSpPr>
        <p:spPr>
          <a:xfrm>
            <a:off x="2286000" y="2877233"/>
            <a:ext cx="4572001" cy="19312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A = 7.1%</a:t>
            </a:r>
          </a:p>
          <a:p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B = 6.8%</a:t>
            </a:r>
          </a:p>
          <a:p>
            <a:pPr algn="ctr"/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90" dirty="0">
                <a:latin typeface="Arial" panose="020B0604020202020204" pitchFamily="34" charset="0"/>
                <a:cs typeface="Arial" panose="020B0604020202020204" pitchFamily="34" charset="0"/>
              </a:rPr>
              <a:t>C = 6.4%</a:t>
            </a:r>
          </a:p>
        </p:txBody>
      </p:sp>
    </p:spTree>
    <p:extLst>
      <p:ext uri="{BB962C8B-B14F-4D97-AF65-F5344CB8AC3E}">
        <p14:creationId xmlns:p14="http://schemas.microsoft.com/office/powerpoint/2010/main" val="3726766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4" descr="MCj04241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53874"/>
            <a:ext cx="2133600" cy="102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MCj023075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2133600" cy="194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19675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your final amount?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did you end up making?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can you now afford?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AA5355-D096-4619-AE70-233377446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5677"/>
            <a:ext cx="2306300" cy="211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 clipart free images 3 - ClipartBarn">
            <a:extLst>
              <a:ext uri="{FF2B5EF4-FFF2-40B4-BE49-F238E27FC236}">
                <a16:creationId xmlns:a16="http://schemas.microsoft.com/office/drawing/2014/main" id="{E4A07F43-C50E-4091-A42A-20BBA750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24054"/>
            <a:ext cx="244827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3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85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132478-6F50-4E3E-9333-36FF634A1219}"/>
              </a:ext>
            </a:extLst>
          </p:cNvPr>
          <p:cNvSpPr/>
          <p:nvPr/>
        </p:nvSpPr>
        <p:spPr>
          <a:xfrm>
            <a:off x="3203848" y="2276872"/>
            <a:ext cx="468052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AD95B51-FF00-4B75-B636-4E9CE8AD1A77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calculate with compound interest (and depreciation which we’ll look at in a minute), we can use the following formula: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new amount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principal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(multiplier)</a:t>
                </a:r>
                <a14:m>
                  <m:oMath xmlns:m="http://schemas.openxmlformats.org/officeDocument/2006/math"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number of years.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AD95B51-FF00-4B75-B636-4E9CE8AD1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246769"/>
              </a:xfrm>
              <a:prstGeom prst="rect">
                <a:avLst/>
              </a:prstGeom>
              <a:blipFill>
                <a:blip r:embed="rId2"/>
                <a:stretch>
                  <a:fillRect l="-900" t="-1359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85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492565-B3E1-4FEF-BF9C-127B5AEFC49A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new amount when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£400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invested for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years at: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5%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simple interest		b)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5%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compound interest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492565-B3E1-4FEF-BF9C-127B5AEFC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015663"/>
              </a:xfrm>
              <a:prstGeom prst="rect">
                <a:avLst/>
              </a:prstGeom>
              <a:blipFill>
                <a:blip r:embed="rId2"/>
                <a:stretch>
                  <a:fillRect l="-705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B80688A-FB40-4AFF-976B-C64EE87F1448}"/>
                  </a:ext>
                </a:extLst>
              </p:cNvPr>
              <p:cNvSpPr txBox="1"/>
              <p:nvPr/>
            </p:nvSpPr>
            <p:spPr>
              <a:xfrm>
                <a:off x="1187624" y="2301840"/>
                <a:ext cx="2952328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𝟒𝟎𝟎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𝟒𝟎𝟎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𝟒𝟔𝟎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B80688A-FB40-4AFF-976B-C64EE87F1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301840"/>
                <a:ext cx="2952328" cy="1631216"/>
              </a:xfrm>
              <a:prstGeom prst="rect">
                <a:avLst/>
              </a:prstGeom>
              <a:blipFill>
                <a:blip r:embed="rId3"/>
                <a:stretch>
                  <a:fillRect l="-207" t="-1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6669173-D0C4-4D68-BA87-63B52545E7FB}"/>
                  </a:ext>
                </a:extLst>
              </p:cNvPr>
              <p:cNvSpPr txBox="1"/>
              <p:nvPr/>
            </p:nvSpPr>
            <p:spPr>
              <a:xfrm>
                <a:off x="5796136" y="2301840"/>
                <a:ext cx="2952328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𝟒𝟎𝟎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𝟎𝟓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𝟒𝟔𝟑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6669173-D0C4-4D68-BA87-63B52545E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01840"/>
                <a:ext cx="2952328" cy="407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6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1124744"/>
            <a:ext cx="67687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Compound Interest Examples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put £500 in a bank for 4 years and were paid 3% interest per year, how much would you have?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put £100 in a bank for 24 years and were paid 4% interest per year, how much would you have?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15816" y="2204864"/>
                <a:ext cx="2006139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£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𝟓𝟎𝟎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sSup>
                        <m:sSup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𝟎𝟑</m:t>
                          </m:r>
                        </m:e>
                        <m:sup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𝟓𝟔𝟐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𝟕𝟓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04864"/>
                <a:ext cx="2006139" cy="9469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174077-6343-4FC1-9A64-67CDA83300A2}"/>
                  </a:ext>
                </a:extLst>
              </p:cNvPr>
              <p:cNvSpPr/>
              <p:nvPr/>
            </p:nvSpPr>
            <p:spPr>
              <a:xfrm>
                <a:off x="2915815" y="4149080"/>
                <a:ext cx="2006139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sSup>
                      <m:sSup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𝟎𝟒</m:t>
                        </m:r>
                      </m:e>
                      <m:sup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</m:sup>
                    </m:sSup>
                  </m:oMath>
                </a14:m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FontTx/>
                  <a:buNone/>
                </a:pP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𝟐𝟓𝟔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174077-6343-4FC1-9A64-67CDA8330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4149080"/>
                <a:ext cx="2006139" cy="9469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14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1124744"/>
            <a:ext cx="67687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Depreciation Examples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car loses 12% of its value each year. What is it worth after 7 years if it cost £12000 when new?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polar ice cap in the Arctic is 4 metres thick. If the ice is thinning at a rate of 6% per year, how thick will the ice be in 5 years time?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15816" y="2204864"/>
                <a:ext cx="2006139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𝟎𝟎𝟎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sSup>
                      <m:sSup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𝟖𝟖</m:t>
                        </m:r>
                      </m:e>
                      <m:sup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FontTx/>
                  <a:buNone/>
                </a:pP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𝟒𝟗𝟎𝟒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04864"/>
                <a:ext cx="2006139" cy="9469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174077-6343-4FC1-9A64-67CDA83300A2}"/>
                  </a:ext>
                </a:extLst>
              </p:cNvPr>
              <p:cNvSpPr/>
              <p:nvPr/>
            </p:nvSpPr>
            <p:spPr>
              <a:xfrm>
                <a:off x="2915815" y="4437112"/>
                <a:ext cx="2006139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sSup>
                      <m:sSup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𝟗𝟒</m:t>
                        </m:r>
                      </m:e>
                      <m:sup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GB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FontTx/>
                  <a:buNone/>
                </a:pP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𝟗𝟒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174077-6343-4FC1-9A64-67CDA8330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4437112"/>
                <a:ext cx="2006139" cy="946991"/>
              </a:xfrm>
              <a:prstGeom prst="rect">
                <a:avLst/>
              </a:prstGeom>
              <a:blipFill>
                <a:blip r:embed="rId3"/>
                <a:stretch>
                  <a:fillRect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83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96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2547690" y="1796160"/>
                <a:ext cx="3024187" cy="317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/>
                <a:r>
                  <a:rPr lang="en-GB" sz="2000" b="1" u="sng" dirty="0">
                    <a:cs typeface="Arial" panose="020B0604020202020204" pitchFamily="34" charset="0"/>
                    <a:sym typeface="Wingdings" pitchFamily="2" charset="2"/>
                  </a:rPr>
                  <a:t>Compound Interest</a:t>
                </a:r>
              </a:p>
              <a:p>
                <a:pPr eaLnBrk="1" hangingPunct="1"/>
                <a:endParaRPr lang="en-GB" sz="2000" b="1" u="sng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1)    £562.43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2)    £4014.68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3a)  £7577.03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3b)  £577.03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3c)  £7874.05 – more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4)    £1739.54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5)    15 years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6)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=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 4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7690" y="1796160"/>
                <a:ext cx="3024187" cy="3170099"/>
              </a:xfrm>
              <a:prstGeom prst="rect">
                <a:avLst/>
              </a:prstGeom>
              <a:blipFill>
                <a:blip r:embed="rId2"/>
                <a:stretch>
                  <a:fillRect l="-2218" t="-962" b="-2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99842" y="1124744"/>
            <a:ext cx="3600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5724128" y="1796160"/>
                <a:ext cx="3024187" cy="286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/>
                <a:r>
                  <a:rPr lang="en-GB" sz="2000" b="1" u="sng" dirty="0">
                    <a:cs typeface="Arial" panose="020B0604020202020204" pitchFamily="34" charset="0"/>
                    <a:sym typeface="Wingdings" pitchFamily="2" charset="2"/>
                  </a:rPr>
                  <a:t>Depreciation</a:t>
                </a:r>
              </a:p>
              <a:p>
                <a:pPr eaLnBrk="1" hangingPunct="1"/>
                <a:endParaRPr lang="en-GB" sz="2000" b="1" u="sng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1)    £142 016.59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2)    £279.34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3)    £5213.92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4)    6 years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5a)  Not simple interest!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5b)  0.8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×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 0.8 = 0.64</a:t>
                </a:r>
              </a:p>
              <a:p>
                <a:pPr eaLnBrk="1" hangingPunct="1"/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6)    4 years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128" y="1796160"/>
                <a:ext cx="3024187" cy="2862322"/>
              </a:xfrm>
              <a:prstGeom prst="rect">
                <a:avLst/>
              </a:prstGeom>
              <a:blipFill>
                <a:blip r:embed="rId3"/>
                <a:stretch>
                  <a:fillRect l="-2218" t="-1066" b="-319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78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1114</Words>
  <Application>Microsoft Office PowerPoint</Application>
  <PresentationFormat>On-screen Show (4:3)</PresentationFormat>
  <Paragraphs>269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2022-07-08T09:39:56Z</dcterms:modified>
</cp:coreProperties>
</file>