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40"/>
  </p:notesMasterIdLst>
  <p:sldIdLst>
    <p:sldId id="258" r:id="rId3"/>
    <p:sldId id="293" r:id="rId4"/>
    <p:sldId id="294" r:id="rId5"/>
    <p:sldId id="259" r:id="rId6"/>
    <p:sldId id="311" r:id="rId7"/>
    <p:sldId id="260" r:id="rId8"/>
    <p:sldId id="31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A7980C5-2798-469C-801A-2E9E15E1FFAB}" v="35" dt="2022-07-08T09:39:54.8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0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notesMaster" Target="notesMasters/notesMaster1.xml"/><Relationship Id="rId45" Type="http://schemas.microsoft.com/office/2016/11/relationships/changesInfo" Target="changesInfos/changesInfo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le" userId="e2554c37-e717-43a0-ba79-1183ca921ccd" providerId="ADAL" clId="{2797ECC8-6D74-4F17-A706-752EC58DE9B3}"/>
    <pc:docChg chg="undo custSel addSld delSld modSld modMainMaster">
      <pc:chgData name="Danielle" userId="e2554c37-e717-43a0-ba79-1183ca921ccd" providerId="ADAL" clId="{2797ECC8-6D74-4F17-A706-752EC58DE9B3}" dt="2020-08-21T09:54:44.401" v="1453"/>
      <pc:docMkLst>
        <pc:docMk/>
      </pc:docMkLst>
      <pc:sldChg chg="delSp modSp mod">
        <pc:chgData name="Danielle" userId="e2554c37-e717-43a0-ba79-1183ca921ccd" providerId="ADAL" clId="{2797ECC8-6D74-4F17-A706-752EC58DE9B3}" dt="2020-08-21T08:30:52.862" v="36" actId="1076"/>
        <pc:sldMkLst>
          <pc:docMk/>
          <pc:sldMk cId="2274350564" sldId="258"/>
        </pc:sldMkLst>
        <pc:spChg chg="mod">
          <ac:chgData name="Danielle" userId="e2554c37-e717-43a0-ba79-1183ca921ccd" providerId="ADAL" clId="{2797ECC8-6D74-4F17-A706-752EC58DE9B3}" dt="2020-08-21T08:30:52.862" v="36" actId="1076"/>
          <ac:spMkLst>
            <pc:docMk/>
            <pc:sldMk cId="2274350564" sldId="258"/>
            <ac:spMk id="2" creationId="{00000000-0000-0000-0000-000000000000}"/>
          </ac:spMkLst>
        </pc:spChg>
        <pc:spChg chg="del">
          <ac:chgData name="Danielle" userId="e2554c37-e717-43a0-ba79-1183ca921ccd" providerId="ADAL" clId="{2797ECC8-6D74-4F17-A706-752EC58DE9B3}" dt="2020-08-21T08:30:22.877" v="17" actId="478"/>
          <ac:spMkLst>
            <pc:docMk/>
            <pc:sldMk cId="2274350564" sldId="258"/>
            <ac:spMk id="4099" creationId="{00000000-0000-0000-0000-000000000000}"/>
          </ac:spMkLst>
        </pc:spChg>
        <pc:spChg chg="mod">
          <ac:chgData name="Danielle" userId="e2554c37-e717-43a0-ba79-1183ca921ccd" providerId="ADAL" clId="{2797ECC8-6D74-4F17-A706-752EC58DE9B3}" dt="2020-08-21T08:30:46.662" v="35" actId="1076"/>
          <ac:spMkLst>
            <pc:docMk/>
            <pc:sldMk cId="2274350564" sldId="258"/>
            <ac:spMk id="4100" creationId="{00000000-0000-0000-0000-000000000000}"/>
          </ac:spMkLst>
        </pc:spChg>
      </pc:sldChg>
      <pc:sldChg chg="addSp delSp modSp mod delAnim modAnim">
        <pc:chgData name="Danielle" userId="e2554c37-e717-43a0-ba79-1183ca921ccd" providerId="ADAL" clId="{2797ECC8-6D74-4F17-A706-752EC58DE9B3}" dt="2020-08-21T08:56:46.565" v="610"/>
        <pc:sldMkLst>
          <pc:docMk/>
          <pc:sldMk cId="3573853351" sldId="259"/>
        </pc:sldMkLst>
        <pc:spChg chg="add mod">
          <ac:chgData name="Danielle" userId="e2554c37-e717-43a0-ba79-1183ca921ccd" providerId="ADAL" clId="{2797ECC8-6D74-4F17-A706-752EC58DE9B3}" dt="2020-08-21T08:56:23.983" v="604" actId="122"/>
          <ac:spMkLst>
            <pc:docMk/>
            <pc:sldMk cId="3573853351" sldId="259"/>
            <ac:spMk id="2" creationId="{BAD95B51-FF00-4B75-B636-4E9CE8AD1A77}"/>
          </ac:spMkLst>
        </pc:spChg>
        <pc:spChg chg="add mod ord">
          <ac:chgData name="Danielle" userId="e2554c37-e717-43a0-ba79-1183ca921ccd" providerId="ADAL" clId="{2797ECC8-6D74-4F17-A706-752EC58DE9B3}" dt="2020-08-21T08:56:37.725" v="607" actId="167"/>
          <ac:spMkLst>
            <pc:docMk/>
            <pc:sldMk cId="3573853351" sldId="259"/>
            <ac:spMk id="3" creationId="{78132478-6F50-4E3E-9333-36FF634A1219}"/>
          </ac:spMkLst>
        </pc:spChg>
        <pc:spChg chg="del mod">
          <ac:chgData name="Danielle" userId="e2554c37-e717-43a0-ba79-1183ca921ccd" providerId="ADAL" clId="{2797ECC8-6D74-4F17-A706-752EC58DE9B3}" dt="2020-08-21T08:55:07.137" v="430" actId="478"/>
          <ac:spMkLst>
            <pc:docMk/>
            <pc:sldMk cId="3573853351" sldId="259"/>
            <ac:spMk id="4" creationId="{00000000-0000-0000-0000-000000000000}"/>
          </ac:spMkLst>
        </pc:spChg>
        <pc:spChg chg="del">
          <ac:chgData name="Danielle" userId="e2554c37-e717-43a0-ba79-1183ca921ccd" providerId="ADAL" clId="{2797ECC8-6D74-4F17-A706-752EC58DE9B3}" dt="2020-08-21T08:42:25.025" v="95" actId="478"/>
          <ac:spMkLst>
            <pc:docMk/>
            <pc:sldMk cId="3573853351" sldId="259"/>
            <ac:spMk id="6" creationId="{00000000-0000-0000-0000-000000000000}"/>
          </ac:spMkLst>
        </pc:spChg>
        <pc:spChg chg="del">
          <ac:chgData name="Danielle" userId="e2554c37-e717-43a0-ba79-1183ca921ccd" providerId="ADAL" clId="{2797ECC8-6D74-4F17-A706-752EC58DE9B3}" dt="2020-08-21T08:56:02.832" v="598" actId="478"/>
          <ac:spMkLst>
            <pc:docMk/>
            <pc:sldMk cId="3573853351" sldId="259"/>
            <ac:spMk id="7" creationId="{00000000-0000-0000-0000-000000000000}"/>
          </ac:spMkLst>
        </pc:spChg>
        <pc:spChg chg="del">
          <ac:chgData name="Danielle" userId="e2554c37-e717-43a0-ba79-1183ca921ccd" providerId="ADAL" clId="{2797ECC8-6D74-4F17-A706-752EC58DE9B3}" dt="2020-08-21T08:56:04.110" v="599" actId="478"/>
          <ac:spMkLst>
            <pc:docMk/>
            <pc:sldMk cId="3573853351" sldId="259"/>
            <ac:spMk id="28676" creationId="{00000000-0000-0000-0000-000000000000}"/>
          </ac:spMkLst>
        </pc:spChg>
        <pc:spChg chg="del">
          <ac:chgData name="Danielle" userId="e2554c37-e717-43a0-ba79-1183ca921ccd" providerId="ADAL" clId="{2797ECC8-6D74-4F17-A706-752EC58DE9B3}" dt="2020-08-21T08:42:25.025" v="95" actId="478"/>
          <ac:spMkLst>
            <pc:docMk/>
            <pc:sldMk cId="3573853351" sldId="259"/>
            <ac:spMk id="28677" creationId="{00000000-0000-0000-0000-000000000000}"/>
          </ac:spMkLst>
        </pc:spChg>
      </pc:sldChg>
      <pc:sldChg chg="addSp delSp modSp mod modAnim">
        <pc:chgData name="Danielle" userId="e2554c37-e717-43a0-ba79-1183ca921ccd" providerId="ADAL" clId="{2797ECC8-6D74-4F17-A706-752EC58DE9B3}" dt="2020-08-21T09:07:23.285" v="952" actId="20577"/>
        <pc:sldMkLst>
          <pc:docMk/>
          <pc:sldMk cId="3404140939" sldId="260"/>
        </pc:sldMkLst>
        <pc:spChg chg="mod">
          <ac:chgData name="Danielle" userId="e2554c37-e717-43a0-ba79-1183ca921ccd" providerId="ADAL" clId="{2797ECC8-6D74-4F17-A706-752EC58DE9B3}" dt="2020-08-21T09:07:23.285" v="952" actId="20577"/>
          <ac:spMkLst>
            <pc:docMk/>
            <pc:sldMk cId="3404140939" sldId="260"/>
            <ac:spMk id="3" creationId="{00000000-0000-0000-0000-000000000000}"/>
          </ac:spMkLst>
        </pc:spChg>
        <pc:spChg chg="mod">
          <ac:chgData name="Danielle" userId="e2554c37-e717-43a0-ba79-1183ca921ccd" providerId="ADAL" clId="{2797ECC8-6D74-4F17-A706-752EC58DE9B3}" dt="2020-08-21T09:04:16.869" v="863" actId="1037"/>
          <ac:spMkLst>
            <pc:docMk/>
            <pc:sldMk cId="3404140939" sldId="260"/>
            <ac:spMk id="5" creationId="{00000000-0000-0000-0000-000000000000}"/>
          </ac:spMkLst>
        </pc:spChg>
        <pc:spChg chg="add mod">
          <ac:chgData name="Danielle" userId="e2554c37-e717-43a0-ba79-1183ca921ccd" providerId="ADAL" clId="{2797ECC8-6D74-4F17-A706-752EC58DE9B3}" dt="2020-08-21T09:04:52.394" v="886" actId="6549"/>
          <ac:spMkLst>
            <pc:docMk/>
            <pc:sldMk cId="3404140939" sldId="260"/>
            <ac:spMk id="6" creationId="{39174077-6343-4FC1-9A64-67CDA83300A2}"/>
          </ac:spMkLst>
        </pc:spChg>
        <pc:spChg chg="del">
          <ac:chgData name="Danielle" userId="e2554c37-e717-43a0-ba79-1183ca921ccd" providerId="ADAL" clId="{2797ECC8-6D74-4F17-A706-752EC58DE9B3}" dt="2020-08-21T09:02:44.877" v="795" actId="478"/>
          <ac:spMkLst>
            <pc:docMk/>
            <pc:sldMk cId="3404140939" sldId="260"/>
            <ac:spMk id="9" creationId="{00000000-0000-0000-0000-000000000000}"/>
          </ac:spMkLst>
        </pc:spChg>
      </pc:sldChg>
      <pc:sldChg chg="del">
        <pc:chgData name="Danielle" userId="e2554c37-e717-43a0-ba79-1183ca921ccd" providerId="ADAL" clId="{2797ECC8-6D74-4F17-A706-752EC58DE9B3}" dt="2020-08-21T09:04:56.427" v="887" actId="47"/>
        <pc:sldMkLst>
          <pc:docMk/>
          <pc:sldMk cId="1444008736" sldId="261"/>
        </pc:sldMkLst>
      </pc:sldChg>
      <pc:sldChg chg="del">
        <pc:chgData name="Danielle" userId="e2554c37-e717-43a0-ba79-1183ca921ccd" providerId="ADAL" clId="{2797ECC8-6D74-4F17-A706-752EC58DE9B3}" dt="2020-08-21T09:07:31.946" v="966" actId="47"/>
        <pc:sldMkLst>
          <pc:docMk/>
          <pc:sldMk cId="2854438623" sldId="262"/>
        </pc:sldMkLst>
      </pc:sldChg>
      <pc:sldChg chg="modSp mod">
        <pc:chgData name="Danielle" userId="e2554c37-e717-43a0-ba79-1183ca921ccd" providerId="ADAL" clId="{2797ECC8-6D74-4F17-A706-752EC58DE9B3}" dt="2020-08-21T09:09:13.506" v="1032" actId="1076"/>
        <pc:sldMkLst>
          <pc:docMk/>
          <pc:sldMk cId="1631782367" sldId="264"/>
        </pc:sldMkLst>
        <pc:spChg chg="mod">
          <ac:chgData name="Danielle" userId="e2554c37-e717-43a0-ba79-1183ca921ccd" providerId="ADAL" clId="{2797ECC8-6D74-4F17-A706-752EC58DE9B3}" dt="2020-08-21T09:08:29.597" v="990" actId="1038"/>
          <ac:spMkLst>
            <pc:docMk/>
            <pc:sldMk cId="1631782367" sldId="264"/>
            <ac:spMk id="3" creationId="{00000000-0000-0000-0000-000000000000}"/>
          </ac:spMkLst>
        </pc:spChg>
        <pc:spChg chg="mod">
          <ac:chgData name="Danielle" userId="e2554c37-e717-43a0-ba79-1183ca921ccd" providerId="ADAL" clId="{2797ECC8-6D74-4F17-A706-752EC58DE9B3}" dt="2020-08-21T09:09:13.506" v="1032" actId="1076"/>
          <ac:spMkLst>
            <pc:docMk/>
            <pc:sldMk cId="1631782367" sldId="264"/>
            <ac:spMk id="4" creationId="{00000000-0000-0000-0000-000000000000}"/>
          </ac:spMkLst>
        </pc:spChg>
        <pc:spChg chg="mod">
          <ac:chgData name="Danielle" userId="e2554c37-e717-43a0-ba79-1183ca921ccd" providerId="ADAL" clId="{2797ECC8-6D74-4F17-A706-752EC58DE9B3}" dt="2020-08-21T09:08:55.921" v="1014" actId="20577"/>
          <ac:spMkLst>
            <pc:docMk/>
            <pc:sldMk cId="1631782367" sldId="264"/>
            <ac:spMk id="18" creationId="{00000000-0000-0000-0000-000000000000}"/>
          </ac:spMkLst>
        </pc:spChg>
      </pc:sldChg>
      <pc:sldChg chg="addSp modSp mod modAnim">
        <pc:chgData name="Danielle" userId="e2554c37-e717-43a0-ba79-1183ca921ccd" providerId="ADAL" clId="{2797ECC8-6D74-4F17-A706-752EC58DE9B3}" dt="2020-08-21T09:54:44.401" v="1453"/>
        <pc:sldMkLst>
          <pc:docMk/>
          <pc:sldMk cId="1045472689" sldId="265"/>
        </pc:sldMkLst>
        <pc:spChg chg="mod">
          <ac:chgData name="Danielle" userId="e2554c37-e717-43a0-ba79-1183ca921ccd" providerId="ADAL" clId="{2797ECC8-6D74-4F17-A706-752EC58DE9B3}" dt="2020-08-21T09:43:48.379" v="1095" actId="20577"/>
          <ac:spMkLst>
            <pc:docMk/>
            <pc:sldMk cId="1045472689" sldId="265"/>
            <ac:spMk id="2" creationId="{00000000-0000-0000-0000-000000000000}"/>
          </ac:spMkLst>
        </pc:spChg>
        <pc:picChg chg="add mod">
          <ac:chgData name="Danielle" userId="e2554c37-e717-43a0-ba79-1183ca921ccd" providerId="ADAL" clId="{2797ECC8-6D74-4F17-A706-752EC58DE9B3}" dt="2020-08-21T09:54:39.530" v="1452" actId="1076"/>
          <ac:picMkLst>
            <pc:docMk/>
            <pc:sldMk cId="1045472689" sldId="265"/>
            <ac:picMk id="3" creationId="{13422564-ED18-462F-9EF4-955883DBF57C}"/>
          </ac:picMkLst>
        </pc:picChg>
      </pc:sldChg>
      <pc:sldChg chg="modSp mod">
        <pc:chgData name="Danielle" userId="e2554c37-e717-43a0-ba79-1183ca921ccd" providerId="ADAL" clId="{2797ECC8-6D74-4F17-A706-752EC58DE9B3}" dt="2020-08-21T09:44:29.768" v="1114" actId="20577"/>
        <pc:sldMkLst>
          <pc:docMk/>
          <pc:sldMk cId="3427387466" sldId="266"/>
        </pc:sldMkLst>
        <pc:spChg chg="mod">
          <ac:chgData name="Danielle" userId="e2554c37-e717-43a0-ba79-1183ca921ccd" providerId="ADAL" clId="{2797ECC8-6D74-4F17-A706-752EC58DE9B3}" dt="2020-08-21T09:25:00.958" v="1033" actId="2711"/>
          <ac:spMkLst>
            <pc:docMk/>
            <pc:sldMk cId="3427387466" sldId="266"/>
            <ac:spMk id="2" creationId="{00000000-0000-0000-0000-000000000000}"/>
          </ac:spMkLst>
        </pc:spChg>
        <pc:spChg chg="mod">
          <ac:chgData name="Danielle" userId="e2554c37-e717-43a0-ba79-1183ca921ccd" providerId="ADAL" clId="{2797ECC8-6D74-4F17-A706-752EC58DE9B3}" dt="2020-08-21T09:44:29.768" v="1114" actId="20577"/>
          <ac:spMkLst>
            <pc:docMk/>
            <pc:sldMk cId="3427387466" sldId="266"/>
            <ac:spMk id="3" creationId="{00000000-0000-0000-0000-000000000000}"/>
          </ac:spMkLst>
        </pc:spChg>
      </pc:sldChg>
      <pc:sldChg chg="modSp mod">
        <pc:chgData name="Danielle" userId="e2554c37-e717-43a0-ba79-1183ca921ccd" providerId="ADAL" clId="{2797ECC8-6D74-4F17-A706-752EC58DE9B3}" dt="2020-08-21T09:44:42.019" v="1118" actId="20577"/>
        <pc:sldMkLst>
          <pc:docMk/>
          <pc:sldMk cId="1087626573" sldId="267"/>
        </pc:sldMkLst>
        <pc:spChg chg="mod">
          <ac:chgData name="Danielle" userId="e2554c37-e717-43a0-ba79-1183ca921ccd" providerId="ADAL" clId="{2797ECC8-6D74-4F17-A706-752EC58DE9B3}" dt="2020-08-21T09:25:05.810" v="1034" actId="2711"/>
          <ac:spMkLst>
            <pc:docMk/>
            <pc:sldMk cId="1087626573" sldId="267"/>
            <ac:spMk id="2" creationId="{00000000-0000-0000-0000-000000000000}"/>
          </ac:spMkLst>
        </pc:spChg>
        <pc:spChg chg="mod">
          <ac:chgData name="Danielle" userId="e2554c37-e717-43a0-ba79-1183ca921ccd" providerId="ADAL" clId="{2797ECC8-6D74-4F17-A706-752EC58DE9B3}" dt="2020-08-21T09:44:42.019" v="1118" actId="20577"/>
          <ac:spMkLst>
            <pc:docMk/>
            <pc:sldMk cId="1087626573" sldId="267"/>
            <ac:spMk id="4" creationId="{00000000-0000-0000-0000-000000000000}"/>
          </ac:spMkLst>
        </pc:spChg>
      </pc:sldChg>
      <pc:sldChg chg="modSp mod">
        <pc:chgData name="Danielle" userId="e2554c37-e717-43a0-ba79-1183ca921ccd" providerId="ADAL" clId="{2797ECC8-6D74-4F17-A706-752EC58DE9B3}" dt="2020-08-21T09:44:52.591" v="1120" actId="20577"/>
        <pc:sldMkLst>
          <pc:docMk/>
          <pc:sldMk cId="1559086026" sldId="268"/>
        </pc:sldMkLst>
        <pc:spChg chg="mod">
          <ac:chgData name="Danielle" userId="e2554c37-e717-43a0-ba79-1183ca921ccd" providerId="ADAL" clId="{2797ECC8-6D74-4F17-A706-752EC58DE9B3}" dt="2020-08-21T09:25:11.392" v="1035" actId="2711"/>
          <ac:spMkLst>
            <pc:docMk/>
            <pc:sldMk cId="1559086026" sldId="268"/>
            <ac:spMk id="2" creationId="{00000000-0000-0000-0000-000000000000}"/>
          </ac:spMkLst>
        </pc:spChg>
        <pc:spChg chg="mod">
          <ac:chgData name="Danielle" userId="e2554c37-e717-43a0-ba79-1183ca921ccd" providerId="ADAL" clId="{2797ECC8-6D74-4F17-A706-752EC58DE9B3}" dt="2020-08-21T09:44:52.591" v="1120" actId="20577"/>
          <ac:spMkLst>
            <pc:docMk/>
            <pc:sldMk cId="1559086026" sldId="268"/>
            <ac:spMk id="4" creationId="{00000000-0000-0000-0000-000000000000}"/>
          </ac:spMkLst>
        </pc:spChg>
      </pc:sldChg>
      <pc:sldChg chg="modSp mod">
        <pc:chgData name="Danielle" userId="e2554c37-e717-43a0-ba79-1183ca921ccd" providerId="ADAL" clId="{2797ECC8-6D74-4F17-A706-752EC58DE9B3}" dt="2020-08-21T09:44:58.571" v="1122" actId="20577"/>
        <pc:sldMkLst>
          <pc:docMk/>
          <pc:sldMk cId="3161448003" sldId="269"/>
        </pc:sldMkLst>
        <pc:spChg chg="mod">
          <ac:chgData name="Danielle" userId="e2554c37-e717-43a0-ba79-1183ca921ccd" providerId="ADAL" clId="{2797ECC8-6D74-4F17-A706-752EC58DE9B3}" dt="2020-08-21T09:25:16.751" v="1036" actId="2711"/>
          <ac:spMkLst>
            <pc:docMk/>
            <pc:sldMk cId="3161448003" sldId="269"/>
            <ac:spMk id="2" creationId="{00000000-0000-0000-0000-000000000000}"/>
          </ac:spMkLst>
        </pc:spChg>
        <pc:spChg chg="mod">
          <ac:chgData name="Danielle" userId="e2554c37-e717-43a0-ba79-1183ca921ccd" providerId="ADAL" clId="{2797ECC8-6D74-4F17-A706-752EC58DE9B3}" dt="2020-08-21T09:44:58.571" v="1122" actId="20577"/>
          <ac:spMkLst>
            <pc:docMk/>
            <pc:sldMk cId="3161448003" sldId="269"/>
            <ac:spMk id="4" creationId="{00000000-0000-0000-0000-000000000000}"/>
          </ac:spMkLst>
        </pc:spChg>
      </pc:sldChg>
      <pc:sldChg chg="modSp mod">
        <pc:chgData name="Danielle" userId="e2554c37-e717-43a0-ba79-1183ca921ccd" providerId="ADAL" clId="{2797ECC8-6D74-4F17-A706-752EC58DE9B3}" dt="2020-08-21T09:45:05.858" v="1124" actId="20577"/>
        <pc:sldMkLst>
          <pc:docMk/>
          <pc:sldMk cId="12775019" sldId="270"/>
        </pc:sldMkLst>
        <pc:spChg chg="mod">
          <ac:chgData name="Danielle" userId="e2554c37-e717-43a0-ba79-1183ca921ccd" providerId="ADAL" clId="{2797ECC8-6D74-4F17-A706-752EC58DE9B3}" dt="2020-08-21T09:25:22.691" v="1037" actId="2711"/>
          <ac:spMkLst>
            <pc:docMk/>
            <pc:sldMk cId="12775019" sldId="270"/>
            <ac:spMk id="2" creationId="{00000000-0000-0000-0000-000000000000}"/>
          </ac:spMkLst>
        </pc:spChg>
        <pc:spChg chg="mod">
          <ac:chgData name="Danielle" userId="e2554c37-e717-43a0-ba79-1183ca921ccd" providerId="ADAL" clId="{2797ECC8-6D74-4F17-A706-752EC58DE9B3}" dt="2020-08-21T09:45:05.858" v="1124" actId="20577"/>
          <ac:spMkLst>
            <pc:docMk/>
            <pc:sldMk cId="12775019" sldId="270"/>
            <ac:spMk id="4" creationId="{00000000-0000-0000-0000-000000000000}"/>
          </ac:spMkLst>
        </pc:spChg>
      </pc:sldChg>
      <pc:sldChg chg="modSp mod">
        <pc:chgData name="Danielle" userId="e2554c37-e717-43a0-ba79-1183ca921ccd" providerId="ADAL" clId="{2797ECC8-6D74-4F17-A706-752EC58DE9B3}" dt="2020-08-21T09:45:24.802" v="1145" actId="20577"/>
        <pc:sldMkLst>
          <pc:docMk/>
          <pc:sldMk cId="1973166654" sldId="271"/>
        </pc:sldMkLst>
        <pc:spChg chg="mod">
          <ac:chgData name="Danielle" userId="e2554c37-e717-43a0-ba79-1183ca921ccd" providerId="ADAL" clId="{2797ECC8-6D74-4F17-A706-752EC58DE9B3}" dt="2020-08-21T09:25:31.891" v="1038" actId="2711"/>
          <ac:spMkLst>
            <pc:docMk/>
            <pc:sldMk cId="1973166654" sldId="271"/>
            <ac:spMk id="2" creationId="{00000000-0000-0000-0000-000000000000}"/>
          </ac:spMkLst>
        </pc:spChg>
        <pc:spChg chg="mod">
          <ac:chgData name="Danielle" userId="e2554c37-e717-43a0-ba79-1183ca921ccd" providerId="ADAL" clId="{2797ECC8-6D74-4F17-A706-752EC58DE9B3}" dt="2020-08-21T09:45:24.802" v="1145" actId="20577"/>
          <ac:spMkLst>
            <pc:docMk/>
            <pc:sldMk cId="1973166654" sldId="271"/>
            <ac:spMk id="3" creationId="{00000000-0000-0000-0000-000000000000}"/>
          </ac:spMkLst>
        </pc:spChg>
      </pc:sldChg>
      <pc:sldChg chg="modSp mod">
        <pc:chgData name="Danielle" userId="e2554c37-e717-43a0-ba79-1183ca921ccd" providerId="ADAL" clId="{2797ECC8-6D74-4F17-A706-752EC58DE9B3}" dt="2020-08-21T09:45:55.603" v="1147" actId="20577"/>
        <pc:sldMkLst>
          <pc:docMk/>
          <pc:sldMk cId="3307281008" sldId="272"/>
        </pc:sldMkLst>
        <pc:spChg chg="mod">
          <ac:chgData name="Danielle" userId="e2554c37-e717-43a0-ba79-1183ca921ccd" providerId="ADAL" clId="{2797ECC8-6D74-4F17-A706-752EC58DE9B3}" dt="2020-08-21T09:25:36.600" v="1039" actId="2711"/>
          <ac:spMkLst>
            <pc:docMk/>
            <pc:sldMk cId="3307281008" sldId="272"/>
            <ac:spMk id="2" creationId="{00000000-0000-0000-0000-000000000000}"/>
          </ac:spMkLst>
        </pc:spChg>
        <pc:spChg chg="mod">
          <ac:chgData name="Danielle" userId="e2554c37-e717-43a0-ba79-1183ca921ccd" providerId="ADAL" clId="{2797ECC8-6D74-4F17-A706-752EC58DE9B3}" dt="2020-08-21T09:45:55.603" v="1147" actId="20577"/>
          <ac:spMkLst>
            <pc:docMk/>
            <pc:sldMk cId="3307281008" sldId="272"/>
            <ac:spMk id="4" creationId="{00000000-0000-0000-0000-000000000000}"/>
          </ac:spMkLst>
        </pc:spChg>
      </pc:sldChg>
      <pc:sldChg chg="modSp mod">
        <pc:chgData name="Danielle" userId="e2554c37-e717-43a0-ba79-1183ca921ccd" providerId="ADAL" clId="{2797ECC8-6D74-4F17-A706-752EC58DE9B3}" dt="2020-08-21T09:46:08.652" v="1150" actId="20577"/>
        <pc:sldMkLst>
          <pc:docMk/>
          <pc:sldMk cId="3336957411" sldId="273"/>
        </pc:sldMkLst>
        <pc:spChg chg="mod">
          <ac:chgData name="Danielle" userId="e2554c37-e717-43a0-ba79-1183ca921ccd" providerId="ADAL" clId="{2797ECC8-6D74-4F17-A706-752EC58DE9B3}" dt="2020-08-21T09:25:42.011" v="1040" actId="2711"/>
          <ac:spMkLst>
            <pc:docMk/>
            <pc:sldMk cId="3336957411" sldId="273"/>
            <ac:spMk id="2" creationId="{00000000-0000-0000-0000-000000000000}"/>
          </ac:spMkLst>
        </pc:spChg>
        <pc:spChg chg="mod">
          <ac:chgData name="Danielle" userId="e2554c37-e717-43a0-ba79-1183ca921ccd" providerId="ADAL" clId="{2797ECC8-6D74-4F17-A706-752EC58DE9B3}" dt="2020-08-21T09:46:08.652" v="1150" actId="20577"/>
          <ac:spMkLst>
            <pc:docMk/>
            <pc:sldMk cId="3336957411" sldId="273"/>
            <ac:spMk id="4" creationId="{00000000-0000-0000-0000-000000000000}"/>
          </ac:spMkLst>
        </pc:spChg>
      </pc:sldChg>
      <pc:sldChg chg="modSp mod">
        <pc:chgData name="Danielle" userId="e2554c37-e717-43a0-ba79-1183ca921ccd" providerId="ADAL" clId="{2797ECC8-6D74-4F17-A706-752EC58DE9B3}" dt="2020-08-21T09:46:15.912" v="1153" actId="20577"/>
        <pc:sldMkLst>
          <pc:docMk/>
          <pc:sldMk cId="2008052005" sldId="274"/>
        </pc:sldMkLst>
        <pc:spChg chg="mod">
          <ac:chgData name="Danielle" userId="e2554c37-e717-43a0-ba79-1183ca921ccd" providerId="ADAL" clId="{2797ECC8-6D74-4F17-A706-752EC58DE9B3}" dt="2020-08-21T09:25:47.202" v="1041" actId="2711"/>
          <ac:spMkLst>
            <pc:docMk/>
            <pc:sldMk cId="2008052005" sldId="274"/>
            <ac:spMk id="2" creationId="{00000000-0000-0000-0000-000000000000}"/>
          </ac:spMkLst>
        </pc:spChg>
        <pc:spChg chg="mod">
          <ac:chgData name="Danielle" userId="e2554c37-e717-43a0-ba79-1183ca921ccd" providerId="ADAL" clId="{2797ECC8-6D74-4F17-A706-752EC58DE9B3}" dt="2020-08-21T09:46:15.912" v="1153" actId="20577"/>
          <ac:spMkLst>
            <pc:docMk/>
            <pc:sldMk cId="2008052005" sldId="274"/>
            <ac:spMk id="4" creationId="{00000000-0000-0000-0000-000000000000}"/>
          </ac:spMkLst>
        </pc:spChg>
      </pc:sldChg>
      <pc:sldChg chg="modSp mod">
        <pc:chgData name="Danielle" userId="e2554c37-e717-43a0-ba79-1183ca921ccd" providerId="ADAL" clId="{2797ECC8-6D74-4F17-A706-752EC58DE9B3}" dt="2020-08-21T09:46:22.919" v="1156" actId="20577"/>
        <pc:sldMkLst>
          <pc:docMk/>
          <pc:sldMk cId="4276952469" sldId="275"/>
        </pc:sldMkLst>
        <pc:spChg chg="mod">
          <ac:chgData name="Danielle" userId="e2554c37-e717-43a0-ba79-1183ca921ccd" providerId="ADAL" clId="{2797ECC8-6D74-4F17-A706-752EC58DE9B3}" dt="2020-08-21T09:25:53.862" v="1042" actId="2711"/>
          <ac:spMkLst>
            <pc:docMk/>
            <pc:sldMk cId="4276952469" sldId="275"/>
            <ac:spMk id="2" creationId="{00000000-0000-0000-0000-000000000000}"/>
          </ac:spMkLst>
        </pc:spChg>
        <pc:spChg chg="mod">
          <ac:chgData name="Danielle" userId="e2554c37-e717-43a0-ba79-1183ca921ccd" providerId="ADAL" clId="{2797ECC8-6D74-4F17-A706-752EC58DE9B3}" dt="2020-08-21T09:46:22.919" v="1156" actId="20577"/>
          <ac:spMkLst>
            <pc:docMk/>
            <pc:sldMk cId="4276952469" sldId="275"/>
            <ac:spMk id="4" creationId="{00000000-0000-0000-0000-000000000000}"/>
          </ac:spMkLst>
        </pc:spChg>
      </pc:sldChg>
      <pc:sldChg chg="modSp mod">
        <pc:chgData name="Danielle" userId="e2554c37-e717-43a0-ba79-1183ca921ccd" providerId="ADAL" clId="{2797ECC8-6D74-4F17-A706-752EC58DE9B3}" dt="2020-08-21T09:46:55.453" v="1178" actId="20577"/>
        <pc:sldMkLst>
          <pc:docMk/>
          <pc:sldMk cId="3886962615" sldId="276"/>
        </pc:sldMkLst>
        <pc:spChg chg="mod">
          <ac:chgData name="Danielle" userId="e2554c37-e717-43a0-ba79-1183ca921ccd" providerId="ADAL" clId="{2797ECC8-6D74-4F17-A706-752EC58DE9B3}" dt="2020-08-21T09:25:58.592" v="1043" actId="2711"/>
          <ac:spMkLst>
            <pc:docMk/>
            <pc:sldMk cId="3886962615" sldId="276"/>
            <ac:spMk id="2" creationId="{00000000-0000-0000-0000-000000000000}"/>
          </ac:spMkLst>
        </pc:spChg>
        <pc:spChg chg="mod">
          <ac:chgData name="Danielle" userId="e2554c37-e717-43a0-ba79-1183ca921ccd" providerId="ADAL" clId="{2797ECC8-6D74-4F17-A706-752EC58DE9B3}" dt="2020-08-21T09:46:55.453" v="1178" actId="20577"/>
          <ac:spMkLst>
            <pc:docMk/>
            <pc:sldMk cId="3886962615" sldId="276"/>
            <ac:spMk id="3" creationId="{00000000-0000-0000-0000-000000000000}"/>
          </ac:spMkLst>
        </pc:spChg>
      </pc:sldChg>
      <pc:sldChg chg="modSp mod">
        <pc:chgData name="Danielle" userId="e2554c37-e717-43a0-ba79-1183ca921ccd" providerId="ADAL" clId="{2797ECC8-6D74-4F17-A706-752EC58DE9B3}" dt="2020-08-21T09:47:06.608" v="1183" actId="20577"/>
        <pc:sldMkLst>
          <pc:docMk/>
          <pc:sldMk cId="49344789" sldId="277"/>
        </pc:sldMkLst>
        <pc:spChg chg="mod">
          <ac:chgData name="Danielle" userId="e2554c37-e717-43a0-ba79-1183ca921ccd" providerId="ADAL" clId="{2797ECC8-6D74-4F17-A706-752EC58DE9B3}" dt="2020-08-21T09:26:08.963" v="1044" actId="2711"/>
          <ac:spMkLst>
            <pc:docMk/>
            <pc:sldMk cId="49344789" sldId="277"/>
            <ac:spMk id="2" creationId="{00000000-0000-0000-0000-000000000000}"/>
          </ac:spMkLst>
        </pc:spChg>
        <pc:spChg chg="mod">
          <ac:chgData name="Danielle" userId="e2554c37-e717-43a0-ba79-1183ca921ccd" providerId="ADAL" clId="{2797ECC8-6D74-4F17-A706-752EC58DE9B3}" dt="2020-08-21T09:47:06.608" v="1183" actId="20577"/>
          <ac:spMkLst>
            <pc:docMk/>
            <pc:sldMk cId="49344789" sldId="277"/>
            <ac:spMk id="4" creationId="{00000000-0000-0000-0000-000000000000}"/>
          </ac:spMkLst>
        </pc:spChg>
      </pc:sldChg>
      <pc:sldChg chg="modSp mod">
        <pc:chgData name="Danielle" userId="e2554c37-e717-43a0-ba79-1183ca921ccd" providerId="ADAL" clId="{2797ECC8-6D74-4F17-A706-752EC58DE9B3}" dt="2020-08-21T09:47:20.403" v="1188" actId="20577"/>
        <pc:sldMkLst>
          <pc:docMk/>
          <pc:sldMk cId="3750585453" sldId="278"/>
        </pc:sldMkLst>
        <pc:spChg chg="mod">
          <ac:chgData name="Danielle" userId="e2554c37-e717-43a0-ba79-1183ca921ccd" providerId="ADAL" clId="{2797ECC8-6D74-4F17-A706-752EC58DE9B3}" dt="2020-08-21T09:26:13.433" v="1045" actId="2711"/>
          <ac:spMkLst>
            <pc:docMk/>
            <pc:sldMk cId="3750585453" sldId="278"/>
            <ac:spMk id="2" creationId="{00000000-0000-0000-0000-000000000000}"/>
          </ac:spMkLst>
        </pc:spChg>
        <pc:spChg chg="mod">
          <ac:chgData name="Danielle" userId="e2554c37-e717-43a0-ba79-1183ca921ccd" providerId="ADAL" clId="{2797ECC8-6D74-4F17-A706-752EC58DE9B3}" dt="2020-08-21T09:47:20.403" v="1188" actId="20577"/>
          <ac:spMkLst>
            <pc:docMk/>
            <pc:sldMk cId="3750585453" sldId="278"/>
            <ac:spMk id="4" creationId="{00000000-0000-0000-0000-000000000000}"/>
          </ac:spMkLst>
        </pc:spChg>
      </pc:sldChg>
      <pc:sldChg chg="addSp delSp modSp mod">
        <pc:chgData name="Danielle" userId="e2554c37-e717-43a0-ba79-1183ca921ccd" providerId="ADAL" clId="{2797ECC8-6D74-4F17-A706-752EC58DE9B3}" dt="2020-08-21T09:47:25.087" v="1190" actId="22"/>
        <pc:sldMkLst>
          <pc:docMk/>
          <pc:sldMk cId="281929890" sldId="279"/>
        </pc:sldMkLst>
        <pc:spChg chg="mod">
          <ac:chgData name="Danielle" userId="e2554c37-e717-43a0-ba79-1183ca921ccd" providerId="ADAL" clId="{2797ECC8-6D74-4F17-A706-752EC58DE9B3}" dt="2020-08-21T09:26:18.162" v="1046" actId="2711"/>
          <ac:spMkLst>
            <pc:docMk/>
            <pc:sldMk cId="281929890" sldId="279"/>
            <ac:spMk id="2" creationId="{00000000-0000-0000-0000-000000000000}"/>
          </ac:spMkLst>
        </pc:spChg>
        <pc:spChg chg="add">
          <ac:chgData name="Danielle" userId="e2554c37-e717-43a0-ba79-1183ca921ccd" providerId="ADAL" clId="{2797ECC8-6D74-4F17-A706-752EC58DE9B3}" dt="2020-08-21T09:47:25.087" v="1190" actId="22"/>
          <ac:spMkLst>
            <pc:docMk/>
            <pc:sldMk cId="281929890" sldId="279"/>
            <ac:spMk id="3" creationId="{F651FA1A-0E80-4BF3-A8C0-78080CAA3CAB}"/>
          </ac:spMkLst>
        </pc:spChg>
        <pc:spChg chg="del mod">
          <ac:chgData name="Danielle" userId="e2554c37-e717-43a0-ba79-1183ca921ccd" providerId="ADAL" clId="{2797ECC8-6D74-4F17-A706-752EC58DE9B3}" dt="2020-08-21T09:47:24.700" v="1189" actId="478"/>
          <ac:spMkLst>
            <pc:docMk/>
            <pc:sldMk cId="281929890" sldId="279"/>
            <ac:spMk id="4" creationId="{00000000-0000-0000-0000-000000000000}"/>
          </ac:spMkLst>
        </pc:spChg>
      </pc:sldChg>
      <pc:sldChg chg="addSp delSp modSp mod">
        <pc:chgData name="Danielle" userId="e2554c37-e717-43a0-ba79-1183ca921ccd" providerId="ADAL" clId="{2797ECC8-6D74-4F17-A706-752EC58DE9B3}" dt="2020-08-21T09:47:27.619" v="1192" actId="22"/>
        <pc:sldMkLst>
          <pc:docMk/>
          <pc:sldMk cId="3463557602" sldId="280"/>
        </pc:sldMkLst>
        <pc:spChg chg="mod">
          <ac:chgData name="Danielle" userId="e2554c37-e717-43a0-ba79-1183ca921ccd" providerId="ADAL" clId="{2797ECC8-6D74-4F17-A706-752EC58DE9B3}" dt="2020-08-21T09:26:23.053" v="1047" actId="2711"/>
          <ac:spMkLst>
            <pc:docMk/>
            <pc:sldMk cId="3463557602" sldId="280"/>
            <ac:spMk id="2" creationId="{00000000-0000-0000-0000-000000000000}"/>
          </ac:spMkLst>
        </pc:spChg>
        <pc:spChg chg="add">
          <ac:chgData name="Danielle" userId="e2554c37-e717-43a0-ba79-1183ca921ccd" providerId="ADAL" clId="{2797ECC8-6D74-4F17-A706-752EC58DE9B3}" dt="2020-08-21T09:47:27.619" v="1192" actId="22"/>
          <ac:spMkLst>
            <pc:docMk/>
            <pc:sldMk cId="3463557602" sldId="280"/>
            <ac:spMk id="3" creationId="{63B9A2D3-5C09-4661-83C5-5C15DEC62DF1}"/>
          </ac:spMkLst>
        </pc:spChg>
        <pc:spChg chg="del mod">
          <ac:chgData name="Danielle" userId="e2554c37-e717-43a0-ba79-1183ca921ccd" providerId="ADAL" clId="{2797ECC8-6D74-4F17-A706-752EC58DE9B3}" dt="2020-08-21T09:47:27.305" v="1191" actId="478"/>
          <ac:spMkLst>
            <pc:docMk/>
            <pc:sldMk cId="3463557602" sldId="280"/>
            <ac:spMk id="4" creationId="{00000000-0000-0000-0000-000000000000}"/>
          </ac:spMkLst>
        </pc:spChg>
      </pc:sldChg>
      <pc:sldChg chg="modSp mod">
        <pc:chgData name="Danielle" userId="e2554c37-e717-43a0-ba79-1183ca921ccd" providerId="ADAL" clId="{2797ECC8-6D74-4F17-A706-752EC58DE9B3}" dt="2020-08-21T09:47:40.174" v="1207" actId="20577"/>
        <pc:sldMkLst>
          <pc:docMk/>
          <pc:sldMk cId="988321676" sldId="281"/>
        </pc:sldMkLst>
        <pc:spChg chg="mod">
          <ac:chgData name="Danielle" userId="e2554c37-e717-43a0-ba79-1183ca921ccd" providerId="ADAL" clId="{2797ECC8-6D74-4F17-A706-752EC58DE9B3}" dt="2020-08-21T09:26:28.283" v="1048" actId="2711"/>
          <ac:spMkLst>
            <pc:docMk/>
            <pc:sldMk cId="988321676" sldId="281"/>
            <ac:spMk id="2" creationId="{00000000-0000-0000-0000-000000000000}"/>
          </ac:spMkLst>
        </pc:spChg>
        <pc:spChg chg="mod">
          <ac:chgData name="Danielle" userId="e2554c37-e717-43a0-ba79-1183ca921ccd" providerId="ADAL" clId="{2797ECC8-6D74-4F17-A706-752EC58DE9B3}" dt="2020-08-21T09:47:40.174" v="1207" actId="20577"/>
          <ac:spMkLst>
            <pc:docMk/>
            <pc:sldMk cId="988321676" sldId="281"/>
            <ac:spMk id="3" creationId="{00000000-0000-0000-0000-000000000000}"/>
          </ac:spMkLst>
        </pc:spChg>
      </pc:sldChg>
      <pc:sldChg chg="modSp mod">
        <pc:chgData name="Danielle" userId="e2554c37-e717-43a0-ba79-1183ca921ccd" providerId="ADAL" clId="{2797ECC8-6D74-4F17-A706-752EC58DE9B3}" dt="2020-08-21T09:26:34.003" v="1049" actId="2711"/>
        <pc:sldMkLst>
          <pc:docMk/>
          <pc:sldMk cId="3120042011" sldId="282"/>
        </pc:sldMkLst>
        <pc:spChg chg="mod">
          <ac:chgData name="Danielle" userId="e2554c37-e717-43a0-ba79-1183ca921ccd" providerId="ADAL" clId="{2797ECC8-6D74-4F17-A706-752EC58DE9B3}" dt="2020-08-21T09:26:34.003" v="1049" actId="2711"/>
          <ac:spMkLst>
            <pc:docMk/>
            <pc:sldMk cId="3120042011" sldId="282"/>
            <ac:spMk id="2" creationId="{00000000-0000-0000-0000-000000000000}"/>
          </ac:spMkLst>
        </pc:spChg>
        <pc:spChg chg="mod">
          <ac:chgData name="Danielle" userId="e2554c37-e717-43a0-ba79-1183ca921ccd" providerId="ADAL" clId="{2797ECC8-6D74-4F17-A706-752EC58DE9B3}" dt="2020-08-21T09:26:34.003" v="1049" actId="2711"/>
          <ac:spMkLst>
            <pc:docMk/>
            <pc:sldMk cId="3120042011" sldId="282"/>
            <ac:spMk id="4" creationId="{00000000-0000-0000-0000-000000000000}"/>
          </ac:spMkLst>
        </pc:spChg>
      </pc:sldChg>
      <pc:sldChg chg="modSp mod">
        <pc:chgData name="Danielle" userId="e2554c37-e717-43a0-ba79-1183ca921ccd" providerId="ADAL" clId="{2797ECC8-6D74-4F17-A706-752EC58DE9B3}" dt="2020-08-21T09:26:39.473" v="1050" actId="2711"/>
        <pc:sldMkLst>
          <pc:docMk/>
          <pc:sldMk cId="1002503905" sldId="283"/>
        </pc:sldMkLst>
        <pc:spChg chg="mod">
          <ac:chgData name="Danielle" userId="e2554c37-e717-43a0-ba79-1183ca921ccd" providerId="ADAL" clId="{2797ECC8-6D74-4F17-A706-752EC58DE9B3}" dt="2020-08-21T09:26:39.473" v="1050" actId="2711"/>
          <ac:spMkLst>
            <pc:docMk/>
            <pc:sldMk cId="1002503905" sldId="283"/>
            <ac:spMk id="2" creationId="{00000000-0000-0000-0000-000000000000}"/>
          </ac:spMkLst>
        </pc:spChg>
        <pc:spChg chg="mod">
          <ac:chgData name="Danielle" userId="e2554c37-e717-43a0-ba79-1183ca921ccd" providerId="ADAL" clId="{2797ECC8-6D74-4F17-A706-752EC58DE9B3}" dt="2020-08-21T09:26:39.473" v="1050" actId="2711"/>
          <ac:spMkLst>
            <pc:docMk/>
            <pc:sldMk cId="1002503905" sldId="283"/>
            <ac:spMk id="4" creationId="{00000000-0000-0000-0000-000000000000}"/>
          </ac:spMkLst>
        </pc:spChg>
      </pc:sldChg>
      <pc:sldChg chg="modSp mod">
        <pc:chgData name="Danielle" userId="e2554c37-e717-43a0-ba79-1183ca921ccd" providerId="ADAL" clId="{2797ECC8-6D74-4F17-A706-752EC58DE9B3}" dt="2020-08-21T09:26:47.902" v="1051" actId="2711"/>
        <pc:sldMkLst>
          <pc:docMk/>
          <pc:sldMk cId="3849721695" sldId="284"/>
        </pc:sldMkLst>
        <pc:spChg chg="mod">
          <ac:chgData name="Danielle" userId="e2554c37-e717-43a0-ba79-1183ca921ccd" providerId="ADAL" clId="{2797ECC8-6D74-4F17-A706-752EC58DE9B3}" dt="2020-08-21T09:26:47.902" v="1051" actId="2711"/>
          <ac:spMkLst>
            <pc:docMk/>
            <pc:sldMk cId="3849721695" sldId="284"/>
            <ac:spMk id="2" creationId="{00000000-0000-0000-0000-000000000000}"/>
          </ac:spMkLst>
        </pc:spChg>
        <pc:spChg chg="mod">
          <ac:chgData name="Danielle" userId="e2554c37-e717-43a0-ba79-1183ca921ccd" providerId="ADAL" clId="{2797ECC8-6D74-4F17-A706-752EC58DE9B3}" dt="2020-08-21T09:26:47.902" v="1051" actId="2711"/>
          <ac:spMkLst>
            <pc:docMk/>
            <pc:sldMk cId="3849721695" sldId="284"/>
            <ac:spMk id="4" creationId="{00000000-0000-0000-0000-000000000000}"/>
          </ac:spMkLst>
        </pc:spChg>
      </pc:sldChg>
      <pc:sldChg chg="modSp mod">
        <pc:chgData name="Danielle" userId="e2554c37-e717-43a0-ba79-1183ca921ccd" providerId="ADAL" clId="{2797ECC8-6D74-4F17-A706-752EC58DE9B3}" dt="2020-08-21T09:26:53.124" v="1052" actId="2711"/>
        <pc:sldMkLst>
          <pc:docMk/>
          <pc:sldMk cId="3930324502" sldId="285"/>
        </pc:sldMkLst>
        <pc:spChg chg="mod">
          <ac:chgData name="Danielle" userId="e2554c37-e717-43a0-ba79-1183ca921ccd" providerId="ADAL" clId="{2797ECC8-6D74-4F17-A706-752EC58DE9B3}" dt="2020-08-21T09:26:53.124" v="1052" actId="2711"/>
          <ac:spMkLst>
            <pc:docMk/>
            <pc:sldMk cId="3930324502" sldId="285"/>
            <ac:spMk id="2" creationId="{00000000-0000-0000-0000-000000000000}"/>
          </ac:spMkLst>
        </pc:spChg>
        <pc:spChg chg="mod">
          <ac:chgData name="Danielle" userId="e2554c37-e717-43a0-ba79-1183ca921ccd" providerId="ADAL" clId="{2797ECC8-6D74-4F17-A706-752EC58DE9B3}" dt="2020-08-21T09:26:53.124" v="1052" actId="2711"/>
          <ac:spMkLst>
            <pc:docMk/>
            <pc:sldMk cId="3930324502" sldId="285"/>
            <ac:spMk id="4" creationId="{00000000-0000-0000-0000-000000000000}"/>
          </ac:spMkLst>
        </pc:spChg>
      </pc:sldChg>
      <pc:sldChg chg="modSp mod">
        <pc:chgData name="Danielle" userId="e2554c37-e717-43a0-ba79-1183ca921ccd" providerId="ADAL" clId="{2797ECC8-6D74-4F17-A706-752EC58DE9B3}" dt="2020-08-21T09:48:25.687" v="1233" actId="20577"/>
        <pc:sldMkLst>
          <pc:docMk/>
          <pc:sldMk cId="3491636175" sldId="286"/>
        </pc:sldMkLst>
        <pc:spChg chg="mod">
          <ac:chgData name="Danielle" userId="e2554c37-e717-43a0-ba79-1183ca921ccd" providerId="ADAL" clId="{2797ECC8-6D74-4F17-A706-752EC58DE9B3}" dt="2020-08-21T09:26:58.575" v="1053" actId="2711"/>
          <ac:spMkLst>
            <pc:docMk/>
            <pc:sldMk cId="3491636175" sldId="286"/>
            <ac:spMk id="2" creationId="{00000000-0000-0000-0000-000000000000}"/>
          </ac:spMkLst>
        </pc:spChg>
        <pc:spChg chg="mod">
          <ac:chgData name="Danielle" userId="e2554c37-e717-43a0-ba79-1183ca921ccd" providerId="ADAL" clId="{2797ECC8-6D74-4F17-A706-752EC58DE9B3}" dt="2020-08-21T09:48:25.687" v="1233" actId="20577"/>
          <ac:spMkLst>
            <pc:docMk/>
            <pc:sldMk cId="3491636175" sldId="286"/>
            <ac:spMk id="3" creationId="{00000000-0000-0000-0000-000000000000}"/>
          </ac:spMkLst>
        </pc:spChg>
      </pc:sldChg>
      <pc:sldChg chg="modSp mod">
        <pc:chgData name="Danielle" userId="e2554c37-e717-43a0-ba79-1183ca921ccd" providerId="ADAL" clId="{2797ECC8-6D74-4F17-A706-752EC58DE9B3}" dt="2020-08-21T09:48:41.335" v="1249" actId="20577"/>
        <pc:sldMkLst>
          <pc:docMk/>
          <pc:sldMk cId="3834719372" sldId="287"/>
        </pc:sldMkLst>
        <pc:spChg chg="mod">
          <ac:chgData name="Danielle" userId="e2554c37-e717-43a0-ba79-1183ca921ccd" providerId="ADAL" clId="{2797ECC8-6D74-4F17-A706-752EC58DE9B3}" dt="2020-08-21T09:27:03.342" v="1054" actId="2711"/>
          <ac:spMkLst>
            <pc:docMk/>
            <pc:sldMk cId="3834719372" sldId="287"/>
            <ac:spMk id="2" creationId="{00000000-0000-0000-0000-000000000000}"/>
          </ac:spMkLst>
        </pc:spChg>
        <pc:spChg chg="mod">
          <ac:chgData name="Danielle" userId="e2554c37-e717-43a0-ba79-1183ca921ccd" providerId="ADAL" clId="{2797ECC8-6D74-4F17-A706-752EC58DE9B3}" dt="2020-08-21T09:48:41.335" v="1249" actId="20577"/>
          <ac:spMkLst>
            <pc:docMk/>
            <pc:sldMk cId="3834719372" sldId="287"/>
            <ac:spMk id="4" creationId="{00000000-0000-0000-0000-000000000000}"/>
          </ac:spMkLst>
        </pc:spChg>
      </pc:sldChg>
      <pc:sldChg chg="modSp mod">
        <pc:chgData name="Danielle" userId="e2554c37-e717-43a0-ba79-1183ca921ccd" providerId="ADAL" clId="{2797ECC8-6D74-4F17-A706-752EC58DE9B3}" dt="2020-08-21T09:48:59.013" v="1258" actId="20577"/>
        <pc:sldMkLst>
          <pc:docMk/>
          <pc:sldMk cId="2851909214" sldId="288"/>
        </pc:sldMkLst>
        <pc:spChg chg="mod">
          <ac:chgData name="Danielle" userId="e2554c37-e717-43a0-ba79-1183ca921ccd" providerId="ADAL" clId="{2797ECC8-6D74-4F17-A706-752EC58DE9B3}" dt="2020-08-21T09:27:07.884" v="1055" actId="2711"/>
          <ac:spMkLst>
            <pc:docMk/>
            <pc:sldMk cId="2851909214" sldId="288"/>
            <ac:spMk id="2" creationId="{00000000-0000-0000-0000-000000000000}"/>
          </ac:spMkLst>
        </pc:spChg>
        <pc:spChg chg="mod">
          <ac:chgData name="Danielle" userId="e2554c37-e717-43a0-ba79-1183ca921ccd" providerId="ADAL" clId="{2797ECC8-6D74-4F17-A706-752EC58DE9B3}" dt="2020-08-21T09:48:59.013" v="1258" actId="20577"/>
          <ac:spMkLst>
            <pc:docMk/>
            <pc:sldMk cId="2851909214" sldId="288"/>
            <ac:spMk id="4" creationId="{00000000-0000-0000-0000-000000000000}"/>
          </ac:spMkLst>
        </pc:spChg>
      </pc:sldChg>
      <pc:sldChg chg="addSp delSp modSp mod">
        <pc:chgData name="Danielle" userId="e2554c37-e717-43a0-ba79-1183ca921ccd" providerId="ADAL" clId="{2797ECC8-6D74-4F17-A706-752EC58DE9B3}" dt="2020-08-21T09:49:06.390" v="1260" actId="22"/>
        <pc:sldMkLst>
          <pc:docMk/>
          <pc:sldMk cId="2384238464" sldId="289"/>
        </pc:sldMkLst>
        <pc:spChg chg="mod">
          <ac:chgData name="Danielle" userId="e2554c37-e717-43a0-ba79-1183ca921ccd" providerId="ADAL" clId="{2797ECC8-6D74-4F17-A706-752EC58DE9B3}" dt="2020-08-21T09:27:12.723" v="1056" actId="2711"/>
          <ac:spMkLst>
            <pc:docMk/>
            <pc:sldMk cId="2384238464" sldId="289"/>
            <ac:spMk id="2" creationId="{00000000-0000-0000-0000-000000000000}"/>
          </ac:spMkLst>
        </pc:spChg>
        <pc:spChg chg="add">
          <ac:chgData name="Danielle" userId="e2554c37-e717-43a0-ba79-1183ca921ccd" providerId="ADAL" clId="{2797ECC8-6D74-4F17-A706-752EC58DE9B3}" dt="2020-08-21T09:49:06.390" v="1260" actId="22"/>
          <ac:spMkLst>
            <pc:docMk/>
            <pc:sldMk cId="2384238464" sldId="289"/>
            <ac:spMk id="3" creationId="{66034668-7CB9-4108-B9B9-FF0779DDC737}"/>
          </ac:spMkLst>
        </pc:spChg>
        <pc:spChg chg="del mod">
          <ac:chgData name="Danielle" userId="e2554c37-e717-43a0-ba79-1183ca921ccd" providerId="ADAL" clId="{2797ECC8-6D74-4F17-A706-752EC58DE9B3}" dt="2020-08-21T09:49:05.993" v="1259" actId="478"/>
          <ac:spMkLst>
            <pc:docMk/>
            <pc:sldMk cId="2384238464" sldId="289"/>
            <ac:spMk id="4" creationId="{00000000-0000-0000-0000-000000000000}"/>
          </ac:spMkLst>
        </pc:spChg>
      </pc:sldChg>
      <pc:sldChg chg="addSp delSp modSp mod">
        <pc:chgData name="Danielle" userId="e2554c37-e717-43a0-ba79-1183ca921ccd" providerId="ADAL" clId="{2797ECC8-6D74-4F17-A706-752EC58DE9B3}" dt="2020-08-21T09:49:10.498" v="1262" actId="22"/>
        <pc:sldMkLst>
          <pc:docMk/>
          <pc:sldMk cId="3726766673" sldId="290"/>
        </pc:sldMkLst>
        <pc:spChg chg="mod">
          <ac:chgData name="Danielle" userId="e2554c37-e717-43a0-ba79-1183ca921ccd" providerId="ADAL" clId="{2797ECC8-6D74-4F17-A706-752EC58DE9B3}" dt="2020-08-21T09:27:18.183" v="1057" actId="2711"/>
          <ac:spMkLst>
            <pc:docMk/>
            <pc:sldMk cId="3726766673" sldId="290"/>
            <ac:spMk id="2" creationId="{00000000-0000-0000-0000-000000000000}"/>
          </ac:spMkLst>
        </pc:spChg>
        <pc:spChg chg="add">
          <ac:chgData name="Danielle" userId="e2554c37-e717-43a0-ba79-1183ca921ccd" providerId="ADAL" clId="{2797ECC8-6D74-4F17-A706-752EC58DE9B3}" dt="2020-08-21T09:49:10.498" v="1262" actId="22"/>
          <ac:spMkLst>
            <pc:docMk/>
            <pc:sldMk cId="3726766673" sldId="290"/>
            <ac:spMk id="3" creationId="{3FBF0ECE-C2E4-40D2-85CF-9E0D59E9E064}"/>
          </ac:spMkLst>
        </pc:spChg>
        <pc:spChg chg="del mod">
          <ac:chgData name="Danielle" userId="e2554c37-e717-43a0-ba79-1183ca921ccd" providerId="ADAL" clId="{2797ECC8-6D74-4F17-A706-752EC58DE9B3}" dt="2020-08-21T09:49:09.944" v="1261" actId="478"/>
          <ac:spMkLst>
            <pc:docMk/>
            <pc:sldMk cId="3726766673" sldId="290"/>
            <ac:spMk id="4" creationId="{00000000-0000-0000-0000-000000000000}"/>
          </ac:spMkLst>
        </pc:spChg>
      </pc:sldChg>
      <pc:sldChg chg="addSp delSp modSp mod modAnim modNotesTx">
        <pc:chgData name="Danielle" userId="e2554c37-e717-43a0-ba79-1183ca921ccd" providerId="ADAL" clId="{2797ECC8-6D74-4F17-A706-752EC58DE9B3}" dt="2020-08-21T09:54:12.955" v="1450"/>
        <pc:sldMkLst>
          <pc:docMk/>
          <pc:sldMk cId="2821342557" sldId="291"/>
        </pc:sldMkLst>
        <pc:spChg chg="mod">
          <ac:chgData name="Danielle" userId="e2554c37-e717-43a0-ba79-1183ca921ccd" providerId="ADAL" clId="{2797ECC8-6D74-4F17-A706-752EC58DE9B3}" dt="2020-08-21T09:52:12.202" v="1427" actId="20577"/>
          <ac:spMkLst>
            <pc:docMk/>
            <pc:sldMk cId="2821342557" sldId="291"/>
            <ac:spMk id="2" creationId="{00000000-0000-0000-0000-000000000000}"/>
          </ac:spMkLst>
        </pc:spChg>
        <pc:picChg chg="add mod">
          <ac:chgData name="Danielle" userId="e2554c37-e717-43a0-ba79-1183ca921ccd" providerId="ADAL" clId="{2797ECC8-6D74-4F17-A706-752EC58DE9B3}" dt="2020-08-21T09:53:43.350" v="1441" actId="1076"/>
          <ac:picMkLst>
            <pc:docMk/>
            <pc:sldMk cId="2821342557" sldId="291"/>
            <ac:picMk id="1026" creationId="{B0AA5355-D096-4619-AE70-2333774468BF}"/>
          </ac:picMkLst>
        </pc:picChg>
        <pc:picChg chg="add mod">
          <ac:chgData name="Danielle" userId="e2554c37-e717-43a0-ba79-1183ca921ccd" providerId="ADAL" clId="{2797ECC8-6D74-4F17-A706-752EC58DE9B3}" dt="2020-08-21T09:53:46.039" v="1443" actId="1076"/>
          <ac:picMkLst>
            <pc:docMk/>
            <pc:sldMk cId="2821342557" sldId="291"/>
            <ac:picMk id="1028" creationId="{E4A07F43-C50E-4091-A42A-20BBA7500A3A}"/>
          </ac:picMkLst>
        </pc:picChg>
        <pc:picChg chg="mod">
          <ac:chgData name="Danielle" userId="e2554c37-e717-43a0-ba79-1183ca921ccd" providerId="ADAL" clId="{2797ECC8-6D74-4F17-A706-752EC58DE9B3}" dt="2020-08-21T09:52:26.490" v="1429" actId="1076"/>
          <ac:picMkLst>
            <pc:docMk/>
            <pc:sldMk cId="2821342557" sldId="291"/>
            <ac:picMk id="35843" creationId="{00000000-0000-0000-0000-000000000000}"/>
          </ac:picMkLst>
        </pc:picChg>
        <pc:picChg chg="del mod">
          <ac:chgData name="Danielle" userId="e2554c37-e717-43a0-ba79-1183ca921ccd" providerId="ADAL" clId="{2797ECC8-6D74-4F17-A706-752EC58DE9B3}" dt="2020-08-21T09:53:05.448" v="1432" actId="478"/>
          <ac:picMkLst>
            <pc:docMk/>
            <pc:sldMk cId="2821342557" sldId="291"/>
            <ac:picMk id="35844" creationId="{00000000-0000-0000-0000-000000000000}"/>
          </ac:picMkLst>
        </pc:picChg>
        <pc:picChg chg="mod">
          <ac:chgData name="Danielle" userId="e2554c37-e717-43a0-ba79-1183ca921ccd" providerId="ADAL" clId="{2797ECC8-6D74-4F17-A706-752EC58DE9B3}" dt="2020-08-21T09:53:44.615" v="1442" actId="1076"/>
          <ac:picMkLst>
            <pc:docMk/>
            <pc:sldMk cId="2821342557" sldId="291"/>
            <ac:picMk id="35845" creationId="{00000000-0000-0000-0000-000000000000}"/>
          </ac:picMkLst>
        </pc:picChg>
      </pc:sldChg>
      <pc:sldChg chg="addSp delSp modSp new mod modAnim">
        <pc:chgData name="Danielle" userId="e2554c37-e717-43a0-ba79-1183ca921ccd" providerId="ADAL" clId="{2797ECC8-6D74-4F17-A706-752EC58DE9B3}" dt="2020-08-21T08:45:39.119" v="198"/>
        <pc:sldMkLst>
          <pc:docMk/>
          <pc:sldMk cId="2403210366" sldId="293"/>
        </pc:sldMkLst>
        <pc:spChg chg="add mod">
          <ac:chgData name="Danielle" userId="e2554c37-e717-43a0-ba79-1183ca921ccd" providerId="ADAL" clId="{2797ECC8-6D74-4F17-A706-752EC58DE9B3}" dt="2020-08-21T08:45:17.582" v="192" actId="20577"/>
          <ac:spMkLst>
            <pc:docMk/>
            <pc:sldMk cId="2403210366" sldId="293"/>
            <ac:spMk id="3" creationId="{DE36F54D-5BDC-4B81-A97C-A0D563833FA6}"/>
          </ac:spMkLst>
        </pc:spChg>
        <pc:spChg chg="add del mod">
          <ac:chgData name="Danielle" userId="e2554c37-e717-43a0-ba79-1183ca921ccd" providerId="ADAL" clId="{2797ECC8-6D74-4F17-A706-752EC58DE9B3}" dt="2020-08-21T08:44:33.335" v="152" actId="478"/>
          <ac:spMkLst>
            <pc:docMk/>
            <pc:sldMk cId="2403210366" sldId="293"/>
            <ac:spMk id="5" creationId="{04E9A4B7-6C9D-41EE-8420-D6144D525FA3}"/>
          </ac:spMkLst>
        </pc:spChg>
      </pc:sldChg>
      <pc:sldChg chg="addSp delSp modSp new mod modAnim">
        <pc:chgData name="Danielle" userId="e2554c37-e717-43a0-ba79-1183ca921ccd" providerId="ADAL" clId="{2797ECC8-6D74-4F17-A706-752EC58DE9B3}" dt="2020-08-21T08:54:21.072" v="386" actId="403"/>
        <pc:sldMkLst>
          <pc:docMk/>
          <pc:sldMk cId="1672444401" sldId="294"/>
        </pc:sldMkLst>
        <pc:spChg chg="add del mod">
          <ac:chgData name="Danielle" userId="e2554c37-e717-43a0-ba79-1183ca921ccd" providerId="ADAL" clId="{2797ECC8-6D74-4F17-A706-752EC58DE9B3}" dt="2020-08-21T08:39:07.431" v="70" actId="21"/>
          <ac:spMkLst>
            <pc:docMk/>
            <pc:sldMk cId="1672444401" sldId="294"/>
            <ac:spMk id="3" creationId="{58BAF2D6-D03F-4BEE-B8D0-E0A0C581A93C}"/>
          </ac:spMkLst>
        </pc:spChg>
        <pc:spChg chg="add mod">
          <ac:chgData name="Danielle" userId="e2554c37-e717-43a0-ba79-1183ca921ccd" providerId="ADAL" clId="{2797ECC8-6D74-4F17-A706-752EC58DE9B3}" dt="2020-08-21T08:54:21.072" v="386" actId="403"/>
          <ac:spMkLst>
            <pc:docMk/>
            <pc:sldMk cId="1672444401" sldId="294"/>
            <ac:spMk id="5" creationId="{B9E88837-8A01-4AAF-AD0F-332619BFCC54}"/>
          </ac:spMkLst>
        </pc:spChg>
      </pc:sldChg>
      <pc:sldChg chg="addSp new del mod">
        <pc:chgData name="Danielle" userId="e2554c37-e717-43a0-ba79-1183ca921ccd" providerId="ADAL" clId="{2797ECC8-6D74-4F17-A706-752EC58DE9B3}" dt="2020-08-21T08:54:25.325" v="387" actId="47"/>
        <pc:sldMkLst>
          <pc:docMk/>
          <pc:sldMk cId="1261936902" sldId="295"/>
        </pc:sldMkLst>
        <pc:spChg chg="add">
          <ac:chgData name="Danielle" userId="e2554c37-e717-43a0-ba79-1183ca921ccd" providerId="ADAL" clId="{2797ECC8-6D74-4F17-A706-752EC58DE9B3}" dt="2020-08-21T08:40:19.678" v="75" actId="22"/>
          <ac:spMkLst>
            <pc:docMk/>
            <pc:sldMk cId="1261936902" sldId="295"/>
            <ac:spMk id="11" creationId="{B67FBE70-694A-4738-BDE3-AD098485D51E}"/>
          </ac:spMkLst>
        </pc:spChg>
        <pc:spChg chg="add">
          <ac:chgData name="Danielle" userId="e2554c37-e717-43a0-ba79-1183ca921ccd" providerId="ADAL" clId="{2797ECC8-6D74-4F17-A706-752EC58DE9B3}" dt="2020-08-21T08:40:19.678" v="75" actId="22"/>
          <ac:spMkLst>
            <pc:docMk/>
            <pc:sldMk cId="1261936902" sldId="295"/>
            <ac:spMk id="13" creationId="{F002681F-5AB0-4A42-8A55-A760823880D7}"/>
          </ac:spMkLst>
        </pc:spChg>
        <pc:spChg chg="add">
          <ac:chgData name="Danielle" userId="e2554c37-e717-43a0-ba79-1183ca921ccd" providerId="ADAL" clId="{2797ECC8-6D74-4F17-A706-752EC58DE9B3}" dt="2020-08-21T08:40:19.678" v="75" actId="22"/>
          <ac:spMkLst>
            <pc:docMk/>
            <pc:sldMk cId="1261936902" sldId="295"/>
            <ac:spMk id="15" creationId="{AD5434D0-5711-4B49-AF72-00BF4E439930}"/>
          </ac:spMkLst>
        </pc:spChg>
        <pc:spChg chg="add">
          <ac:chgData name="Danielle" userId="e2554c37-e717-43a0-ba79-1183ca921ccd" providerId="ADAL" clId="{2797ECC8-6D74-4F17-A706-752EC58DE9B3}" dt="2020-08-21T08:40:19.678" v="75" actId="22"/>
          <ac:spMkLst>
            <pc:docMk/>
            <pc:sldMk cId="1261936902" sldId="295"/>
            <ac:spMk id="17" creationId="{7BC88340-3AD3-4A1F-9547-D1DBCC7E1EE5}"/>
          </ac:spMkLst>
        </pc:spChg>
        <pc:spChg chg="add">
          <ac:chgData name="Danielle" userId="e2554c37-e717-43a0-ba79-1183ca921ccd" providerId="ADAL" clId="{2797ECC8-6D74-4F17-A706-752EC58DE9B3}" dt="2020-08-21T08:40:19.678" v="75" actId="22"/>
          <ac:spMkLst>
            <pc:docMk/>
            <pc:sldMk cId="1261936902" sldId="295"/>
            <ac:spMk id="19" creationId="{A3CA2372-49B9-458E-9E1F-2763AD494300}"/>
          </ac:spMkLst>
        </pc:spChg>
        <pc:spChg chg="add">
          <ac:chgData name="Danielle" userId="e2554c37-e717-43a0-ba79-1183ca921ccd" providerId="ADAL" clId="{2797ECC8-6D74-4F17-A706-752EC58DE9B3}" dt="2020-08-21T08:40:19.678" v="75" actId="22"/>
          <ac:spMkLst>
            <pc:docMk/>
            <pc:sldMk cId="1261936902" sldId="295"/>
            <ac:spMk id="21" creationId="{90D754E3-5F27-4BA1-A3FE-C2C2FB450E00}"/>
          </ac:spMkLst>
        </pc:spChg>
        <pc:spChg chg="add">
          <ac:chgData name="Danielle" userId="e2554c37-e717-43a0-ba79-1183ca921ccd" providerId="ADAL" clId="{2797ECC8-6D74-4F17-A706-752EC58DE9B3}" dt="2020-08-21T08:40:19.678" v="75" actId="22"/>
          <ac:spMkLst>
            <pc:docMk/>
            <pc:sldMk cId="1261936902" sldId="295"/>
            <ac:spMk id="23" creationId="{87FB1B09-5783-420B-A39B-A6957419BD41}"/>
          </ac:spMkLst>
        </pc:spChg>
        <pc:spChg chg="add">
          <ac:chgData name="Danielle" userId="e2554c37-e717-43a0-ba79-1183ca921ccd" providerId="ADAL" clId="{2797ECC8-6D74-4F17-A706-752EC58DE9B3}" dt="2020-08-21T08:40:19.678" v="75" actId="22"/>
          <ac:spMkLst>
            <pc:docMk/>
            <pc:sldMk cId="1261936902" sldId="295"/>
            <ac:spMk id="25" creationId="{602540D0-E6C1-4ABB-BA81-B09094933F40}"/>
          </ac:spMkLst>
        </pc:spChg>
      </pc:sldChg>
      <pc:sldChg chg="modSp add del">
        <pc:chgData name="Danielle" userId="e2554c37-e717-43a0-ba79-1183ca921ccd" providerId="ADAL" clId="{2797ECC8-6D74-4F17-A706-752EC58DE9B3}" dt="2020-08-21T09:02:23.914" v="793" actId="47"/>
        <pc:sldMkLst>
          <pc:docMk/>
          <pc:sldMk cId="0" sldId="308"/>
        </pc:sldMkLst>
        <pc:spChg chg="mod">
          <ac:chgData name="Danielle" userId="e2554c37-e717-43a0-ba79-1183ca921ccd" providerId="ADAL" clId="{2797ECC8-6D74-4F17-A706-752EC58DE9B3}" dt="2020-08-21T08:40:51.647" v="76"/>
          <ac:spMkLst>
            <pc:docMk/>
            <pc:sldMk cId="0" sldId="308"/>
            <ac:spMk id="6146" creationId="{5E659A3D-C753-4830-8A16-82779DD7946D}"/>
          </ac:spMkLst>
        </pc:spChg>
        <pc:spChg chg="mod">
          <ac:chgData name="Danielle" userId="e2554c37-e717-43a0-ba79-1183ca921ccd" providerId="ADAL" clId="{2797ECC8-6D74-4F17-A706-752EC58DE9B3}" dt="2020-08-21T08:40:51.647" v="76"/>
          <ac:spMkLst>
            <pc:docMk/>
            <pc:sldMk cId="0" sldId="308"/>
            <ac:spMk id="6147" creationId="{DD32450F-7738-41DE-A0A0-3158B20B7D82}"/>
          </ac:spMkLst>
        </pc:spChg>
      </pc:sldChg>
      <pc:sldChg chg="modSp add del">
        <pc:chgData name="Danielle" userId="e2554c37-e717-43a0-ba79-1183ca921ccd" providerId="ADAL" clId="{2797ECC8-6D74-4F17-A706-752EC58DE9B3}" dt="2020-08-21T09:02:25.981" v="794" actId="47"/>
        <pc:sldMkLst>
          <pc:docMk/>
          <pc:sldMk cId="0" sldId="310"/>
        </pc:sldMkLst>
        <pc:spChg chg="mod">
          <ac:chgData name="Danielle" userId="e2554c37-e717-43a0-ba79-1183ca921ccd" providerId="ADAL" clId="{2797ECC8-6D74-4F17-A706-752EC58DE9B3}" dt="2020-08-21T08:40:51.647" v="76"/>
          <ac:spMkLst>
            <pc:docMk/>
            <pc:sldMk cId="0" sldId="310"/>
            <ac:spMk id="7170" creationId="{E298C508-6034-4D47-B25A-3AD44AB1FDEB}"/>
          </ac:spMkLst>
        </pc:spChg>
        <pc:spChg chg="mod">
          <ac:chgData name="Danielle" userId="e2554c37-e717-43a0-ba79-1183ca921ccd" providerId="ADAL" clId="{2797ECC8-6D74-4F17-A706-752EC58DE9B3}" dt="2020-08-21T08:40:51.647" v="76"/>
          <ac:spMkLst>
            <pc:docMk/>
            <pc:sldMk cId="0" sldId="310"/>
            <ac:spMk id="7171" creationId="{47068E9F-2C1C-4450-8755-17DE29553790}"/>
          </ac:spMkLst>
        </pc:spChg>
      </pc:sldChg>
      <pc:sldChg chg="addSp modSp new mod modClrScheme modAnim chgLayout">
        <pc:chgData name="Danielle" userId="e2554c37-e717-43a0-ba79-1183ca921ccd" providerId="ADAL" clId="{2797ECC8-6D74-4F17-A706-752EC58DE9B3}" dt="2020-08-21T09:02:12.241" v="792" actId="20577"/>
        <pc:sldMkLst>
          <pc:docMk/>
          <pc:sldMk cId="3060698956" sldId="311"/>
        </pc:sldMkLst>
        <pc:spChg chg="add mod">
          <ac:chgData name="Danielle" userId="e2554c37-e717-43a0-ba79-1183ca921ccd" providerId="ADAL" clId="{2797ECC8-6D74-4F17-A706-752EC58DE9B3}" dt="2020-08-21T09:00:27.900" v="746"/>
          <ac:spMkLst>
            <pc:docMk/>
            <pc:sldMk cId="3060698956" sldId="311"/>
            <ac:spMk id="2" creationId="{91492565-B3E1-4FEF-BF9C-127B5AEFC49A}"/>
          </ac:spMkLst>
        </pc:spChg>
        <pc:spChg chg="add mod">
          <ac:chgData name="Danielle" userId="e2554c37-e717-43a0-ba79-1183ca921ccd" providerId="ADAL" clId="{2797ECC8-6D74-4F17-A706-752EC58DE9B3}" dt="2020-08-21T09:00:59.322" v="765" actId="20577"/>
          <ac:spMkLst>
            <pc:docMk/>
            <pc:sldMk cId="3060698956" sldId="311"/>
            <ac:spMk id="3" creationId="{9B80688A-FB40-4AFF-976B-C64EE87F1448}"/>
          </ac:spMkLst>
        </pc:spChg>
        <pc:spChg chg="add mod">
          <ac:chgData name="Danielle" userId="e2554c37-e717-43a0-ba79-1183ca921ccd" providerId="ADAL" clId="{2797ECC8-6D74-4F17-A706-752EC58DE9B3}" dt="2020-08-21T09:02:12.241" v="792" actId="20577"/>
          <ac:spMkLst>
            <pc:docMk/>
            <pc:sldMk cId="3060698956" sldId="311"/>
            <ac:spMk id="4" creationId="{86669173-D0C4-4D68-BA87-63B52545E7FB}"/>
          </ac:spMkLst>
        </pc:spChg>
      </pc:sldChg>
      <pc:sldChg chg="modSp add mod modAnim">
        <pc:chgData name="Danielle" userId="e2554c37-e717-43a0-ba79-1183ca921ccd" providerId="ADAL" clId="{2797ECC8-6D74-4F17-A706-752EC58DE9B3}" dt="2020-08-21T09:07:29.433" v="965" actId="20577"/>
        <pc:sldMkLst>
          <pc:docMk/>
          <pc:sldMk cId="507838538" sldId="312"/>
        </pc:sldMkLst>
        <pc:spChg chg="mod">
          <ac:chgData name="Danielle" userId="e2554c37-e717-43a0-ba79-1183ca921ccd" providerId="ADAL" clId="{2797ECC8-6D74-4F17-A706-752EC58DE9B3}" dt="2020-08-21T09:07:29.433" v="965" actId="20577"/>
          <ac:spMkLst>
            <pc:docMk/>
            <pc:sldMk cId="507838538" sldId="312"/>
            <ac:spMk id="3" creationId="{00000000-0000-0000-0000-000000000000}"/>
          </ac:spMkLst>
        </pc:spChg>
        <pc:spChg chg="mod">
          <ac:chgData name="Danielle" userId="e2554c37-e717-43a0-ba79-1183ca921ccd" providerId="ADAL" clId="{2797ECC8-6D74-4F17-A706-752EC58DE9B3}" dt="2020-08-21T09:05:39.578" v="908" actId="20577"/>
          <ac:spMkLst>
            <pc:docMk/>
            <pc:sldMk cId="507838538" sldId="312"/>
            <ac:spMk id="5" creationId="{00000000-0000-0000-0000-000000000000}"/>
          </ac:spMkLst>
        </pc:spChg>
        <pc:spChg chg="mod">
          <ac:chgData name="Danielle" userId="e2554c37-e717-43a0-ba79-1183ca921ccd" providerId="ADAL" clId="{2797ECC8-6D74-4F17-A706-752EC58DE9B3}" dt="2020-08-21T09:07:09.849" v="932" actId="20577"/>
          <ac:spMkLst>
            <pc:docMk/>
            <pc:sldMk cId="507838538" sldId="312"/>
            <ac:spMk id="6" creationId="{39174077-6343-4FC1-9A64-67CDA83300A2}"/>
          </ac:spMkLst>
        </pc:spChg>
      </pc:sldChg>
      <pc:sldMasterChg chg="modSp modSldLayout">
        <pc:chgData name="Danielle" userId="e2554c37-e717-43a0-ba79-1183ca921ccd" providerId="ADAL" clId="{2797ECC8-6D74-4F17-A706-752EC58DE9B3}" dt="2020-08-21T08:30:14.559" v="16" actId="2711"/>
        <pc:sldMasterMkLst>
          <pc:docMk/>
          <pc:sldMasterMk cId="3484405657" sldId="2147483648"/>
        </pc:sldMasterMkLst>
        <pc:spChg chg="mod">
          <ac:chgData name="Danielle" userId="e2554c37-e717-43a0-ba79-1183ca921ccd" providerId="ADAL" clId="{2797ECC8-6D74-4F17-A706-752EC58DE9B3}" dt="2020-08-21T08:30:14.559" v="16" actId="2711"/>
          <ac:spMkLst>
            <pc:docMk/>
            <pc:sldMasterMk cId="3484405657" sldId="2147483648"/>
            <ac:spMk id="9" creationId="{00000000-0000-0000-0000-000000000000}"/>
          </ac:spMkLst>
        </pc:spChg>
        <pc:spChg chg="mod">
          <ac:chgData name="Danielle" userId="e2554c37-e717-43a0-ba79-1183ca921ccd" providerId="ADAL" clId="{2797ECC8-6D74-4F17-A706-752EC58DE9B3}" dt="2020-08-21T08:30:14.559" v="16" actId="2711"/>
          <ac:spMkLst>
            <pc:docMk/>
            <pc:sldMasterMk cId="3484405657" sldId="2147483648"/>
            <ac:spMk id="18" creationId="{00000000-0000-0000-0000-000000000000}"/>
          </ac:spMkLst>
        </pc:spChg>
        <pc:picChg chg="mod">
          <ac:chgData name="Danielle" userId="e2554c37-e717-43a0-ba79-1183ca921ccd" providerId="ADAL" clId="{2797ECC8-6D74-4F17-A706-752EC58DE9B3}" dt="2020-08-21T08:30:14.559" v="16" actId="2711"/>
          <ac:picMkLst>
            <pc:docMk/>
            <pc:sldMasterMk cId="3484405657" sldId="2147483648"/>
            <ac:picMk id="14" creationId="{00000000-0000-0000-0000-000000000000}"/>
          </ac:picMkLst>
        </pc:picChg>
        <pc:picChg chg="mod">
          <ac:chgData name="Danielle" userId="e2554c37-e717-43a0-ba79-1183ca921ccd" providerId="ADAL" clId="{2797ECC8-6D74-4F17-A706-752EC58DE9B3}" dt="2020-08-21T08:30:14.559" v="16" actId="2711"/>
          <ac:picMkLst>
            <pc:docMk/>
            <pc:sldMasterMk cId="3484405657" sldId="2147483648"/>
            <ac:picMk id="15" creationId="{00000000-0000-0000-0000-000000000000}"/>
          </ac:picMkLst>
        </pc:picChg>
        <pc:picChg chg="mod">
          <ac:chgData name="Danielle" userId="e2554c37-e717-43a0-ba79-1183ca921ccd" providerId="ADAL" clId="{2797ECC8-6D74-4F17-A706-752EC58DE9B3}" dt="2020-08-21T08:30:14.559" v="16" actId="2711"/>
          <ac:picMkLst>
            <pc:docMk/>
            <pc:sldMasterMk cId="3484405657" sldId="2147483648"/>
            <ac:picMk id="16" creationId="{00000000-0000-0000-0000-000000000000}"/>
          </ac:picMkLst>
        </pc:picChg>
        <pc:picChg chg="mod">
          <ac:chgData name="Danielle" userId="e2554c37-e717-43a0-ba79-1183ca921ccd" providerId="ADAL" clId="{2797ECC8-6D74-4F17-A706-752EC58DE9B3}" dt="2020-08-21T08:30:14.559" v="16" actId="2711"/>
          <ac:picMkLst>
            <pc:docMk/>
            <pc:sldMasterMk cId="3484405657" sldId="2147483648"/>
            <ac:picMk id="17" creationId="{00000000-0000-0000-0000-000000000000}"/>
          </ac:picMkLst>
        </pc:picChg>
        <pc:picChg chg="mod">
          <ac:chgData name="Danielle" userId="e2554c37-e717-43a0-ba79-1183ca921ccd" providerId="ADAL" clId="{2797ECC8-6D74-4F17-A706-752EC58DE9B3}" dt="2020-08-21T08:30:14.559" v="16" actId="2711"/>
          <ac:picMkLst>
            <pc:docMk/>
            <pc:sldMasterMk cId="3484405657" sldId="2147483648"/>
            <ac:picMk id="21" creationId="{00000000-0000-0000-0000-000000000000}"/>
          </ac:picMkLst>
        </pc:picChg>
        <pc:sldLayoutChg chg="modSp mod">
          <pc:chgData name="Danielle" userId="e2554c37-e717-43a0-ba79-1183ca921ccd" providerId="ADAL" clId="{2797ECC8-6D74-4F17-A706-752EC58DE9B3}" dt="2020-08-21T08:30:09.684" v="15" actId="2711"/>
          <pc:sldLayoutMkLst>
            <pc:docMk/>
            <pc:sldMasterMk cId="3484405657" sldId="2147483648"/>
            <pc:sldLayoutMk cId="694204445" sldId="2147483662"/>
          </pc:sldLayoutMkLst>
          <pc:spChg chg="mod">
            <ac:chgData name="Danielle" userId="e2554c37-e717-43a0-ba79-1183ca921ccd" providerId="ADAL" clId="{2797ECC8-6D74-4F17-A706-752EC58DE9B3}" dt="2020-08-21T08:30:09.684" v="15" actId="2711"/>
            <ac:spMkLst>
              <pc:docMk/>
              <pc:sldMasterMk cId="3484405657" sldId="2147483648"/>
              <pc:sldLayoutMk cId="694204445" sldId="2147483662"/>
              <ac:spMk id="2" creationId="{00000000-0000-0000-0000-000000000000}"/>
            </ac:spMkLst>
          </pc:spChg>
        </pc:sldLayoutChg>
      </pc:sldMasterChg>
      <pc:sldMasterChg chg="modSp delSldLayout modSldLayout">
        <pc:chgData name="Danielle" userId="e2554c37-e717-43a0-ba79-1183ca921ccd" providerId="ADAL" clId="{2797ECC8-6D74-4F17-A706-752EC58DE9B3}" dt="2020-08-21T09:02:25.981" v="794" actId="47"/>
        <pc:sldMasterMkLst>
          <pc:docMk/>
          <pc:sldMasterMk cId="2492940549" sldId="2147483650"/>
        </pc:sldMasterMkLst>
        <pc:spChg chg="mod">
          <ac:chgData name="Danielle" userId="e2554c37-e717-43a0-ba79-1183ca921ccd" providerId="ADAL" clId="{2797ECC8-6D74-4F17-A706-752EC58DE9B3}" dt="2020-08-21T08:30:02.370" v="14" actId="2711"/>
          <ac:spMkLst>
            <pc:docMk/>
            <pc:sldMasterMk cId="2492940549" sldId="2147483650"/>
            <ac:spMk id="14" creationId="{00000000-0000-0000-0000-000000000000}"/>
          </ac:spMkLst>
        </pc:spChg>
        <pc:spChg chg="mod">
          <ac:chgData name="Danielle" userId="e2554c37-e717-43a0-ba79-1183ca921ccd" providerId="ADAL" clId="{2797ECC8-6D74-4F17-A706-752EC58DE9B3}" dt="2020-08-21T08:30:02.370" v="14" actId="2711"/>
          <ac:spMkLst>
            <pc:docMk/>
            <pc:sldMasterMk cId="2492940549" sldId="2147483650"/>
            <ac:spMk id="15" creationId="{00000000-0000-0000-0000-000000000000}"/>
          </ac:spMkLst>
        </pc:spChg>
        <pc:spChg chg="mod">
          <ac:chgData name="Danielle" userId="e2554c37-e717-43a0-ba79-1183ca921ccd" providerId="ADAL" clId="{2797ECC8-6D74-4F17-A706-752EC58DE9B3}" dt="2020-08-21T08:30:02.370" v="14" actId="2711"/>
          <ac:spMkLst>
            <pc:docMk/>
            <pc:sldMasterMk cId="2492940549" sldId="2147483650"/>
            <ac:spMk id="16" creationId="{00000000-0000-0000-0000-000000000000}"/>
          </ac:spMkLst>
        </pc:spChg>
        <pc:spChg chg="mod">
          <ac:chgData name="Danielle" userId="e2554c37-e717-43a0-ba79-1183ca921ccd" providerId="ADAL" clId="{2797ECC8-6D74-4F17-A706-752EC58DE9B3}" dt="2020-08-21T08:30:02.370" v="14" actId="2711"/>
          <ac:spMkLst>
            <pc:docMk/>
            <pc:sldMasterMk cId="2492940549" sldId="2147483650"/>
            <ac:spMk id="17" creationId="{00000000-0000-0000-0000-000000000000}"/>
          </ac:spMkLst>
        </pc:spChg>
        <pc:spChg chg="mod">
          <ac:chgData name="Danielle" userId="e2554c37-e717-43a0-ba79-1183ca921ccd" providerId="ADAL" clId="{2797ECC8-6D74-4F17-A706-752EC58DE9B3}" dt="2020-08-21T08:30:02.370" v="14" actId="2711"/>
          <ac:spMkLst>
            <pc:docMk/>
            <pc:sldMasterMk cId="2492940549" sldId="2147483650"/>
            <ac:spMk id="18" creationId="{00000000-0000-0000-0000-000000000000}"/>
          </ac:spMkLst>
        </pc:spChg>
        <pc:picChg chg="mod">
          <ac:chgData name="Danielle" userId="e2554c37-e717-43a0-ba79-1183ca921ccd" providerId="ADAL" clId="{2797ECC8-6D74-4F17-A706-752EC58DE9B3}" dt="2020-08-21T08:30:02.370" v="14" actId="2711"/>
          <ac:picMkLst>
            <pc:docMk/>
            <pc:sldMasterMk cId="2492940549" sldId="2147483650"/>
            <ac:picMk id="13" creationId="{00000000-0000-0000-0000-000000000000}"/>
          </ac:picMkLst>
        </pc:picChg>
        <pc:picChg chg="mod">
          <ac:chgData name="Danielle" userId="e2554c37-e717-43a0-ba79-1183ca921ccd" providerId="ADAL" clId="{2797ECC8-6D74-4F17-A706-752EC58DE9B3}" dt="2020-08-21T08:30:02.370" v="14" actId="2711"/>
          <ac:picMkLst>
            <pc:docMk/>
            <pc:sldMasterMk cId="2492940549" sldId="2147483650"/>
            <ac:picMk id="29" creationId="{00000000-0000-0000-0000-000000000000}"/>
          </ac:picMkLst>
        </pc:picChg>
        <pc:picChg chg="mod">
          <ac:chgData name="Danielle" userId="e2554c37-e717-43a0-ba79-1183ca921ccd" providerId="ADAL" clId="{2797ECC8-6D74-4F17-A706-752EC58DE9B3}" dt="2020-08-21T08:30:02.370" v="14" actId="2711"/>
          <ac:picMkLst>
            <pc:docMk/>
            <pc:sldMasterMk cId="2492940549" sldId="2147483650"/>
            <ac:picMk id="31" creationId="{00000000-0000-0000-0000-000000000000}"/>
          </ac:picMkLst>
        </pc:picChg>
        <pc:picChg chg="mod">
          <ac:chgData name="Danielle" userId="e2554c37-e717-43a0-ba79-1183ca921ccd" providerId="ADAL" clId="{2797ECC8-6D74-4F17-A706-752EC58DE9B3}" dt="2020-08-21T08:30:02.370" v="14" actId="2711"/>
          <ac:picMkLst>
            <pc:docMk/>
            <pc:sldMasterMk cId="2492940549" sldId="2147483650"/>
            <ac:picMk id="32" creationId="{00000000-0000-0000-0000-000000000000}"/>
          </ac:picMkLst>
        </pc:picChg>
        <pc:picChg chg="mod">
          <ac:chgData name="Danielle" userId="e2554c37-e717-43a0-ba79-1183ca921ccd" providerId="ADAL" clId="{2797ECC8-6D74-4F17-A706-752EC58DE9B3}" dt="2020-08-21T08:30:02.370" v="14" actId="2711"/>
          <ac:picMkLst>
            <pc:docMk/>
            <pc:sldMasterMk cId="2492940549" sldId="2147483650"/>
            <ac:picMk id="33" creationId="{00000000-0000-0000-0000-000000000000}"/>
          </ac:picMkLst>
        </pc:picChg>
        <pc:picChg chg="mod">
          <ac:chgData name="Danielle" userId="e2554c37-e717-43a0-ba79-1183ca921ccd" providerId="ADAL" clId="{2797ECC8-6D74-4F17-A706-752EC58DE9B3}" dt="2020-08-21T08:30:02.370" v="14" actId="2711"/>
          <ac:picMkLst>
            <pc:docMk/>
            <pc:sldMasterMk cId="2492940549" sldId="2147483650"/>
            <ac:picMk id="34" creationId="{00000000-0000-0000-0000-000000000000}"/>
          </ac:picMkLst>
        </pc:picChg>
        <pc:picChg chg="mod">
          <ac:chgData name="Danielle" userId="e2554c37-e717-43a0-ba79-1183ca921ccd" providerId="ADAL" clId="{2797ECC8-6D74-4F17-A706-752EC58DE9B3}" dt="2020-08-21T08:30:02.370" v="14" actId="2711"/>
          <ac:picMkLst>
            <pc:docMk/>
            <pc:sldMasterMk cId="2492940549" sldId="2147483650"/>
            <ac:picMk id="35" creationId="{00000000-0000-0000-0000-000000000000}"/>
          </ac:picMkLst>
        </pc:picChg>
        <pc:sldLayoutChg chg="modSp mod">
          <pc:chgData name="Danielle" userId="e2554c37-e717-43a0-ba79-1183ca921ccd" providerId="ADAL" clId="{2797ECC8-6D74-4F17-A706-752EC58DE9B3}" dt="2020-08-21T08:29:49.746" v="12" actId="1036"/>
          <pc:sldLayoutMkLst>
            <pc:docMk/>
            <pc:sldMasterMk cId="2492940549" sldId="2147483650"/>
            <pc:sldLayoutMk cId="1144820073" sldId="2147483663"/>
          </pc:sldLayoutMkLst>
          <pc:spChg chg="mod">
            <ac:chgData name="Danielle" userId="e2554c37-e717-43a0-ba79-1183ca921ccd" providerId="ADAL" clId="{2797ECC8-6D74-4F17-A706-752EC58DE9B3}" dt="2020-08-21T08:29:44.401" v="9" actId="13822"/>
            <ac:spMkLst>
              <pc:docMk/>
              <pc:sldMasterMk cId="2492940549" sldId="2147483650"/>
              <pc:sldLayoutMk cId="1144820073" sldId="2147483663"/>
              <ac:spMk id="2" creationId="{00000000-0000-0000-0000-000000000000}"/>
            </ac:spMkLst>
          </pc:spChg>
          <pc:spChg chg="mod">
            <ac:chgData name="Danielle" userId="e2554c37-e717-43a0-ba79-1183ca921ccd" providerId="ADAL" clId="{2797ECC8-6D74-4F17-A706-752EC58DE9B3}" dt="2020-08-21T08:29:44.401" v="9" actId="13822"/>
            <ac:spMkLst>
              <pc:docMk/>
              <pc:sldMasterMk cId="2492940549" sldId="2147483650"/>
              <pc:sldLayoutMk cId="1144820073" sldId="2147483663"/>
              <ac:spMk id="8" creationId="{00000000-0000-0000-0000-000000000000}"/>
            </ac:spMkLst>
          </pc:spChg>
          <pc:spChg chg="mod">
            <ac:chgData name="Danielle" userId="e2554c37-e717-43a0-ba79-1183ca921ccd" providerId="ADAL" clId="{2797ECC8-6D74-4F17-A706-752EC58DE9B3}" dt="2020-08-21T08:29:47.388" v="10" actId="1035"/>
            <ac:spMkLst>
              <pc:docMk/>
              <pc:sldMasterMk cId="2492940549" sldId="2147483650"/>
              <pc:sldLayoutMk cId="1144820073" sldId="2147483663"/>
              <ac:spMk id="9" creationId="{00000000-0000-0000-0000-000000000000}"/>
            </ac:spMkLst>
          </pc:spChg>
          <pc:spChg chg="mod">
            <ac:chgData name="Danielle" userId="e2554c37-e717-43a0-ba79-1183ca921ccd" providerId="ADAL" clId="{2797ECC8-6D74-4F17-A706-752EC58DE9B3}" dt="2020-08-21T08:29:49.746" v="12" actId="1036"/>
            <ac:spMkLst>
              <pc:docMk/>
              <pc:sldMasterMk cId="2492940549" sldId="2147483650"/>
              <pc:sldLayoutMk cId="1144820073" sldId="2147483663"/>
              <ac:spMk id="10" creationId="{00000000-0000-0000-0000-000000000000}"/>
            </ac:spMkLst>
          </pc:spChg>
          <pc:cxnChg chg="mod">
            <ac:chgData name="Danielle" userId="e2554c37-e717-43a0-ba79-1183ca921ccd" providerId="ADAL" clId="{2797ECC8-6D74-4F17-A706-752EC58DE9B3}" dt="2020-08-21T08:29:44.401" v="9" actId="13822"/>
            <ac:cxnSpMkLst>
              <pc:docMk/>
              <pc:sldMasterMk cId="2492940549" sldId="2147483650"/>
              <pc:sldLayoutMk cId="1144820073" sldId="2147483663"/>
              <ac:cxnSpMk id="3" creationId="{00000000-0000-0000-0000-000000000000}"/>
            </ac:cxnSpMkLst>
          </pc:cxnChg>
          <pc:cxnChg chg="mod">
            <ac:chgData name="Danielle" userId="e2554c37-e717-43a0-ba79-1183ca921ccd" providerId="ADAL" clId="{2797ECC8-6D74-4F17-A706-752EC58DE9B3}" dt="2020-08-21T08:29:44.401" v="9" actId="13822"/>
            <ac:cxnSpMkLst>
              <pc:docMk/>
              <pc:sldMasterMk cId="2492940549" sldId="2147483650"/>
              <pc:sldLayoutMk cId="1144820073" sldId="2147483663"/>
              <ac:cxnSpMk id="4" creationId="{00000000-0000-0000-0000-000000000000}"/>
            </ac:cxnSpMkLst>
          </pc:cxnChg>
          <pc:cxnChg chg="mod">
            <ac:chgData name="Danielle" userId="e2554c37-e717-43a0-ba79-1183ca921ccd" providerId="ADAL" clId="{2797ECC8-6D74-4F17-A706-752EC58DE9B3}" dt="2020-08-21T08:29:44.401" v="9" actId="13822"/>
            <ac:cxnSpMkLst>
              <pc:docMk/>
              <pc:sldMasterMk cId="2492940549" sldId="2147483650"/>
              <pc:sldLayoutMk cId="1144820073" sldId="2147483663"/>
              <ac:cxnSpMk id="5" creationId="{00000000-0000-0000-0000-000000000000}"/>
            </ac:cxnSpMkLst>
          </pc:cxnChg>
          <pc:cxnChg chg="mod">
            <ac:chgData name="Danielle" userId="e2554c37-e717-43a0-ba79-1183ca921ccd" providerId="ADAL" clId="{2797ECC8-6D74-4F17-A706-752EC58DE9B3}" dt="2020-08-21T08:29:44.401" v="9" actId="13822"/>
            <ac:cxnSpMkLst>
              <pc:docMk/>
              <pc:sldMasterMk cId="2492940549" sldId="2147483650"/>
              <pc:sldLayoutMk cId="1144820073" sldId="2147483663"/>
              <ac:cxnSpMk id="6" creationId="{00000000-0000-0000-0000-000000000000}"/>
            </ac:cxnSpMkLst>
          </pc:cxnChg>
          <pc:cxnChg chg="mod">
            <ac:chgData name="Danielle" userId="e2554c37-e717-43a0-ba79-1183ca921ccd" providerId="ADAL" clId="{2797ECC8-6D74-4F17-A706-752EC58DE9B3}" dt="2020-08-21T08:29:44.401" v="9" actId="13822"/>
            <ac:cxnSpMkLst>
              <pc:docMk/>
              <pc:sldMasterMk cId="2492940549" sldId="2147483650"/>
              <pc:sldLayoutMk cId="1144820073" sldId="2147483663"/>
              <ac:cxnSpMk id="7" creationId="{00000000-0000-0000-0000-000000000000}"/>
            </ac:cxnSpMkLst>
          </pc:cxnChg>
        </pc:sldLayoutChg>
        <pc:sldLayoutChg chg="modSp mod">
          <pc:chgData name="Danielle" userId="e2554c37-e717-43a0-ba79-1183ca921ccd" providerId="ADAL" clId="{2797ECC8-6D74-4F17-A706-752EC58DE9B3}" dt="2020-08-21T08:29:35.024" v="6" actId="1035"/>
          <pc:sldLayoutMkLst>
            <pc:docMk/>
            <pc:sldMasterMk cId="2492940549" sldId="2147483650"/>
            <pc:sldLayoutMk cId="1144820073" sldId="2147483664"/>
          </pc:sldLayoutMkLst>
          <pc:spChg chg="mod">
            <ac:chgData name="Danielle" userId="e2554c37-e717-43a0-ba79-1183ca921ccd" providerId="ADAL" clId="{2797ECC8-6D74-4F17-A706-752EC58DE9B3}" dt="2020-08-21T08:29:35.024" v="6" actId="1035"/>
            <ac:spMkLst>
              <pc:docMk/>
              <pc:sldMasterMk cId="2492940549" sldId="2147483650"/>
              <pc:sldLayoutMk cId="1144820073" sldId="2147483664"/>
              <ac:spMk id="2" creationId="{00000000-0000-0000-0000-000000000000}"/>
            </ac:spMkLst>
          </pc:spChg>
          <pc:spChg chg="mod">
            <ac:chgData name="Danielle" userId="e2554c37-e717-43a0-ba79-1183ca921ccd" providerId="ADAL" clId="{2797ECC8-6D74-4F17-A706-752EC58DE9B3}" dt="2020-08-21T08:29:35.024" v="6" actId="1035"/>
            <ac:spMkLst>
              <pc:docMk/>
              <pc:sldMasterMk cId="2492940549" sldId="2147483650"/>
              <pc:sldLayoutMk cId="1144820073" sldId="2147483664"/>
              <ac:spMk id="3" creationId="{00000000-0000-0000-0000-000000000000}"/>
            </ac:spMkLst>
          </pc:spChg>
        </pc:sldLayoutChg>
        <pc:sldLayoutChg chg="modSp">
          <pc:chgData name="Danielle" userId="e2554c37-e717-43a0-ba79-1183ca921ccd" providerId="ADAL" clId="{2797ECC8-6D74-4F17-A706-752EC58DE9B3}" dt="2020-08-21T08:29:56.227" v="13" actId="2711"/>
          <pc:sldLayoutMkLst>
            <pc:docMk/>
            <pc:sldMasterMk cId="2492940549" sldId="2147483650"/>
            <pc:sldLayoutMk cId="1633643332" sldId="2147483665"/>
          </pc:sldLayoutMkLst>
          <pc:spChg chg="mod">
            <ac:chgData name="Danielle" userId="e2554c37-e717-43a0-ba79-1183ca921ccd" providerId="ADAL" clId="{2797ECC8-6D74-4F17-A706-752EC58DE9B3}" dt="2020-08-21T08:29:56.227" v="13" actId="2711"/>
            <ac:spMkLst>
              <pc:docMk/>
              <pc:sldMasterMk cId="2492940549" sldId="2147483650"/>
              <pc:sldLayoutMk cId="1633643332" sldId="2147483665"/>
              <ac:spMk id="7" creationId="{00000000-0000-0000-0000-000000000000}"/>
            </ac:spMkLst>
          </pc:spChg>
        </pc:sldLayoutChg>
        <pc:sldLayoutChg chg="delSp mod">
          <pc:chgData name="Danielle" userId="e2554c37-e717-43a0-ba79-1183ca921ccd" providerId="ADAL" clId="{2797ECC8-6D74-4F17-A706-752EC58DE9B3}" dt="2020-08-21T08:29:22.054" v="0" actId="478"/>
          <pc:sldLayoutMkLst>
            <pc:docMk/>
            <pc:sldMasterMk cId="2492940549" sldId="2147483650"/>
            <pc:sldLayoutMk cId="1328712972" sldId="2147483666"/>
          </pc:sldLayoutMkLst>
          <pc:spChg chg="del">
            <ac:chgData name="Danielle" userId="e2554c37-e717-43a0-ba79-1183ca921ccd" providerId="ADAL" clId="{2797ECC8-6D74-4F17-A706-752EC58DE9B3}" dt="2020-08-21T08:29:22.054" v="0" actId="478"/>
            <ac:spMkLst>
              <pc:docMk/>
              <pc:sldMasterMk cId="2492940549" sldId="2147483650"/>
              <pc:sldLayoutMk cId="1328712972" sldId="2147483666"/>
              <ac:spMk id="2" creationId="{00000000-0000-0000-0000-000000000000}"/>
            </ac:spMkLst>
          </pc:spChg>
          <pc:spChg chg="del">
            <ac:chgData name="Danielle" userId="e2554c37-e717-43a0-ba79-1183ca921ccd" providerId="ADAL" clId="{2797ECC8-6D74-4F17-A706-752EC58DE9B3}" dt="2020-08-21T08:29:22.054" v="0" actId="478"/>
            <ac:spMkLst>
              <pc:docMk/>
              <pc:sldMasterMk cId="2492940549" sldId="2147483650"/>
              <pc:sldLayoutMk cId="1328712972" sldId="2147483666"/>
              <ac:spMk id="3" creationId="{00000000-0000-0000-0000-000000000000}"/>
            </ac:spMkLst>
          </pc:spChg>
          <pc:spChg chg="del">
            <ac:chgData name="Danielle" userId="e2554c37-e717-43a0-ba79-1183ca921ccd" providerId="ADAL" clId="{2797ECC8-6D74-4F17-A706-752EC58DE9B3}" dt="2020-08-21T08:29:22.054" v="0" actId="478"/>
            <ac:spMkLst>
              <pc:docMk/>
              <pc:sldMasterMk cId="2492940549" sldId="2147483650"/>
              <pc:sldLayoutMk cId="1328712972" sldId="2147483666"/>
              <ac:spMk id="4" creationId="{00000000-0000-0000-0000-000000000000}"/>
            </ac:spMkLst>
          </pc:spChg>
          <pc:spChg chg="del">
            <ac:chgData name="Danielle" userId="e2554c37-e717-43a0-ba79-1183ca921ccd" providerId="ADAL" clId="{2797ECC8-6D74-4F17-A706-752EC58DE9B3}" dt="2020-08-21T08:29:22.054" v="0" actId="478"/>
            <ac:spMkLst>
              <pc:docMk/>
              <pc:sldMasterMk cId="2492940549" sldId="2147483650"/>
              <pc:sldLayoutMk cId="1328712972" sldId="2147483666"/>
              <ac:spMk id="5" creationId="{00000000-0000-0000-0000-000000000000}"/>
            </ac:spMkLst>
          </pc:spChg>
          <pc:spChg chg="del">
            <ac:chgData name="Danielle" userId="e2554c37-e717-43a0-ba79-1183ca921ccd" providerId="ADAL" clId="{2797ECC8-6D74-4F17-A706-752EC58DE9B3}" dt="2020-08-21T08:29:22.054" v="0" actId="478"/>
            <ac:spMkLst>
              <pc:docMk/>
              <pc:sldMasterMk cId="2492940549" sldId="2147483650"/>
              <pc:sldLayoutMk cId="1328712972" sldId="2147483666"/>
              <ac:spMk id="6" creationId="{00000000-0000-0000-0000-000000000000}"/>
            </ac:spMkLst>
          </pc:spChg>
        </pc:sldLayoutChg>
        <pc:sldLayoutChg chg="delSp mod">
          <pc:chgData name="Danielle" userId="e2554c37-e717-43a0-ba79-1183ca921ccd" providerId="ADAL" clId="{2797ECC8-6D74-4F17-A706-752EC58DE9B3}" dt="2020-08-21T08:29:25.062" v="1" actId="478"/>
          <pc:sldLayoutMkLst>
            <pc:docMk/>
            <pc:sldMasterMk cId="2492940549" sldId="2147483650"/>
            <pc:sldLayoutMk cId="4053208839" sldId="2147483667"/>
          </pc:sldLayoutMkLst>
          <pc:spChg chg="del">
            <ac:chgData name="Danielle" userId="e2554c37-e717-43a0-ba79-1183ca921ccd" providerId="ADAL" clId="{2797ECC8-6D74-4F17-A706-752EC58DE9B3}" dt="2020-08-21T08:29:25.062" v="1" actId="478"/>
            <ac:spMkLst>
              <pc:docMk/>
              <pc:sldMasterMk cId="2492940549" sldId="2147483650"/>
              <pc:sldLayoutMk cId="4053208839" sldId="2147483667"/>
              <ac:spMk id="2" creationId="{00000000-0000-0000-0000-000000000000}"/>
            </ac:spMkLst>
          </pc:spChg>
          <pc:spChg chg="del">
            <ac:chgData name="Danielle" userId="e2554c37-e717-43a0-ba79-1183ca921ccd" providerId="ADAL" clId="{2797ECC8-6D74-4F17-A706-752EC58DE9B3}" dt="2020-08-21T08:29:25.062" v="1" actId="478"/>
            <ac:spMkLst>
              <pc:docMk/>
              <pc:sldMasterMk cId="2492940549" sldId="2147483650"/>
              <pc:sldLayoutMk cId="4053208839" sldId="2147483667"/>
              <ac:spMk id="3" creationId="{00000000-0000-0000-0000-000000000000}"/>
            </ac:spMkLst>
          </pc:spChg>
          <pc:spChg chg="del">
            <ac:chgData name="Danielle" userId="e2554c37-e717-43a0-ba79-1183ca921ccd" providerId="ADAL" clId="{2797ECC8-6D74-4F17-A706-752EC58DE9B3}" dt="2020-08-21T08:29:25.062" v="1" actId="478"/>
            <ac:spMkLst>
              <pc:docMk/>
              <pc:sldMasterMk cId="2492940549" sldId="2147483650"/>
              <pc:sldLayoutMk cId="4053208839" sldId="2147483667"/>
              <ac:spMk id="4" creationId="{00000000-0000-0000-0000-000000000000}"/>
            </ac:spMkLst>
          </pc:spChg>
          <pc:spChg chg="del">
            <ac:chgData name="Danielle" userId="e2554c37-e717-43a0-ba79-1183ca921ccd" providerId="ADAL" clId="{2797ECC8-6D74-4F17-A706-752EC58DE9B3}" dt="2020-08-21T08:29:25.062" v="1" actId="478"/>
            <ac:spMkLst>
              <pc:docMk/>
              <pc:sldMasterMk cId="2492940549" sldId="2147483650"/>
              <pc:sldLayoutMk cId="4053208839" sldId="2147483667"/>
              <ac:spMk id="5" creationId="{00000000-0000-0000-0000-000000000000}"/>
            </ac:spMkLst>
          </pc:spChg>
          <pc:spChg chg="del">
            <ac:chgData name="Danielle" userId="e2554c37-e717-43a0-ba79-1183ca921ccd" providerId="ADAL" clId="{2797ECC8-6D74-4F17-A706-752EC58DE9B3}" dt="2020-08-21T08:29:25.062" v="1" actId="478"/>
            <ac:spMkLst>
              <pc:docMk/>
              <pc:sldMasterMk cId="2492940549" sldId="2147483650"/>
              <pc:sldLayoutMk cId="4053208839" sldId="2147483667"/>
              <ac:spMk id="6" creationId="{00000000-0000-0000-0000-000000000000}"/>
            </ac:spMkLst>
          </pc:spChg>
        </pc:sldLayoutChg>
        <pc:sldLayoutChg chg="del">
          <pc:chgData name="Danielle" userId="e2554c37-e717-43a0-ba79-1183ca921ccd" providerId="ADAL" clId="{2797ECC8-6D74-4F17-A706-752EC58DE9B3}" dt="2020-08-21T09:02:25.981" v="794" actId="47"/>
          <pc:sldLayoutMkLst>
            <pc:docMk/>
            <pc:sldMasterMk cId="2492940549" sldId="2147483650"/>
            <pc:sldLayoutMk cId="250437270" sldId="2147483669"/>
          </pc:sldLayoutMkLst>
        </pc:sldLayoutChg>
      </pc:sldMasterChg>
    </pc:docChg>
  </pc:docChgLst>
  <pc:docChgLst>
    <pc:chgData name="Danielle@piximaths.onmicrosoft.com" userId="e2554c37-e717-43a0-ba79-1183ca921ccd" providerId="ADAL" clId="{1A7980C5-2798-469C-801A-2E9E15E1FFAB}"/>
    <pc:docChg chg="modSld">
      <pc:chgData name="Danielle@piximaths.onmicrosoft.com" userId="e2554c37-e717-43a0-ba79-1183ca921ccd" providerId="ADAL" clId="{1A7980C5-2798-469C-801A-2E9E15E1FFAB}" dt="2022-07-08T09:39:54.872" v="36"/>
      <pc:docMkLst>
        <pc:docMk/>
      </pc:docMkLst>
      <pc:sldChg chg="modSp modAnim">
        <pc:chgData name="Danielle@piximaths.onmicrosoft.com" userId="e2554c37-e717-43a0-ba79-1183ca921ccd" providerId="ADAL" clId="{1A7980C5-2798-469C-801A-2E9E15E1FFAB}" dt="2022-07-08T09:39:22.949" v="17" actId="20577"/>
        <pc:sldMkLst>
          <pc:docMk/>
          <pc:sldMk cId="3404140939" sldId="260"/>
        </pc:sldMkLst>
        <pc:spChg chg="mod">
          <ac:chgData name="Danielle@piximaths.onmicrosoft.com" userId="e2554c37-e717-43a0-ba79-1183ca921ccd" providerId="ADAL" clId="{1A7980C5-2798-469C-801A-2E9E15E1FFAB}" dt="2022-07-08T09:39:14.251" v="7" actId="20577"/>
          <ac:spMkLst>
            <pc:docMk/>
            <pc:sldMk cId="3404140939" sldId="260"/>
            <ac:spMk id="5" creationId="{00000000-0000-0000-0000-000000000000}"/>
          </ac:spMkLst>
        </pc:spChg>
        <pc:spChg chg="mod">
          <ac:chgData name="Danielle@piximaths.onmicrosoft.com" userId="e2554c37-e717-43a0-ba79-1183ca921ccd" providerId="ADAL" clId="{1A7980C5-2798-469C-801A-2E9E15E1FFAB}" dt="2022-07-08T09:39:22.949" v="17" actId="20577"/>
          <ac:spMkLst>
            <pc:docMk/>
            <pc:sldMk cId="3404140939" sldId="260"/>
            <ac:spMk id="6" creationId="{39174077-6343-4FC1-9A64-67CDA83300A2}"/>
          </ac:spMkLst>
        </pc:spChg>
      </pc:sldChg>
      <pc:sldChg chg="modAnim">
        <pc:chgData name="Danielle@piximaths.onmicrosoft.com" userId="e2554c37-e717-43a0-ba79-1183ca921ccd" providerId="ADAL" clId="{1A7980C5-2798-469C-801A-2E9E15E1FFAB}" dt="2022-07-08T09:39:54.872" v="36"/>
        <pc:sldMkLst>
          <pc:docMk/>
          <pc:sldMk cId="3060698956" sldId="311"/>
        </pc:sldMkLst>
      </pc:sldChg>
      <pc:sldChg chg="modSp mod modAnim">
        <pc:chgData name="Danielle@piximaths.onmicrosoft.com" userId="e2554c37-e717-43a0-ba79-1183ca921ccd" providerId="ADAL" clId="{1A7980C5-2798-469C-801A-2E9E15E1FFAB}" dt="2022-07-08T09:39:47.706" v="35" actId="20577"/>
        <pc:sldMkLst>
          <pc:docMk/>
          <pc:sldMk cId="507838538" sldId="312"/>
        </pc:sldMkLst>
        <pc:spChg chg="mod">
          <ac:chgData name="Danielle@piximaths.onmicrosoft.com" userId="e2554c37-e717-43a0-ba79-1183ca921ccd" providerId="ADAL" clId="{1A7980C5-2798-469C-801A-2E9E15E1FFAB}" dt="2022-07-08T09:39:29.151" v="19" actId="20577"/>
          <ac:spMkLst>
            <pc:docMk/>
            <pc:sldMk cId="507838538" sldId="312"/>
            <ac:spMk id="3" creationId="{00000000-0000-0000-0000-000000000000}"/>
          </ac:spMkLst>
        </pc:spChg>
        <pc:spChg chg="mod">
          <ac:chgData name="Danielle@piximaths.onmicrosoft.com" userId="e2554c37-e717-43a0-ba79-1183ca921ccd" providerId="ADAL" clId="{1A7980C5-2798-469C-801A-2E9E15E1FFAB}" dt="2022-07-08T09:39:38.523" v="27" actId="20577"/>
          <ac:spMkLst>
            <pc:docMk/>
            <pc:sldMk cId="507838538" sldId="312"/>
            <ac:spMk id="5" creationId="{00000000-0000-0000-0000-000000000000}"/>
          </ac:spMkLst>
        </pc:spChg>
        <pc:spChg chg="mod">
          <ac:chgData name="Danielle@piximaths.onmicrosoft.com" userId="e2554c37-e717-43a0-ba79-1183ca921ccd" providerId="ADAL" clId="{1A7980C5-2798-469C-801A-2E9E15E1FFAB}" dt="2022-07-08T09:39:47.706" v="35" actId="20577"/>
          <ac:spMkLst>
            <pc:docMk/>
            <pc:sldMk cId="507838538" sldId="312"/>
            <ac:spMk id="6" creationId="{39174077-6343-4FC1-9A64-67CDA83300A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E6F85B-3A73-419E-8473-96D639676AD5}" type="datetimeFigureOut">
              <a:rPr lang="en-GB" smtClean="0"/>
              <a:t>08/07/2022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F22B3F-CFD1-4D08-88A2-9C0473CAC2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06337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400" b="1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Teacher note: students can’t end up with more than £3012</a:t>
            </a:r>
            <a:endParaRPr lang="en-GB" sz="1400" b="1" dirty="0"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F22B3F-CFD1-4D08-88A2-9C0473CAC2BE}" type="slidenum">
              <a:rPr lang="en-GB" smtClean="0"/>
              <a:t>36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88830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2161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323528" y="2132856"/>
            <a:ext cx="42484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u="sng" dirty="0">
                <a:latin typeface="Arial" panose="020B0604020202020204" pitchFamily="34" charset="0"/>
                <a:cs typeface="Arial" panose="020B0604020202020204" pitchFamily="34" charset="0"/>
              </a:rPr>
              <a:t>Probing questions to check understanding:</a:t>
            </a:r>
          </a:p>
          <a:p>
            <a:endParaRPr lang="en-GB" sz="2000" u="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bloom_taxonomy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788024" y="2115056"/>
            <a:ext cx="4024820" cy="3495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4204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00601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>
            <a:spLocks noChangeArrowheads="1"/>
          </p:cNvSpPr>
          <p:nvPr userDrawn="1"/>
        </p:nvSpPr>
        <p:spPr bwMode="auto">
          <a:xfrm>
            <a:off x="2051720" y="2150894"/>
            <a:ext cx="6912768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algn="ctr" eaLnBrk="1" hangingPunct="1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How </a:t>
            </a:r>
            <a:r>
              <a:rPr lang="en-GB" b="1" u="sng" dirty="0">
                <a:latin typeface="Arial" panose="020B0604020202020204" pitchFamily="34" charset="0"/>
                <a:cs typeface="Arial" panose="020B0604020202020204" pitchFamily="34" charset="0"/>
              </a:rPr>
              <a:t>confident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do you feel with this topic?</a:t>
            </a:r>
          </a:p>
          <a:p>
            <a:pPr algn="ctr" eaLnBrk="1" hangingPunct="1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Write 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amber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or </a:t>
            </a:r>
            <a:r>
              <a:rPr lang="en-GB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green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in your book!</a:t>
            </a:r>
          </a:p>
          <a:p>
            <a:pPr algn="ctr" eaLnBrk="1" hangingPunct="1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Complete the corresponding activity 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</a:t>
            </a:r>
          </a:p>
          <a:p>
            <a:pPr algn="ctr" eaLnBrk="1" hangingPunct="1"/>
            <a:endParaRPr lang="en-GB" b="1" dirty="0">
              <a:latin typeface="Arial" panose="020B0604020202020204" pitchFamily="34" charset="0"/>
              <a:cs typeface="Arial" panose="020B0604020202020204" pitchFamily="34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633643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 userDrawn="1"/>
        </p:nvGrpSpPr>
        <p:grpSpPr>
          <a:xfrm>
            <a:off x="2751927" y="1376432"/>
            <a:ext cx="5430768" cy="4032451"/>
            <a:chOff x="4469824" y="1124744"/>
            <a:chExt cx="6236041" cy="4032451"/>
          </a:xfrm>
        </p:grpSpPr>
        <p:sp>
          <p:nvSpPr>
            <p:cNvPr id="2" name="Isosceles Triangle 1"/>
            <p:cNvSpPr/>
            <p:nvPr userDrawn="1"/>
          </p:nvSpPr>
          <p:spPr bwMode="auto">
            <a:xfrm>
              <a:off x="4469824" y="1124744"/>
              <a:ext cx="6236041" cy="4032448"/>
            </a:xfrm>
            <a:prstGeom prst="triangl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GB" sz="1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endParaRPr>
            </a:p>
          </p:txBody>
        </p:sp>
        <p:cxnSp>
          <p:nvCxnSpPr>
            <p:cNvPr id="3" name="Straight Connector 2"/>
            <p:cNvCxnSpPr/>
            <p:nvPr userDrawn="1"/>
          </p:nvCxnSpPr>
          <p:spPr bwMode="auto">
            <a:xfrm>
              <a:off x="5423219" y="3933056"/>
              <a:ext cx="431991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4" name="Straight Connector 3"/>
            <p:cNvCxnSpPr/>
            <p:nvPr userDrawn="1"/>
          </p:nvCxnSpPr>
          <p:spPr bwMode="auto">
            <a:xfrm>
              <a:off x="6479199" y="2564904"/>
              <a:ext cx="220795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5" name="Straight Connector 4"/>
            <p:cNvCxnSpPr/>
            <p:nvPr userDrawn="1"/>
          </p:nvCxnSpPr>
          <p:spPr bwMode="auto">
            <a:xfrm>
              <a:off x="7535179" y="2564907"/>
              <a:ext cx="0" cy="1368152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6" name="Straight Connector 5"/>
            <p:cNvCxnSpPr/>
            <p:nvPr userDrawn="1"/>
          </p:nvCxnSpPr>
          <p:spPr bwMode="auto">
            <a:xfrm>
              <a:off x="6671196" y="3933059"/>
              <a:ext cx="0" cy="1224136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7" name="Straight Connector 6"/>
            <p:cNvCxnSpPr/>
            <p:nvPr userDrawn="1"/>
          </p:nvCxnSpPr>
          <p:spPr bwMode="auto">
            <a:xfrm>
              <a:off x="8399163" y="3933059"/>
              <a:ext cx="0" cy="1224136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sp>
          <p:nvSpPr>
            <p:cNvPr id="8" name="TextBox 7"/>
            <p:cNvSpPr txBox="1"/>
            <p:nvPr userDrawn="1"/>
          </p:nvSpPr>
          <p:spPr>
            <a:xfrm>
              <a:off x="5615217" y="4365104"/>
              <a:ext cx="4127921" cy="369332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3 things you knew already</a:t>
              </a:r>
            </a:p>
          </p:txBody>
        </p:sp>
        <p:sp>
          <p:nvSpPr>
            <p:cNvPr id="9" name="TextBox 8"/>
            <p:cNvSpPr txBox="1"/>
            <p:nvPr userDrawn="1"/>
          </p:nvSpPr>
          <p:spPr>
            <a:xfrm>
              <a:off x="6479199" y="2961288"/>
              <a:ext cx="2111960" cy="646331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2 things you learnt today</a:t>
              </a:r>
            </a:p>
          </p:txBody>
        </p:sp>
        <p:sp>
          <p:nvSpPr>
            <p:cNvPr id="10" name="TextBox 9"/>
            <p:cNvSpPr txBox="1"/>
            <p:nvPr userDrawn="1"/>
          </p:nvSpPr>
          <p:spPr>
            <a:xfrm>
              <a:off x="6394406" y="1522869"/>
              <a:ext cx="2292751" cy="646331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1 question about today’s topic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44820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2042195" y="1196752"/>
            <a:ext cx="69222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u="sng" dirty="0">
                <a:latin typeface="Arial" panose="020B0604020202020204" pitchFamily="34" charset="0"/>
                <a:cs typeface="Arial" panose="020B0604020202020204" pitchFamily="34" charset="0"/>
              </a:rPr>
              <a:t>Plenary</a:t>
            </a:r>
          </a:p>
        </p:txBody>
      </p:sp>
      <p:sp>
        <p:nvSpPr>
          <p:cNvPr id="3" name="TextBox 2"/>
          <p:cNvSpPr txBox="1"/>
          <p:nvPr userDrawn="1"/>
        </p:nvSpPr>
        <p:spPr>
          <a:xfrm>
            <a:off x="2052882" y="2204863"/>
            <a:ext cx="691160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2 stars (</a:t>
            </a:r>
            <a:r>
              <a:rPr lang="en-GB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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)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and a wish (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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)</a:t>
            </a:r>
          </a:p>
          <a:p>
            <a:pPr algn="ctr"/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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 I am brilliant at...</a:t>
            </a:r>
          </a:p>
          <a:p>
            <a:pPr algn="ctr"/>
            <a:r>
              <a:rPr lang="en-GB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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 I am good at...</a:t>
            </a:r>
          </a:p>
          <a:p>
            <a:pPr algn="ctr"/>
            <a:endParaRPr lang="en-GB" sz="2400" dirty="0">
              <a:latin typeface="Arial" panose="020B0604020202020204" pitchFamily="34" charset="0"/>
              <a:cs typeface="Arial" panose="020B0604020202020204" pitchFamily="34" charset="0"/>
              <a:sym typeface="Wingdings"/>
            </a:endParaRPr>
          </a:p>
          <a:p>
            <a:pPr algn="ctr"/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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Something I need to work on is...</a:t>
            </a:r>
          </a:p>
          <a:p>
            <a:pPr algn="ctr"/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4820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28712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3208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4005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7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6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"/>
          <p:cNvPicPr>
            <a:picLocks noChangeAspect="1" noChangeArrowheads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7085" r="17840" b="50000"/>
          <a:stretch/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179512" y="1095460"/>
            <a:ext cx="8775386" cy="5645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175295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2"/>
          <p:cNvPicPr>
            <a:picLocks noChangeAspect="1" noChangeArrowheads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5625707" y="171074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3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5295"/>
            <a:ext cx="1714500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TextBox 17"/>
          <p:cNvSpPr txBox="1"/>
          <p:nvPr userDrawn="1"/>
        </p:nvSpPr>
        <p:spPr>
          <a:xfrm>
            <a:off x="5616117" y="37062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EE597932-8B38-4BFA-9C8A-C8CCE191D44B}" type="datetime2">
              <a:rPr lang="en-GB" sz="1600" smtClean="0"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Friday, 08 July 2022</a:t>
            </a:fld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2051720" y="257663"/>
            <a:ext cx="33483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Compound Interest and Depreciation</a:t>
            </a:r>
          </a:p>
        </p:txBody>
      </p:sp>
    </p:spTree>
    <p:extLst>
      <p:ext uri="{BB962C8B-B14F-4D97-AF65-F5344CB8AC3E}">
        <p14:creationId xmlns:p14="http://schemas.microsoft.com/office/powerpoint/2010/main" val="3484405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2"/>
          <p:cNvPicPr>
            <a:picLocks noChangeAspect="1" noChangeArrowheads="1"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7085" r="17840" b="50000"/>
          <a:stretch/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2"/>
          <p:cNvPicPr>
            <a:picLocks noChangeAspect="1" noChangeArrowheads="1"/>
          </p:cNvPicPr>
          <p:nvPr userDrawn="1"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5949281"/>
            <a:ext cx="6893587" cy="864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" name="Picture 2"/>
          <p:cNvPicPr>
            <a:picLocks noChangeAspect="1" noChangeArrowheads="1"/>
          </p:cNvPicPr>
          <p:nvPr userDrawn="1"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51720" y="1095460"/>
            <a:ext cx="6903178" cy="46377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" name="Picture 2"/>
          <p:cNvPicPr>
            <a:picLocks noChangeAspect="1" noChangeArrowheads="1"/>
          </p:cNvPicPr>
          <p:nvPr userDrawn="1"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175295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" name="Picture 2"/>
          <p:cNvPicPr>
            <a:picLocks noChangeAspect="1" noChangeArrowheads="1"/>
          </p:cNvPicPr>
          <p:nvPr userDrawn="1"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179513" y="1095460"/>
            <a:ext cx="1714499" cy="5717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" name="Picture 2"/>
          <p:cNvPicPr>
            <a:picLocks noChangeAspect="1" noChangeArrowheads="1"/>
          </p:cNvPicPr>
          <p:nvPr userDrawn="1"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5625707" y="171074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3"/>
          <p:cNvPicPr>
            <a:picLocks noChangeAspect="1" noChangeArrowheads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5295"/>
            <a:ext cx="1714500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 userDrawn="1"/>
        </p:nvSpPr>
        <p:spPr>
          <a:xfrm>
            <a:off x="5616117" y="37062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EE597932-8B38-4BFA-9C8A-C8CCE191D44B}" type="datetime2">
              <a:rPr lang="en-GB" sz="1600" smtClean="0"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Friday, 08 July 2022</a:t>
            </a:fld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 userDrawn="1"/>
        </p:nvSpPr>
        <p:spPr>
          <a:xfrm>
            <a:off x="2051720" y="257663"/>
            <a:ext cx="33483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Compound Interest and Depreciation</a:t>
            </a:r>
          </a:p>
        </p:txBody>
      </p:sp>
      <p:sp>
        <p:nvSpPr>
          <p:cNvPr id="17" name="TextBox 16"/>
          <p:cNvSpPr txBox="1"/>
          <p:nvPr userDrawn="1"/>
        </p:nvSpPr>
        <p:spPr>
          <a:xfrm>
            <a:off x="2046411" y="5949281"/>
            <a:ext cx="691807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u="sng" dirty="0">
                <a:latin typeface="Arial" panose="020B0604020202020204" pitchFamily="34" charset="0"/>
                <a:cs typeface="Arial" panose="020B0604020202020204" pitchFamily="34" charset="0"/>
              </a:rPr>
              <a:t>Keywords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Percentage, increase, decrease, multiplier, compound interest, depreciation</a:t>
            </a:r>
          </a:p>
          <a:p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 userDrawn="1"/>
        </p:nvSpPr>
        <p:spPr>
          <a:xfrm>
            <a:off x="179512" y="1165852"/>
            <a:ext cx="17145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u="sng" dirty="0">
                <a:latin typeface="Arial" panose="020B0604020202020204" pitchFamily="34" charset="0"/>
                <a:cs typeface="Arial" panose="020B0604020202020204" pitchFamily="34" charset="0"/>
              </a:rPr>
              <a:t>Lesson Objectives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179513" y="1844824"/>
            <a:ext cx="1714499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Developing students will be able to solve problems</a:t>
            </a:r>
            <a:r>
              <a:rPr lang="en-GB" sz="1400" baseline="0" dirty="0">
                <a:latin typeface="Arial" panose="020B0604020202020204" pitchFamily="34" charset="0"/>
                <a:cs typeface="Arial" panose="020B0604020202020204" pitchFamily="34" charset="0"/>
              </a:rPr>
              <a:t> involving compound interest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Secure students will be able to solve problems</a:t>
            </a:r>
            <a:r>
              <a:rPr lang="en-GB" sz="1400" baseline="0" dirty="0">
                <a:latin typeface="Arial" panose="020B0604020202020204" pitchFamily="34" charset="0"/>
                <a:cs typeface="Arial" panose="020B0604020202020204" pitchFamily="34" charset="0"/>
              </a:rPr>
              <a:t> involving depreciation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Excelling students will be able to explain methods</a:t>
            </a:r>
            <a:r>
              <a:rPr lang="en-GB" sz="1400" baseline="0" dirty="0">
                <a:latin typeface="Arial" panose="020B0604020202020204" pitchFamily="34" charset="0"/>
                <a:cs typeface="Arial" panose="020B0604020202020204" pitchFamily="34" charset="0"/>
              </a:rPr>
              <a:t> involving compound interest and depreciation.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2940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5" r:id="rId2"/>
    <p:sldLayoutId id="2147483663" r:id="rId3"/>
    <p:sldLayoutId id="2147483664" r:id="rId4"/>
    <p:sldLayoutId id="2147483666" r:id="rId5"/>
    <p:sldLayoutId id="2147483667" r:id="rId6"/>
    <p:sldLayoutId id="2147483668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jpeg"/><Relationship Id="rId5" Type="http://schemas.openxmlformats.org/officeDocument/2006/relationships/image" Target="../media/image16.png"/><Relationship Id="rId4" Type="http://schemas.openxmlformats.org/officeDocument/2006/relationships/image" Target="../media/image15.wmf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Box 3"/>
          <p:cNvSpPr txBox="1">
            <a:spLocks noChangeArrowheads="1"/>
          </p:cNvSpPr>
          <p:nvPr/>
        </p:nvSpPr>
        <p:spPr bwMode="auto">
          <a:xfrm>
            <a:off x="2123728" y="1124745"/>
            <a:ext cx="6768752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algn="ctr" eaLnBrk="1" hangingPunct="1"/>
            <a:r>
              <a:rPr lang="en-GB" sz="2000" u="sng" dirty="0">
                <a:latin typeface="Arial" panose="020B0604020202020204" pitchFamily="34" charset="0"/>
                <a:cs typeface="Arial" panose="020B0604020202020204" pitchFamily="34" charset="0"/>
              </a:rPr>
              <a:t>Starter</a:t>
            </a:r>
          </a:p>
          <a:p>
            <a:pPr marL="0" indent="0" eaLnBrk="1" hangingPunct="1"/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 typeface="Arial" charset="0"/>
              <a:buAutoNum type="arabicPeriod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Increase 75 by 12%</a:t>
            </a:r>
          </a:p>
          <a:p>
            <a:pPr eaLnBrk="1" hangingPunct="1">
              <a:buFont typeface="Arial" charset="0"/>
              <a:buAutoNum type="arabicPeriod"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 typeface="Arial" charset="0"/>
              <a:buAutoNum type="arabicPeriod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Decrease 64 by 16%</a:t>
            </a:r>
          </a:p>
          <a:p>
            <a:pPr eaLnBrk="1" hangingPunct="1">
              <a:buFont typeface="Arial" charset="0"/>
              <a:buAutoNum type="arabicPeriod"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 typeface="Arial" charset="0"/>
              <a:buAutoNum type="arabicPeriod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Increase 549 by 4%</a:t>
            </a:r>
          </a:p>
          <a:p>
            <a:pPr eaLnBrk="1" hangingPunct="1">
              <a:buFont typeface="Arial" charset="0"/>
              <a:buAutoNum type="arabicPeriod"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 typeface="Arial" charset="0"/>
              <a:buAutoNum type="arabicPeriod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Increase 400 by 5% then by a further 6%</a:t>
            </a:r>
          </a:p>
          <a:p>
            <a:pPr eaLnBrk="1" hangingPunct="1">
              <a:buFont typeface="Arial" charset="0"/>
              <a:buAutoNum type="arabicPeriod"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 typeface="Arial" charset="0"/>
              <a:buAutoNum type="arabicPeriod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Decrease 80 by 10% then by a further 25%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661078" y="1740298"/>
            <a:ext cx="122362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84</a:t>
            </a:r>
          </a:p>
          <a:p>
            <a:endParaRPr lang="en-GB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53.76</a:t>
            </a:r>
          </a:p>
          <a:p>
            <a:endParaRPr lang="en-GB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570.96</a:t>
            </a:r>
          </a:p>
          <a:p>
            <a:endParaRPr lang="en-GB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445.2</a:t>
            </a:r>
          </a:p>
          <a:p>
            <a:endParaRPr lang="en-GB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54</a:t>
            </a:r>
          </a:p>
        </p:txBody>
      </p:sp>
    </p:spTree>
    <p:extLst>
      <p:ext uri="{BB962C8B-B14F-4D97-AF65-F5344CB8AC3E}">
        <p14:creationId xmlns:p14="http://schemas.microsoft.com/office/powerpoint/2010/main" val="2274350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1124744"/>
            <a:ext cx="864096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The Savings Game</a:t>
            </a: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You are going to invest £1000.</a:t>
            </a: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Three banks are willing to offer you a competitive rate of interest.</a:t>
            </a: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Every five years you have the option to stick with the bank you’re with or swap and look for a better rate of interest. </a:t>
            </a: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The aim of the game is to have made as much money as you can at the end of the 25 year period.</a:t>
            </a:r>
          </a:p>
        </p:txBody>
      </p:sp>
      <p:pic>
        <p:nvPicPr>
          <p:cNvPr id="3" name="Picture 4" descr="MCj04241980000[1]">
            <a:extLst>
              <a:ext uri="{FF2B5EF4-FFF2-40B4-BE49-F238E27FC236}">
                <a16:creationId xmlns:a16="http://schemas.microsoft.com/office/drawing/2014/main" id="{13422564-ED18-462F-9EF4-955883DBF5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1412776"/>
            <a:ext cx="2133600" cy="10247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5472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91881" y="1707761"/>
            <a:ext cx="2160240" cy="4601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390" b="1" u="sng" dirty="0">
                <a:latin typeface="Arial" panose="020B0604020202020204" pitchFamily="34" charset="0"/>
                <a:cs typeface="Arial" panose="020B0604020202020204" pitchFamily="34" charset="0"/>
              </a:rPr>
              <a:t>YEAR 1</a:t>
            </a:r>
          </a:p>
        </p:txBody>
      </p:sp>
      <p:sp>
        <p:nvSpPr>
          <p:cNvPr id="3" name="Rectangle 2"/>
          <p:cNvSpPr/>
          <p:nvPr/>
        </p:nvSpPr>
        <p:spPr>
          <a:xfrm>
            <a:off x="611560" y="2564847"/>
            <a:ext cx="7992889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Bank A = 4% for two years, unsure next three years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Bank B = 3% for two years, definitely lower next three years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Bank C = 2% for two years, definitely higher next three years</a:t>
            </a:r>
          </a:p>
        </p:txBody>
      </p:sp>
    </p:spTree>
    <p:extLst>
      <p:ext uri="{BB962C8B-B14F-4D97-AF65-F5344CB8AC3E}">
        <p14:creationId xmlns:p14="http://schemas.microsoft.com/office/powerpoint/2010/main" val="34273874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91881" y="1707761"/>
            <a:ext cx="2160240" cy="4601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390" b="1" u="sng" dirty="0">
                <a:latin typeface="Arial" panose="020B0604020202020204" pitchFamily="34" charset="0"/>
                <a:cs typeface="Arial" panose="020B0604020202020204" pitchFamily="34" charset="0"/>
              </a:rPr>
              <a:t>YEAR 2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0" y="2877233"/>
            <a:ext cx="4572001" cy="193129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sz="2390" dirty="0">
                <a:latin typeface="Arial" panose="020B0604020202020204" pitchFamily="34" charset="0"/>
                <a:cs typeface="Arial" panose="020B0604020202020204" pitchFamily="34" charset="0"/>
              </a:rPr>
              <a:t>A = 4%</a:t>
            </a:r>
          </a:p>
          <a:p>
            <a:endParaRPr lang="en-GB" sz="239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390" dirty="0">
                <a:latin typeface="Arial" panose="020B0604020202020204" pitchFamily="34" charset="0"/>
                <a:cs typeface="Arial" panose="020B0604020202020204" pitchFamily="34" charset="0"/>
              </a:rPr>
              <a:t>B = 3%</a:t>
            </a:r>
          </a:p>
          <a:p>
            <a:pPr algn="ctr"/>
            <a:endParaRPr lang="en-GB" sz="239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390" dirty="0">
                <a:latin typeface="Arial" panose="020B0604020202020204" pitchFamily="34" charset="0"/>
                <a:cs typeface="Arial" panose="020B0604020202020204" pitchFamily="34" charset="0"/>
              </a:rPr>
              <a:t>C = 2%</a:t>
            </a:r>
          </a:p>
        </p:txBody>
      </p:sp>
    </p:spTree>
    <p:extLst>
      <p:ext uri="{BB962C8B-B14F-4D97-AF65-F5344CB8AC3E}">
        <p14:creationId xmlns:p14="http://schemas.microsoft.com/office/powerpoint/2010/main" val="10876265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91881" y="1707761"/>
            <a:ext cx="2160240" cy="4601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390" b="1" u="sng" dirty="0">
                <a:latin typeface="Arial" panose="020B0604020202020204" pitchFamily="34" charset="0"/>
                <a:cs typeface="Arial" panose="020B0604020202020204" pitchFamily="34" charset="0"/>
              </a:rPr>
              <a:t>YEAR 3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0" y="2877233"/>
            <a:ext cx="4572001" cy="193129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sz="2390" dirty="0">
                <a:latin typeface="Arial" panose="020B0604020202020204" pitchFamily="34" charset="0"/>
                <a:cs typeface="Arial" panose="020B0604020202020204" pitchFamily="34" charset="0"/>
              </a:rPr>
              <a:t>A = 3%</a:t>
            </a:r>
          </a:p>
          <a:p>
            <a:endParaRPr lang="en-GB" sz="239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390" dirty="0">
                <a:latin typeface="Arial" panose="020B0604020202020204" pitchFamily="34" charset="0"/>
                <a:cs typeface="Arial" panose="020B0604020202020204" pitchFamily="34" charset="0"/>
              </a:rPr>
              <a:t>B = 2%</a:t>
            </a:r>
          </a:p>
          <a:p>
            <a:pPr algn="ctr"/>
            <a:endParaRPr lang="en-GB" sz="239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390" dirty="0">
                <a:latin typeface="Arial" panose="020B0604020202020204" pitchFamily="34" charset="0"/>
                <a:cs typeface="Arial" panose="020B0604020202020204" pitchFamily="34" charset="0"/>
              </a:rPr>
              <a:t>C = 3%</a:t>
            </a:r>
          </a:p>
        </p:txBody>
      </p:sp>
    </p:spTree>
    <p:extLst>
      <p:ext uri="{BB962C8B-B14F-4D97-AF65-F5344CB8AC3E}">
        <p14:creationId xmlns:p14="http://schemas.microsoft.com/office/powerpoint/2010/main" val="15590860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91881" y="1707761"/>
            <a:ext cx="2160240" cy="4601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390" b="1" u="sng" dirty="0">
                <a:latin typeface="Arial" panose="020B0604020202020204" pitchFamily="34" charset="0"/>
                <a:cs typeface="Arial" panose="020B0604020202020204" pitchFamily="34" charset="0"/>
              </a:rPr>
              <a:t>YEAR 4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0" y="2877233"/>
            <a:ext cx="4572001" cy="193129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sz="2390" dirty="0">
                <a:latin typeface="Arial" panose="020B0604020202020204" pitchFamily="34" charset="0"/>
                <a:cs typeface="Arial" panose="020B0604020202020204" pitchFamily="34" charset="0"/>
              </a:rPr>
              <a:t>A = 3%</a:t>
            </a:r>
          </a:p>
          <a:p>
            <a:endParaRPr lang="en-GB" sz="239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390" dirty="0">
                <a:latin typeface="Arial" panose="020B0604020202020204" pitchFamily="34" charset="0"/>
                <a:cs typeface="Arial" panose="020B0604020202020204" pitchFamily="34" charset="0"/>
              </a:rPr>
              <a:t>B = 2%</a:t>
            </a:r>
          </a:p>
          <a:p>
            <a:pPr algn="ctr"/>
            <a:endParaRPr lang="en-GB" sz="239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390" dirty="0">
                <a:latin typeface="Arial" panose="020B0604020202020204" pitchFamily="34" charset="0"/>
                <a:cs typeface="Arial" panose="020B0604020202020204" pitchFamily="34" charset="0"/>
              </a:rPr>
              <a:t>C = 3%</a:t>
            </a:r>
          </a:p>
        </p:txBody>
      </p:sp>
    </p:spTree>
    <p:extLst>
      <p:ext uri="{BB962C8B-B14F-4D97-AF65-F5344CB8AC3E}">
        <p14:creationId xmlns:p14="http://schemas.microsoft.com/office/powerpoint/2010/main" val="31614480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91881" y="1707761"/>
            <a:ext cx="2160240" cy="4601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390" b="1" u="sng" dirty="0">
                <a:latin typeface="Arial" panose="020B0604020202020204" pitchFamily="34" charset="0"/>
                <a:cs typeface="Arial" panose="020B0604020202020204" pitchFamily="34" charset="0"/>
              </a:rPr>
              <a:t>YEAR 5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0" y="2877233"/>
            <a:ext cx="4572001" cy="193129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sz="2390" dirty="0">
                <a:latin typeface="Arial" panose="020B0604020202020204" pitchFamily="34" charset="0"/>
                <a:cs typeface="Arial" panose="020B0604020202020204" pitchFamily="34" charset="0"/>
              </a:rPr>
              <a:t>A = 3%</a:t>
            </a:r>
          </a:p>
          <a:p>
            <a:endParaRPr lang="en-GB" sz="239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390" dirty="0">
                <a:latin typeface="Arial" panose="020B0604020202020204" pitchFamily="34" charset="0"/>
                <a:cs typeface="Arial" panose="020B0604020202020204" pitchFamily="34" charset="0"/>
              </a:rPr>
              <a:t>B = 2%</a:t>
            </a:r>
          </a:p>
          <a:p>
            <a:pPr algn="ctr"/>
            <a:endParaRPr lang="en-GB" sz="239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390" dirty="0">
                <a:latin typeface="Arial" panose="020B0604020202020204" pitchFamily="34" charset="0"/>
                <a:cs typeface="Arial" panose="020B0604020202020204" pitchFamily="34" charset="0"/>
              </a:rPr>
              <a:t>C = 3%</a:t>
            </a:r>
          </a:p>
        </p:txBody>
      </p:sp>
    </p:spTree>
    <p:extLst>
      <p:ext uri="{BB962C8B-B14F-4D97-AF65-F5344CB8AC3E}">
        <p14:creationId xmlns:p14="http://schemas.microsoft.com/office/powerpoint/2010/main" val="127750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91881" y="1707761"/>
            <a:ext cx="2160240" cy="4601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390" b="1" u="sng" dirty="0">
                <a:latin typeface="Arial" panose="020B0604020202020204" pitchFamily="34" charset="0"/>
                <a:cs typeface="Arial" panose="020B0604020202020204" pitchFamily="34" charset="0"/>
              </a:rPr>
              <a:t>YEAR 6</a:t>
            </a:r>
          </a:p>
        </p:txBody>
      </p:sp>
      <p:sp>
        <p:nvSpPr>
          <p:cNvPr id="3" name="Rectangle 2"/>
          <p:cNvSpPr/>
          <p:nvPr/>
        </p:nvSpPr>
        <p:spPr>
          <a:xfrm>
            <a:off x="611560" y="2564847"/>
            <a:ext cx="7992889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Bank A = 6% for two years, definitely lower next three years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Bank B = 4% for two years, unsure next three years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Bank C = 2% for two years, definitely higher next three years</a:t>
            </a:r>
          </a:p>
        </p:txBody>
      </p:sp>
    </p:spTree>
    <p:extLst>
      <p:ext uri="{BB962C8B-B14F-4D97-AF65-F5344CB8AC3E}">
        <p14:creationId xmlns:p14="http://schemas.microsoft.com/office/powerpoint/2010/main" val="19731666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91881" y="1707761"/>
            <a:ext cx="2160240" cy="4601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390" b="1" u="sng" dirty="0">
                <a:latin typeface="Arial" panose="020B0604020202020204" pitchFamily="34" charset="0"/>
                <a:cs typeface="Arial" panose="020B0604020202020204" pitchFamily="34" charset="0"/>
              </a:rPr>
              <a:t>YEAR 7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0" y="2877233"/>
            <a:ext cx="4572001" cy="193129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sz="2390" dirty="0">
                <a:latin typeface="Arial" panose="020B0604020202020204" pitchFamily="34" charset="0"/>
                <a:cs typeface="Arial" panose="020B0604020202020204" pitchFamily="34" charset="0"/>
              </a:rPr>
              <a:t>A = 6%</a:t>
            </a:r>
          </a:p>
          <a:p>
            <a:endParaRPr lang="en-GB" sz="239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390" dirty="0">
                <a:latin typeface="Arial" panose="020B0604020202020204" pitchFamily="34" charset="0"/>
                <a:cs typeface="Arial" panose="020B0604020202020204" pitchFamily="34" charset="0"/>
              </a:rPr>
              <a:t>B = 4%</a:t>
            </a:r>
          </a:p>
          <a:p>
            <a:pPr algn="ctr"/>
            <a:endParaRPr lang="en-GB" sz="239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390" dirty="0">
                <a:latin typeface="Arial" panose="020B0604020202020204" pitchFamily="34" charset="0"/>
                <a:cs typeface="Arial" panose="020B0604020202020204" pitchFamily="34" charset="0"/>
              </a:rPr>
              <a:t>C = 2%</a:t>
            </a:r>
          </a:p>
        </p:txBody>
      </p:sp>
    </p:spTree>
    <p:extLst>
      <p:ext uri="{BB962C8B-B14F-4D97-AF65-F5344CB8AC3E}">
        <p14:creationId xmlns:p14="http://schemas.microsoft.com/office/powerpoint/2010/main" val="33072810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91881" y="1707761"/>
            <a:ext cx="2160240" cy="4601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390" b="1" u="sng" dirty="0">
                <a:latin typeface="Arial" panose="020B0604020202020204" pitchFamily="34" charset="0"/>
                <a:cs typeface="Arial" panose="020B0604020202020204" pitchFamily="34" charset="0"/>
              </a:rPr>
              <a:t>YEAR 8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0" y="2877233"/>
            <a:ext cx="4572001" cy="193129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sz="2390" dirty="0">
                <a:latin typeface="Arial" panose="020B0604020202020204" pitchFamily="34" charset="0"/>
                <a:cs typeface="Arial" panose="020B0604020202020204" pitchFamily="34" charset="0"/>
              </a:rPr>
              <a:t>A = 2%</a:t>
            </a:r>
          </a:p>
          <a:p>
            <a:endParaRPr lang="en-GB" sz="239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390" dirty="0">
                <a:latin typeface="Arial" panose="020B0604020202020204" pitchFamily="34" charset="0"/>
                <a:cs typeface="Arial" panose="020B0604020202020204" pitchFamily="34" charset="0"/>
              </a:rPr>
              <a:t>B = 3%</a:t>
            </a:r>
          </a:p>
          <a:p>
            <a:pPr algn="ctr"/>
            <a:endParaRPr lang="en-GB" sz="239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390" dirty="0">
                <a:latin typeface="Arial" panose="020B0604020202020204" pitchFamily="34" charset="0"/>
                <a:cs typeface="Arial" panose="020B0604020202020204" pitchFamily="34" charset="0"/>
              </a:rPr>
              <a:t>C = 4%</a:t>
            </a:r>
          </a:p>
        </p:txBody>
      </p:sp>
    </p:spTree>
    <p:extLst>
      <p:ext uri="{BB962C8B-B14F-4D97-AF65-F5344CB8AC3E}">
        <p14:creationId xmlns:p14="http://schemas.microsoft.com/office/powerpoint/2010/main" val="33369574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91881" y="1707761"/>
            <a:ext cx="2160240" cy="4601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390" b="1" u="sng" dirty="0">
                <a:latin typeface="Arial" panose="020B0604020202020204" pitchFamily="34" charset="0"/>
                <a:cs typeface="Arial" panose="020B0604020202020204" pitchFamily="34" charset="0"/>
              </a:rPr>
              <a:t>YEAR 9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0" y="2877233"/>
            <a:ext cx="4572001" cy="193129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sz="2390" dirty="0">
                <a:latin typeface="Arial" panose="020B0604020202020204" pitchFamily="34" charset="0"/>
                <a:cs typeface="Arial" panose="020B0604020202020204" pitchFamily="34" charset="0"/>
              </a:rPr>
              <a:t>A = 2%</a:t>
            </a:r>
          </a:p>
          <a:p>
            <a:endParaRPr lang="en-GB" sz="239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390" dirty="0">
                <a:latin typeface="Arial" panose="020B0604020202020204" pitchFamily="34" charset="0"/>
                <a:cs typeface="Arial" panose="020B0604020202020204" pitchFamily="34" charset="0"/>
              </a:rPr>
              <a:t>B = 3%</a:t>
            </a:r>
          </a:p>
          <a:p>
            <a:pPr algn="ctr"/>
            <a:endParaRPr lang="en-GB" sz="239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390" dirty="0">
                <a:latin typeface="Arial" panose="020B0604020202020204" pitchFamily="34" charset="0"/>
                <a:cs typeface="Arial" panose="020B0604020202020204" pitchFamily="34" charset="0"/>
              </a:rPr>
              <a:t>C = 4%</a:t>
            </a:r>
          </a:p>
        </p:txBody>
      </p:sp>
    </p:spTree>
    <p:extLst>
      <p:ext uri="{BB962C8B-B14F-4D97-AF65-F5344CB8AC3E}">
        <p14:creationId xmlns:p14="http://schemas.microsoft.com/office/powerpoint/2010/main" val="2008052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E36F54D-5BDC-4B81-A97C-A0D563833FA6}"/>
                  </a:ext>
                </a:extLst>
              </p:cNvPr>
              <p:cNvSpPr txBox="1"/>
              <p:nvPr/>
            </p:nvSpPr>
            <p:spPr>
              <a:xfrm>
                <a:off x="2123728" y="1124745"/>
                <a:ext cx="6768752" cy="440120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The multiplier is the number you have to multiply the original amount by to increase or decrease by a certain percentage.</a:t>
                </a:r>
              </a:p>
              <a:p>
                <a:endParaRPr lang="en-GB" sz="2000" u="sng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000" u="sng" dirty="0">
                    <a:latin typeface="Arial" panose="020B0604020202020204" pitchFamily="34" charset="0"/>
                    <a:cs typeface="Arial" panose="020B0604020202020204" pitchFamily="34" charset="0"/>
                  </a:rPr>
                  <a:t>Example</a:t>
                </a:r>
              </a:p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Increase 75 by 12%</a:t>
                </a:r>
              </a:p>
              <a:p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75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×1.12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For successive percentage change, you can multiply the multipliers!</a:t>
                </a:r>
              </a:p>
              <a:p>
                <a:endParaRPr lang="en-GB" sz="2000" u="sng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000" u="sng" dirty="0">
                    <a:latin typeface="Arial" panose="020B0604020202020204" pitchFamily="34" charset="0"/>
                    <a:cs typeface="Arial" panose="020B0604020202020204" pitchFamily="34" charset="0"/>
                  </a:rPr>
                  <a:t>Example</a:t>
                </a:r>
              </a:p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Increase 400 by 5% then by a further 6%</a:t>
                </a:r>
              </a:p>
              <a:p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400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×1.05×1.06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E36F54D-5BDC-4B81-A97C-A0D563833F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1124745"/>
                <a:ext cx="6768752" cy="4401205"/>
              </a:xfrm>
              <a:prstGeom prst="rect">
                <a:avLst/>
              </a:prstGeom>
              <a:blipFill>
                <a:blip r:embed="rId2"/>
                <a:stretch>
                  <a:fillRect l="-900" t="-6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03210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91881" y="1707761"/>
            <a:ext cx="2160240" cy="4601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390" b="1" u="sng" dirty="0">
                <a:latin typeface="Arial" panose="020B0604020202020204" pitchFamily="34" charset="0"/>
                <a:cs typeface="Arial" panose="020B0604020202020204" pitchFamily="34" charset="0"/>
              </a:rPr>
              <a:t>YEAR 10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0" y="2877233"/>
            <a:ext cx="4572001" cy="193129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sz="2390" dirty="0">
                <a:latin typeface="Arial" panose="020B0604020202020204" pitchFamily="34" charset="0"/>
                <a:cs typeface="Arial" panose="020B0604020202020204" pitchFamily="34" charset="0"/>
              </a:rPr>
              <a:t>A = 2%</a:t>
            </a:r>
          </a:p>
          <a:p>
            <a:endParaRPr lang="en-GB" sz="239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390" dirty="0">
                <a:latin typeface="Arial" panose="020B0604020202020204" pitchFamily="34" charset="0"/>
                <a:cs typeface="Arial" panose="020B0604020202020204" pitchFamily="34" charset="0"/>
              </a:rPr>
              <a:t>B = 3%</a:t>
            </a:r>
          </a:p>
          <a:p>
            <a:pPr algn="ctr"/>
            <a:endParaRPr lang="en-GB" sz="239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390" dirty="0">
                <a:latin typeface="Arial" panose="020B0604020202020204" pitchFamily="34" charset="0"/>
                <a:cs typeface="Arial" panose="020B0604020202020204" pitchFamily="34" charset="0"/>
              </a:rPr>
              <a:t>C = 4%</a:t>
            </a:r>
          </a:p>
        </p:txBody>
      </p:sp>
    </p:spTree>
    <p:extLst>
      <p:ext uri="{BB962C8B-B14F-4D97-AF65-F5344CB8AC3E}">
        <p14:creationId xmlns:p14="http://schemas.microsoft.com/office/powerpoint/2010/main" val="42769524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91881" y="1707761"/>
            <a:ext cx="2160240" cy="4601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390" b="1" u="sng" dirty="0">
                <a:latin typeface="Arial" panose="020B0604020202020204" pitchFamily="34" charset="0"/>
                <a:cs typeface="Arial" panose="020B0604020202020204" pitchFamily="34" charset="0"/>
              </a:rPr>
              <a:t>YEAR 11</a:t>
            </a:r>
          </a:p>
        </p:txBody>
      </p:sp>
      <p:sp>
        <p:nvSpPr>
          <p:cNvPr id="3" name="Rectangle 2"/>
          <p:cNvSpPr/>
          <p:nvPr/>
        </p:nvSpPr>
        <p:spPr>
          <a:xfrm>
            <a:off x="611560" y="2564847"/>
            <a:ext cx="7992889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Bank A = 2.5% for two years, definitely higher next three years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Bank B = 3.5% for two years, unsure next three years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Bank C = 4.5% for two years, definitely lower next three years</a:t>
            </a:r>
          </a:p>
        </p:txBody>
      </p:sp>
    </p:spTree>
    <p:extLst>
      <p:ext uri="{BB962C8B-B14F-4D97-AF65-F5344CB8AC3E}">
        <p14:creationId xmlns:p14="http://schemas.microsoft.com/office/powerpoint/2010/main" val="38869626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91881" y="1707761"/>
            <a:ext cx="2160240" cy="4601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390" b="1" u="sng" dirty="0">
                <a:latin typeface="Arial" panose="020B0604020202020204" pitchFamily="34" charset="0"/>
                <a:cs typeface="Arial" panose="020B0604020202020204" pitchFamily="34" charset="0"/>
              </a:rPr>
              <a:t>YEAR 12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0" y="2877233"/>
            <a:ext cx="4572001" cy="193129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sz="2390" dirty="0">
                <a:latin typeface="Arial" panose="020B0604020202020204" pitchFamily="34" charset="0"/>
                <a:cs typeface="Arial" panose="020B0604020202020204" pitchFamily="34" charset="0"/>
              </a:rPr>
              <a:t>A = 2.5%</a:t>
            </a:r>
          </a:p>
          <a:p>
            <a:endParaRPr lang="en-GB" sz="239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390" dirty="0">
                <a:latin typeface="Arial" panose="020B0604020202020204" pitchFamily="34" charset="0"/>
                <a:cs typeface="Arial" panose="020B0604020202020204" pitchFamily="34" charset="0"/>
              </a:rPr>
              <a:t>B = 3.5%</a:t>
            </a:r>
          </a:p>
          <a:p>
            <a:pPr algn="ctr"/>
            <a:endParaRPr lang="en-GB" sz="239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390" dirty="0">
                <a:latin typeface="Arial" panose="020B0604020202020204" pitchFamily="34" charset="0"/>
                <a:cs typeface="Arial" panose="020B0604020202020204" pitchFamily="34" charset="0"/>
              </a:rPr>
              <a:t>C = 4.5%</a:t>
            </a:r>
          </a:p>
        </p:txBody>
      </p:sp>
    </p:spTree>
    <p:extLst>
      <p:ext uri="{BB962C8B-B14F-4D97-AF65-F5344CB8AC3E}">
        <p14:creationId xmlns:p14="http://schemas.microsoft.com/office/powerpoint/2010/main" val="493447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91881" y="1707761"/>
            <a:ext cx="2160240" cy="4601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390" b="1" u="sng" dirty="0">
                <a:latin typeface="Arial" panose="020B0604020202020204" pitchFamily="34" charset="0"/>
                <a:cs typeface="Arial" panose="020B0604020202020204" pitchFamily="34" charset="0"/>
              </a:rPr>
              <a:t>YEAR 13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0" y="2877233"/>
            <a:ext cx="4572001" cy="193129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sz="2390" dirty="0">
                <a:latin typeface="Arial" panose="020B0604020202020204" pitchFamily="34" charset="0"/>
                <a:cs typeface="Arial" panose="020B0604020202020204" pitchFamily="34" charset="0"/>
              </a:rPr>
              <a:t>A = 3.5%</a:t>
            </a:r>
          </a:p>
          <a:p>
            <a:endParaRPr lang="en-GB" sz="239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390" dirty="0">
                <a:latin typeface="Arial" panose="020B0604020202020204" pitchFamily="34" charset="0"/>
                <a:cs typeface="Arial" panose="020B0604020202020204" pitchFamily="34" charset="0"/>
              </a:rPr>
              <a:t>B = 2%</a:t>
            </a:r>
          </a:p>
          <a:p>
            <a:pPr algn="ctr"/>
            <a:endParaRPr lang="en-GB" sz="239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390" dirty="0">
                <a:latin typeface="Arial" panose="020B0604020202020204" pitchFamily="34" charset="0"/>
                <a:cs typeface="Arial" panose="020B0604020202020204" pitchFamily="34" charset="0"/>
              </a:rPr>
              <a:t>C = 3%</a:t>
            </a:r>
          </a:p>
        </p:txBody>
      </p:sp>
    </p:spTree>
    <p:extLst>
      <p:ext uri="{BB962C8B-B14F-4D97-AF65-F5344CB8AC3E}">
        <p14:creationId xmlns:p14="http://schemas.microsoft.com/office/powerpoint/2010/main" val="37505854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91881" y="1707761"/>
            <a:ext cx="2160240" cy="4601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390" b="1" u="sng" dirty="0">
                <a:latin typeface="Arial" panose="020B0604020202020204" pitchFamily="34" charset="0"/>
                <a:cs typeface="Arial" panose="020B0604020202020204" pitchFamily="34" charset="0"/>
              </a:rPr>
              <a:t>YEAR 14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651FA1A-0E80-4BF3-A8C0-78080CAA3CAB}"/>
              </a:ext>
            </a:extLst>
          </p:cNvPr>
          <p:cNvSpPr/>
          <p:nvPr/>
        </p:nvSpPr>
        <p:spPr>
          <a:xfrm>
            <a:off x="2286000" y="2877233"/>
            <a:ext cx="4572001" cy="193129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sz="2390" dirty="0">
                <a:latin typeface="Arial" panose="020B0604020202020204" pitchFamily="34" charset="0"/>
                <a:cs typeface="Arial" panose="020B0604020202020204" pitchFamily="34" charset="0"/>
              </a:rPr>
              <a:t>A = 3.5%</a:t>
            </a:r>
          </a:p>
          <a:p>
            <a:endParaRPr lang="en-GB" sz="239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390" dirty="0">
                <a:latin typeface="Arial" panose="020B0604020202020204" pitchFamily="34" charset="0"/>
                <a:cs typeface="Arial" panose="020B0604020202020204" pitchFamily="34" charset="0"/>
              </a:rPr>
              <a:t>B = 2%</a:t>
            </a:r>
          </a:p>
          <a:p>
            <a:pPr algn="ctr"/>
            <a:endParaRPr lang="en-GB" sz="239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390" dirty="0">
                <a:latin typeface="Arial" panose="020B0604020202020204" pitchFamily="34" charset="0"/>
                <a:cs typeface="Arial" panose="020B0604020202020204" pitchFamily="34" charset="0"/>
              </a:rPr>
              <a:t>C = 3%</a:t>
            </a:r>
          </a:p>
        </p:txBody>
      </p:sp>
    </p:spTree>
    <p:extLst>
      <p:ext uri="{BB962C8B-B14F-4D97-AF65-F5344CB8AC3E}">
        <p14:creationId xmlns:p14="http://schemas.microsoft.com/office/powerpoint/2010/main" val="28192989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91881" y="1707761"/>
            <a:ext cx="2160240" cy="4601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390" b="1" u="sng" dirty="0">
                <a:latin typeface="Arial" panose="020B0604020202020204" pitchFamily="34" charset="0"/>
                <a:cs typeface="Arial" panose="020B0604020202020204" pitchFamily="34" charset="0"/>
              </a:rPr>
              <a:t>YEAR 15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3B9A2D3-5C09-4661-83C5-5C15DEC62DF1}"/>
              </a:ext>
            </a:extLst>
          </p:cNvPr>
          <p:cNvSpPr/>
          <p:nvPr/>
        </p:nvSpPr>
        <p:spPr>
          <a:xfrm>
            <a:off x="2286000" y="2877233"/>
            <a:ext cx="4572001" cy="193129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sz="2390" dirty="0">
                <a:latin typeface="Arial" panose="020B0604020202020204" pitchFamily="34" charset="0"/>
                <a:cs typeface="Arial" panose="020B0604020202020204" pitchFamily="34" charset="0"/>
              </a:rPr>
              <a:t>A = 3.5%</a:t>
            </a:r>
          </a:p>
          <a:p>
            <a:endParaRPr lang="en-GB" sz="239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390" dirty="0">
                <a:latin typeface="Arial" panose="020B0604020202020204" pitchFamily="34" charset="0"/>
                <a:cs typeface="Arial" panose="020B0604020202020204" pitchFamily="34" charset="0"/>
              </a:rPr>
              <a:t>B = 2%</a:t>
            </a:r>
          </a:p>
          <a:p>
            <a:pPr algn="ctr"/>
            <a:endParaRPr lang="en-GB" sz="239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390" dirty="0">
                <a:latin typeface="Arial" panose="020B0604020202020204" pitchFamily="34" charset="0"/>
                <a:cs typeface="Arial" panose="020B0604020202020204" pitchFamily="34" charset="0"/>
              </a:rPr>
              <a:t>C = 3%</a:t>
            </a:r>
          </a:p>
        </p:txBody>
      </p:sp>
    </p:spTree>
    <p:extLst>
      <p:ext uri="{BB962C8B-B14F-4D97-AF65-F5344CB8AC3E}">
        <p14:creationId xmlns:p14="http://schemas.microsoft.com/office/powerpoint/2010/main" val="346355760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91881" y="1707761"/>
            <a:ext cx="2160240" cy="4601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390" b="1" u="sng" dirty="0">
                <a:latin typeface="Arial" panose="020B0604020202020204" pitchFamily="34" charset="0"/>
                <a:cs typeface="Arial" panose="020B0604020202020204" pitchFamily="34" charset="0"/>
              </a:rPr>
              <a:t>YEAR 16</a:t>
            </a:r>
          </a:p>
        </p:txBody>
      </p:sp>
      <p:sp>
        <p:nvSpPr>
          <p:cNvPr id="3" name="Rectangle 2"/>
          <p:cNvSpPr/>
          <p:nvPr/>
        </p:nvSpPr>
        <p:spPr>
          <a:xfrm>
            <a:off x="611560" y="2564847"/>
            <a:ext cx="7992889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Bank A = 5.2% for two years, definitely lower next three years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Bank B = 4.1% for two years, definitely higher next three years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Bank C = 3.9% for two years, unsure next three years</a:t>
            </a:r>
          </a:p>
        </p:txBody>
      </p:sp>
    </p:spTree>
    <p:extLst>
      <p:ext uri="{BB962C8B-B14F-4D97-AF65-F5344CB8AC3E}">
        <p14:creationId xmlns:p14="http://schemas.microsoft.com/office/powerpoint/2010/main" val="98832167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91881" y="1707761"/>
            <a:ext cx="2160240" cy="4601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390" b="1" u="sng" dirty="0">
                <a:latin typeface="Arial" panose="020B0604020202020204" pitchFamily="34" charset="0"/>
                <a:cs typeface="Arial" panose="020B0604020202020204" pitchFamily="34" charset="0"/>
              </a:rPr>
              <a:t>YEAR 17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0" y="2877233"/>
            <a:ext cx="4572001" cy="193129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sz="2390" dirty="0">
                <a:latin typeface="Arial" panose="020B0604020202020204" pitchFamily="34" charset="0"/>
                <a:cs typeface="Arial" panose="020B0604020202020204" pitchFamily="34" charset="0"/>
              </a:rPr>
              <a:t>A = 5.2%</a:t>
            </a:r>
          </a:p>
          <a:p>
            <a:endParaRPr lang="en-GB" sz="239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390" dirty="0">
                <a:latin typeface="Arial" panose="020B0604020202020204" pitchFamily="34" charset="0"/>
                <a:cs typeface="Arial" panose="020B0604020202020204" pitchFamily="34" charset="0"/>
              </a:rPr>
              <a:t>B = 4.1%</a:t>
            </a:r>
          </a:p>
          <a:p>
            <a:pPr algn="ctr"/>
            <a:endParaRPr lang="en-GB" sz="239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390" dirty="0">
                <a:latin typeface="Arial" panose="020B0604020202020204" pitchFamily="34" charset="0"/>
                <a:cs typeface="Arial" panose="020B0604020202020204" pitchFamily="34" charset="0"/>
              </a:rPr>
              <a:t>C = 3.9%</a:t>
            </a:r>
          </a:p>
        </p:txBody>
      </p:sp>
    </p:spTree>
    <p:extLst>
      <p:ext uri="{BB962C8B-B14F-4D97-AF65-F5344CB8AC3E}">
        <p14:creationId xmlns:p14="http://schemas.microsoft.com/office/powerpoint/2010/main" val="312004201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91881" y="1707761"/>
            <a:ext cx="2160240" cy="4601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390" b="1" u="sng" dirty="0">
                <a:latin typeface="Arial" panose="020B0604020202020204" pitchFamily="34" charset="0"/>
                <a:cs typeface="Arial" panose="020B0604020202020204" pitchFamily="34" charset="0"/>
              </a:rPr>
              <a:t>YEAR 18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0" y="2877233"/>
            <a:ext cx="4572001" cy="193129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sz="2390" dirty="0">
                <a:latin typeface="Arial" panose="020B0604020202020204" pitchFamily="34" charset="0"/>
                <a:cs typeface="Arial" panose="020B0604020202020204" pitchFamily="34" charset="0"/>
              </a:rPr>
              <a:t>A = 4.9%</a:t>
            </a:r>
          </a:p>
          <a:p>
            <a:endParaRPr lang="en-GB" sz="239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390" dirty="0">
                <a:latin typeface="Arial" panose="020B0604020202020204" pitchFamily="34" charset="0"/>
                <a:cs typeface="Arial" panose="020B0604020202020204" pitchFamily="34" charset="0"/>
              </a:rPr>
              <a:t>B = 4.9%</a:t>
            </a:r>
          </a:p>
          <a:p>
            <a:pPr algn="ctr"/>
            <a:endParaRPr lang="en-GB" sz="239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390" dirty="0">
                <a:latin typeface="Arial" panose="020B0604020202020204" pitchFamily="34" charset="0"/>
                <a:cs typeface="Arial" panose="020B0604020202020204" pitchFamily="34" charset="0"/>
              </a:rPr>
              <a:t>C = 4.9%</a:t>
            </a:r>
          </a:p>
        </p:txBody>
      </p:sp>
    </p:spTree>
    <p:extLst>
      <p:ext uri="{BB962C8B-B14F-4D97-AF65-F5344CB8AC3E}">
        <p14:creationId xmlns:p14="http://schemas.microsoft.com/office/powerpoint/2010/main" val="100250390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91881" y="1707761"/>
            <a:ext cx="2160240" cy="4601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390" b="1" u="sng" dirty="0">
                <a:latin typeface="Arial" panose="020B0604020202020204" pitchFamily="34" charset="0"/>
                <a:cs typeface="Arial" panose="020B0604020202020204" pitchFamily="34" charset="0"/>
              </a:rPr>
              <a:t>YEAR 19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0" y="2877233"/>
            <a:ext cx="4572001" cy="193129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sz="2390" dirty="0">
                <a:latin typeface="Arial" panose="020B0604020202020204" pitchFamily="34" charset="0"/>
                <a:cs typeface="Arial" panose="020B0604020202020204" pitchFamily="34" charset="0"/>
              </a:rPr>
              <a:t>A = 4.9%</a:t>
            </a:r>
          </a:p>
          <a:p>
            <a:endParaRPr lang="en-GB" sz="239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390" dirty="0">
                <a:latin typeface="Arial" panose="020B0604020202020204" pitchFamily="34" charset="0"/>
                <a:cs typeface="Arial" panose="020B0604020202020204" pitchFamily="34" charset="0"/>
              </a:rPr>
              <a:t>B = 4.9%</a:t>
            </a:r>
          </a:p>
          <a:p>
            <a:pPr algn="ctr"/>
            <a:endParaRPr lang="en-GB" sz="239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390" dirty="0">
                <a:latin typeface="Arial" panose="020B0604020202020204" pitchFamily="34" charset="0"/>
                <a:cs typeface="Arial" panose="020B0604020202020204" pitchFamily="34" charset="0"/>
              </a:rPr>
              <a:t>C = 4.9%</a:t>
            </a:r>
          </a:p>
        </p:txBody>
      </p:sp>
    </p:spTree>
    <p:extLst>
      <p:ext uri="{BB962C8B-B14F-4D97-AF65-F5344CB8AC3E}">
        <p14:creationId xmlns:p14="http://schemas.microsoft.com/office/powerpoint/2010/main" val="38497216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9E88837-8A01-4AAF-AD0F-332619BFCC54}"/>
              </a:ext>
            </a:extLst>
          </p:cNvPr>
          <p:cNvSpPr txBox="1"/>
          <p:nvPr/>
        </p:nvSpPr>
        <p:spPr>
          <a:xfrm>
            <a:off x="2123728" y="1124744"/>
            <a:ext cx="6768752" cy="40626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If you invest money in a building society or a bank savings account the building society or bank pays you interest.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If you borrow money you pay interest to the bank.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The interest is worked out as a percentage of the amount you lend or borrow.</a:t>
            </a:r>
          </a:p>
          <a:p>
            <a:endParaRPr lang="en-GB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u="sng" dirty="0">
                <a:latin typeface="Arial" panose="020B0604020202020204" pitchFamily="34" charset="0"/>
                <a:cs typeface="Arial" panose="020B0604020202020204" pitchFamily="34" charset="0"/>
              </a:rPr>
              <a:t>Definitions</a:t>
            </a:r>
          </a:p>
          <a:p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Principal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– the original amount invested</a:t>
            </a:r>
          </a:p>
          <a:p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Compound interest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– it is added to the principal and will itself earn interest (interest on interest on interest...)</a:t>
            </a:r>
          </a:p>
          <a:p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Simple interest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– it is not added to the principal</a:t>
            </a:r>
          </a:p>
        </p:txBody>
      </p:sp>
    </p:spTree>
    <p:extLst>
      <p:ext uri="{BB962C8B-B14F-4D97-AF65-F5344CB8AC3E}">
        <p14:creationId xmlns:p14="http://schemas.microsoft.com/office/powerpoint/2010/main" val="1672444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91881" y="1707761"/>
            <a:ext cx="2160240" cy="4601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390" b="1" u="sng" dirty="0">
                <a:latin typeface="Arial" panose="020B0604020202020204" pitchFamily="34" charset="0"/>
                <a:cs typeface="Arial" panose="020B0604020202020204" pitchFamily="34" charset="0"/>
              </a:rPr>
              <a:t>YEAR 20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0" y="2877233"/>
            <a:ext cx="4572001" cy="193129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sz="2390" dirty="0">
                <a:latin typeface="Arial" panose="020B0604020202020204" pitchFamily="34" charset="0"/>
                <a:cs typeface="Arial" panose="020B0604020202020204" pitchFamily="34" charset="0"/>
              </a:rPr>
              <a:t>A = 4.9%</a:t>
            </a:r>
          </a:p>
          <a:p>
            <a:endParaRPr lang="en-GB" sz="239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390" dirty="0">
                <a:latin typeface="Arial" panose="020B0604020202020204" pitchFamily="34" charset="0"/>
                <a:cs typeface="Arial" panose="020B0604020202020204" pitchFamily="34" charset="0"/>
              </a:rPr>
              <a:t>B = 4.9%</a:t>
            </a:r>
          </a:p>
          <a:p>
            <a:pPr algn="ctr"/>
            <a:endParaRPr lang="en-GB" sz="239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390" dirty="0">
                <a:latin typeface="Arial" panose="020B0604020202020204" pitchFamily="34" charset="0"/>
                <a:cs typeface="Arial" panose="020B0604020202020204" pitchFamily="34" charset="0"/>
              </a:rPr>
              <a:t>C = 4.9%</a:t>
            </a:r>
          </a:p>
        </p:txBody>
      </p:sp>
    </p:spTree>
    <p:extLst>
      <p:ext uri="{BB962C8B-B14F-4D97-AF65-F5344CB8AC3E}">
        <p14:creationId xmlns:p14="http://schemas.microsoft.com/office/powerpoint/2010/main" val="393032450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91881" y="1707761"/>
            <a:ext cx="2160240" cy="4601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390" b="1" u="sng" dirty="0">
                <a:latin typeface="Arial" panose="020B0604020202020204" pitchFamily="34" charset="0"/>
                <a:cs typeface="Arial" panose="020B0604020202020204" pitchFamily="34" charset="0"/>
              </a:rPr>
              <a:t>YEAR 21</a:t>
            </a:r>
          </a:p>
        </p:txBody>
      </p:sp>
      <p:sp>
        <p:nvSpPr>
          <p:cNvPr id="3" name="Rectangle 2"/>
          <p:cNvSpPr/>
          <p:nvPr/>
        </p:nvSpPr>
        <p:spPr>
          <a:xfrm>
            <a:off x="611560" y="2564847"/>
            <a:ext cx="7992889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Bank A = 6.2% for two years, unsure next three years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Bank B = 7.3% for two years, unsure next three years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Bank C = 5.9% for two years, unsure next three years</a:t>
            </a:r>
          </a:p>
        </p:txBody>
      </p:sp>
    </p:spTree>
    <p:extLst>
      <p:ext uri="{BB962C8B-B14F-4D97-AF65-F5344CB8AC3E}">
        <p14:creationId xmlns:p14="http://schemas.microsoft.com/office/powerpoint/2010/main" val="349163617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91881" y="1707761"/>
            <a:ext cx="2160240" cy="4601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390" b="1" u="sng" dirty="0">
                <a:latin typeface="Arial" panose="020B0604020202020204" pitchFamily="34" charset="0"/>
                <a:cs typeface="Arial" panose="020B0604020202020204" pitchFamily="34" charset="0"/>
              </a:rPr>
              <a:t>YEAR 22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0" y="2877233"/>
            <a:ext cx="4572001" cy="193129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sz="2390" dirty="0">
                <a:latin typeface="Arial" panose="020B0604020202020204" pitchFamily="34" charset="0"/>
                <a:cs typeface="Arial" panose="020B0604020202020204" pitchFamily="34" charset="0"/>
              </a:rPr>
              <a:t>A = 6.2%</a:t>
            </a:r>
          </a:p>
          <a:p>
            <a:endParaRPr lang="en-GB" sz="239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390" dirty="0">
                <a:latin typeface="Arial" panose="020B0604020202020204" pitchFamily="34" charset="0"/>
                <a:cs typeface="Arial" panose="020B0604020202020204" pitchFamily="34" charset="0"/>
              </a:rPr>
              <a:t>B = 7.3%</a:t>
            </a:r>
          </a:p>
          <a:p>
            <a:pPr algn="ctr"/>
            <a:endParaRPr lang="en-GB" sz="239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390" dirty="0">
                <a:latin typeface="Arial" panose="020B0604020202020204" pitchFamily="34" charset="0"/>
                <a:cs typeface="Arial" panose="020B0604020202020204" pitchFamily="34" charset="0"/>
              </a:rPr>
              <a:t>C = 5.9%</a:t>
            </a:r>
          </a:p>
        </p:txBody>
      </p:sp>
    </p:spTree>
    <p:extLst>
      <p:ext uri="{BB962C8B-B14F-4D97-AF65-F5344CB8AC3E}">
        <p14:creationId xmlns:p14="http://schemas.microsoft.com/office/powerpoint/2010/main" val="383471937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91881" y="1707761"/>
            <a:ext cx="2160240" cy="4601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390" b="1" u="sng" dirty="0">
                <a:latin typeface="Arial" panose="020B0604020202020204" pitchFamily="34" charset="0"/>
                <a:cs typeface="Arial" panose="020B0604020202020204" pitchFamily="34" charset="0"/>
              </a:rPr>
              <a:t>YEAR 23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0" y="2877233"/>
            <a:ext cx="4572001" cy="193129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sz="2390" dirty="0">
                <a:latin typeface="Arial" panose="020B0604020202020204" pitchFamily="34" charset="0"/>
                <a:cs typeface="Arial" panose="020B0604020202020204" pitchFamily="34" charset="0"/>
              </a:rPr>
              <a:t>A = 7.1%</a:t>
            </a:r>
          </a:p>
          <a:p>
            <a:endParaRPr lang="en-GB" sz="239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390" dirty="0">
                <a:latin typeface="Arial" panose="020B0604020202020204" pitchFamily="34" charset="0"/>
                <a:cs typeface="Arial" panose="020B0604020202020204" pitchFamily="34" charset="0"/>
              </a:rPr>
              <a:t>B = 6.8%</a:t>
            </a:r>
          </a:p>
          <a:p>
            <a:pPr algn="ctr"/>
            <a:endParaRPr lang="en-GB" sz="239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390" dirty="0">
                <a:latin typeface="Arial" panose="020B0604020202020204" pitchFamily="34" charset="0"/>
                <a:cs typeface="Arial" panose="020B0604020202020204" pitchFamily="34" charset="0"/>
              </a:rPr>
              <a:t>C = 6.4%</a:t>
            </a:r>
          </a:p>
        </p:txBody>
      </p:sp>
    </p:spTree>
    <p:extLst>
      <p:ext uri="{BB962C8B-B14F-4D97-AF65-F5344CB8AC3E}">
        <p14:creationId xmlns:p14="http://schemas.microsoft.com/office/powerpoint/2010/main" val="285190921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91881" y="1707761"/>
            <a:ext cx="2160240" cy="4601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390" b="1" u="sng" dirty="0">
                <a:latin typeface="Arial" panose="020B0604020202020204" pitchFamily="34" charset="0"/>
                <a:cs typeface="Arial" panose="020B0604020202020204" pitchFamily="34" charset="0"/>
              </a:rPr>
              <a:t>YEAR 24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6034668-7CB9-4108-B9B9-FF0779DDC737}"/>
              </a:ext>
            </a:extLst>
          </p:cNvPr>
          <p:cNvSpPr/>
          <p:nvPr/>
        </p:nvSpPr>
        <p:spPr>
          <a:xfrm>
            <a:off x="2286000" y="2877233"/>
            <a:ext cx="4572001" cy="193129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sz="2390" dirty="0">
                <a:latin typeface="Arial" panose="020B0604020202020204" pitchFamily="34" charset="0"/>
                <a:cs typeface="Arial" panose="020B0604020202020204" pitchFamily="34" charset="0"/>
              </a:rPr>
              <a:t>A = 7.1%</a:t>
            </a:r>
          </a:p>
          <a:p>
            <a:endParaRPr lang="en-GB" sz="239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390" dirty="0">
                <a:latin typeface="Arial" panose="020B0604020202020204" pitchFamily="34" charset="0"/>
                <a:cs typeface="Arial" panose="020B0604020202020204" pitchFamily="34" charset="0"/>
              </a:rPr>
              <a:t>B = 6.8%</a:t>
            </a:r>
          </a:p>
          <a:p>
            <a:pPr algn="ctr"/>
            <a:endParaRPr lang="en-GB" sz="239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390" dirty="0">
                <a:latin typeface="Arial" panose="020B0604020202020204" pitchFamily="34" charset="0"/>
                <a:cs typeface="Arial" panose="020B0604020202020204" pitchFamily="34" charset="0"/>
              </a:rPr>
              <a:t>C = 6.4%</a:t>
            </a:r>
          </a:p>
        </p:txBody>
      </p:sp>
    </p:spTree>
    <p:extLst>
      <p:ext uri="{BB962C8B-B14F-4D97-AF65-F5344CB8AC3E}">
        <p14:creationId xmlns:p14="http://schemas.microsoft.com/office/powerpoint/2010/main" val="238423846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91881" y="1707761"/>
            <a:ext cx="2160240" cy="4601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390" b="1" u="sng" dirty="0">
                <a:latin typeface="Arial" panose="020B0604020202020204" pitchFamily="34" charset="0"/>
                <a:cs typeface="Arial" panose="020B0604020202020204" pitchFamily="34" charset="0"/>
              </a:rPr>
              <a:t>YEAR 25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FBF0ECE-C2E4-40D2-85CF-9E0D59E9E064}"/>
              </a:ext>
            </a:extLst>
          </p:cNvPr>
          <p:cNvSpPr/>
          <p:nvPr/>
        </p:nvSpPr>
        <p:spPr>
          <a:xfrm>
            <a:off x="2286000" y="2877233"/>
            <a:ext cx="4572001" cy="193129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sz="2390" dirty="0">
                <a:latin typeface="Arial" panose="020B0604020202020204" pitchFamily="34" charset="0"/>
                <a:cs typeface="Arial" panose="020B0604020202020204" pitchFamily="34" charset="0"/>
              </a:rPr>
              <a:t>A = 7.1%</a:t>
            </a:r>
          </a:p>
          <a:p>
            <a:endParaRPr lang="en-GB" sz="239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390" dirty="0">
                <a:latin typeface="Arial" panose="020B0604020202020204" pitchFamily="34" charset="0"/>
                <a:cs typeface="Arial" panose="020B0604020202020204" pitchFamily="34" charset="0"/>
              </a:rPr>
              <a:t>B = 6.8%</a:t>
            </a:r>
          </a:p>
          <a:p>
            <a:pPr algn="ctr"/>
            <a:endParaRPr lang="en-GB" sz="239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390" dirty="0">
                <a:latin typeface="Arial" panose="020B0604020202020204" pitchFamily="34" charset="0"/>
                <a:cs typeface="Arial" panose="020B0604020202020204" pitchFamily="34" charset="0"/>
              </a:rPr>
              <a:t>C = 6.4%</a:t>
            </a:r>
          </a:p>
        </p:txBody>
      </p:sp>
    </p:spTree>
    <p:extLst>
      <p:ext uri="{BB962C8B-B14F-4D97-AF65-F5344CB8AC3E}">
        <p14:creationId xmlns:p14="http://schemas.microsoft.com/office/powerpoint/2010/main" val="372676667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3" name="Picture 4" descr="MCj0424198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1653874"/>
            <a:ext cx="2133600" cy="10247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5" name="Picture 6" descr="MCj02307540000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4365104"/>
            <a:ext cx="2133600" cy="1940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51520" y="1196752"/>
            <a:ext cx="864096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What’s your final amount?</a:t>
            </a: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How much did you end up making?</a:t>
            </a: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What can you now afford?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B0AA5355-D096-4619-AE70-2333774468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425677"/>
            <a:ext cx="2306300" cy="2116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ar clipart free images 3 - ClipartBarn">
            <a:extLst>
              <a:ext uri="{FF2B5EF4-FFF2-40B4-BE49-F238E27FC236}">
                <a16:creationId xmlns:a16="http://schemas.microsoft.com/office/drawing/2014/main" id="{E4A07F43-C50E-4091-A42A-20BBA7500A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3624054"/>
            <a:ext cx="2448272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1342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5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5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98542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8132478-6F50-4E3E-9333-36FF634A1219}"/>
              </a:ext>
            </a:extLst>
          </p:cNvPr>
          <p:cNvSpPr/>
          <p:nvPr/>
        </p:nvSpPr>
        <p:spPr>
          <a:xfrm>
            <a:off x="3203848" y="2276872"/>
            <a:ext cx="4680520" cy="5760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BAD95B51-FF00-4B75-B636-4E9CE8AD1A77}"/>
                  </a:ext>
                </a:extLst>
              </p:cNvPr>
              <p:cNvSpPr txBox="1"/>
              <p:nvPr/>
            </p:nvSpPr>
            <p:spPr>
              <a:xfrm>
                <a:off x="2123728" y="1124744"/>
                <a:ext cx="6768752" cy="2246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To calculate with compound interest (and depreciation which we’ll look at in a minute), we can use the following formula:</a:t>
                </a:r>
              </a:p>
              <a:p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new amount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principal </a:t>
                </a:r>
                <a14:m>
                  <m:oMath xmlns:m="http://schemas.openxmlformats.org/officeDocument/2006/math">
                    <m:r>
                      <a:rPr lang="en-GB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(multiplier)</a:t>
                </a:r>
                <a14:m>
                  <m:oMath xmlns:m="http://schemas.openxmlformats.org/officeDocument/2006/math">
                    <m:r>
                      <a:rPr lang="en-GB" sz="2000" i="1" baseline="30000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𝑛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is the number of years.</a:t>
                </a: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BAD95B51-FF00-4B75-B636-4E9CE8AD1A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1124744"/>
                <a:ext cx="6768752" cy="2246769"/>
              </a:xfrm>
              <a:prstGeom prst="rect">
                <a:avLst/>
              </a:prstGeom>
              <a:blipFill>
                <a:blip r:embed="rId2"/>
                <a:stretch>
                  <a:fillRect l="-900" t="-1359" b="-43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73853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91492565-B3E1-4FEF-BF9C-127B5AEFC49A}"/>
                  </a:ext>
                </a:extLst>
              </p:cNvPr>
              <p:cNvSpPr txBox="1"/>
              <p:nvPr/>
            </p:nvSpPr>
            <p:spPr>
              <a:xfrm>
                <a:off x="251520" y="1124744"/>
                <a:ext cx="864096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u="sng" dirty="0">
                    <a:latin typeface="Arial" panose="020B0604020202020204" pitchFamily="34" charset="0"/>
                    <a:cs typeface="Arial" panose="020B0604020202020204" pitchFamily="34" charset="0"/>
                  </a:rPr>
                  <a:t>Example</a:t>
                </a:r>
              </a:p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Calculate the new amount when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£400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is invested for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3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years at:</a:t>
                </a:r>
              </a:p>
              <a:p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a)	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5%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simple interest		b)	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5%</m:t>
                    </m:r>
                  </m:oMath>
                </a14:m>
                <a:r>
                  <a:rPr lang="en-GB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compound interest</a:t>
                </a: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91492565-B3E1-4FEF-BF9C-127B5AEFC4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1124744"/>
                <a:ext cx="8640960" cy="1015663"/>
              </a:xfrm>
              <a:prstGeom prst="rect">
                <a:avLst/>
              </a:prstGeom>
              <a:blipFill>
                <a:blip r:embed="rId2"/>
                <a:stretch>
                  <a:fillRect l="-705" t="-3012" b="-108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B80688A-FB40-4AFF-976B-C64EE87F1448}"/>
                  </a:ext>
                </a:extLst>
              </p:cNvPr>
              <p:cNvSpPr txBox="1"/>
              <p:nvPr/>
            </p:nvSpPr>
            <p:spPr>
              <a:xfrm>
                <a:off x="1187624" y="2301840"/>
                <a:ext cx="2952328" cy="16312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𝟓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%</m:t>
                    </m:r>
                  </m:oMath>
                </a14:m>
                <a:r>
                  <a:rPr lang="en-GB" sz="20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of </a:t>
                </a:r>
                <a14:m>
                  <m:oMath xmlns:m="http://schemas.openxmlformats.org/officeDocument/2006/math"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£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𝟒𝟎𝟎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=£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𝟐𝟎</m:t>
                    </m:r>
                  </m:oMath>
                </a14:m>
                <a:endParaRPr lang="en-GB" sz="20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sz="20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£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𝟐𝟎</m:t>
                    </m:r>
                    <m:r>
                      <a:rPr lang="en-GB" sz="2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×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𝟑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=£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𝟔𝟎</m:t>
                    </m:r>
                  </m:oMath>
                </a14:m>
                <a:r>
                  <a:rPr lang="en-GB" sz="20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endParaRPr lang="en-GB" sz="20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£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𝟒𝟎𝟎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+£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𝟔𝟎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=£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𝟒𝟔𝟎</m:t>
                    </m:r>
                  </m:oMath>
                </a14:m>
                <a:r>
                  <a:rPr lang="en-GB" sz="20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B80688A-FB40-4AFF-976B-C64EE87F14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4" y="2301840"/>
                <a:ext cx="2952328" cy="1631216"/>
              </a:xfrm>
              <a:prstGeom prst="rect">
                <a:avLst/>
              </a:prstGeom>
              <a:blipFill>
                <a:blip r:embed="rId3"/>
                <a:stretch>
                  <a:fillRect l="-207" t="-18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6669173-D0C4-4D68-BA87-63B52545E7FB}"/>
                  </a:ext>
                </a:extLst>
              </p:cNvPr>
              <p:cNvSpPr txBox="1"/>
              <p:nvPr/>
            </p:nvSpPr>
            <p:spPr>
              <a:xfrm>
                <a:off x="5796136" y="2301840"/>
                <a:ext cx="2952328" cy="4070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𝟒𝟎𝟎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×</m:t>
                    </m:r>
                    <m:sSup>
                      <m:sSupPr>
                        <m:ctrlPr>
                          <a:rPr lang="en-GB" sz="20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GB" sz="20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  <m:r>
                          <a:rPr lang="en-GB" sz="20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.</m:t>
                        </m:r>
                        <m:r>
                          <a:rPr lang="en-GB" sz="20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𝟎𝟓</m:t>
                        </m:r>
                      </m:e>
                      <m:sup>
                        <m:r>
                          <a:rPr lang="en-GB" sz="20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sup>
                    </m:sSup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=£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𝟒𝟔𝟑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.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𝟎𝟓</m:t>
                    </m:r>
                  </m:oMath>
                </a14:m>
                <a:r>
                  <a:rPr lang="en-GB" sz="20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6669173-D0C4-4D68-BA87-63B52545E7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6136" y="2301840"/>
                <a:ext cx="2952328" cy="4070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60698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123728" y="1124744"/>
            <a:ext cx="6768751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u="sng" dirty="0">
                <a:latin typeface="Arial" panose="020B0604020202020204" pitchFamily="34" charset="0"/>
                <a:cs typeface="Arial" panose="020B0604020202020204" pitchFamily="34" charset="0"/>
              </a:rPr>
              <a:t>Compound Interest Examples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If you put £500 in a bank for 4 years and were paid 3% interest per year, how much would you have? 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If you put £100 in a bank for 24 years and were paid 4% interest per year, how much would you have? 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2915816" y="2204864"/>
                <a:ext cx="2006139" cy="94699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£</m:t>
                      </m:r>
                      <m:r>
                        <a:rPr lang="en-GB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𝟓𝟎𝟎</m:t>
                      </m:r>
                      <m:r>
                        <a:rPr lang="en-GB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×</m:t>
                      </m:r>
                      <m:sSup>
                        <m:sSupPr>
                          <m:ctrlPr>
                            <a:rPr lang="en-GB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GB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𝟏</m:t>
                          </m:r>
                          <m:r>
                            <a:rPr lang="en-GB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.</m:t>
                          </m:r>
                          <m:r>
                            <a:rPr lang="en-GB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𝟎𝟑</m:t>
                          </m:r>
                        </m:e>
                        <m:sup>
                          <m:r>
                            <a:rPr lang="en-GB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𝟒</m:t>
                          </m:r>
                        </m:sup>
                      </m:sSup>
                    </m:oMath>
                  </m:oMathPara>
                </a14:m>
                <a:endParaRPr lang="en-GB" b="1" baseline="300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buFontTx/>
                  <a:buNone/>
                </a:pPr>
                <a:endParaRPr lang="en-GB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buFontTx/>
                  <a:buNone/>
                </a:pPr>
                <a14:m>
                  <m:oMath xmlns:m="http://schemas.openxmlformats.org/officeDocument/2006/math">
                    <m:r>
                      <a:rPr lang="en-GB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=£</m:t>
                    </m:r>
                    <m:r>
                      <a:rPr lang="en-GB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𝟓𝟔𝟐</m:t>
                    </m:r>
                    <m:r>
                      <a:rPr lang="en-GB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.</m:t>
                    </m:r>
                    <m:r>
                      <a:rPr lang="en-GB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𝟕𝟓</m:t>
                    </m:r>
                  </m:oMath>
                </a14:m>
                <a:r>
                  <a:rPr lang="en-GB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5816" y="2204864"/>
                <a:ext cx="2006139" cy="94699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39174077-6343-4FC1-9A64-67CDA83300A2}"/>
                  </a:ext>
                </a:extLst>
              </p:cNvPr>
              <p:cNvSpPr/>
              <p:nvPr/>
            </p:nvSpPr>
            <p:spPr>
              <a:xfrm>
                <a:off x="2915815" y="4149080"/>
                <a:ext cx="2006139" cy="94699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buFontTx/>
                  <a:buNone/>
                </a:pPr>
                <a14:m>
                  <m:oMath xmlns:m="http://schemas.openxmlformats.org/officeDocument/2006/math">
                    <m:r>
                      <a:rPr lang="en-GB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£</m:t>
                    </m:r>
                    <m:r>
                      <a:rPr lang="en-GB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𝟏𝟎𝟎</m:t>
                    </m:r>
                    <m:r>
                      <a:rPr lang="en-GB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×</m:t>
                    </m:r>
                    <m:r>
                      <a:rPr lang="en-GB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  <m:r>
                      <a:rPr lang="en-GB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.</m:t>
                    </m:r>
                    <m:sSup>
                      <m:sSupPr>
                        <m:ctrlPr>
                          <a:rPr lang="en-GB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GB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𝟎𝟒</m:t>
                        </m:r>
                      </m:e>
                      <m:sup>
                        <m:r>
                          <a:rPr lang="en-GB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𝟐𝟒</m:t>
                        </m:r>
                      </m:sup>
                    </m:sSup>
                  </m:oMath>
                </a14:m>
                <a:r>
                  <a:rPr lang="en-GB" b="1" baseline="300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>
                  <a:buFontTx/>
                  <a:buNone/>
                </a:pPr>
                <a:endParaRPr lang="en-GB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buFontTx/>
                  <a:buNone/>
                </a:pPr>
                <a14:m>
                  <m:oMath xmlns:m="http://schemas.openxmlformats.org/officeDocument/2006/math">
                    <m:r>
                      <a:rPr lang="en-GB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=£</m:t>
                    </m:r>
                    <m:r>
                      <a:rPr lang="en-GB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𝟐𝟓𝟔</m:t>
                    </m:r>
                    <m:r>
                      <a:rPr lang="en-GB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.</m:t>
                    </m:r>
                    <m:r>
                      <a:rPr lang="en-GB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𝟑𝟑</m:t>
                    </m:r>
                  </m:oMath>
                </a14:m>
                <a:r>
                  <a:rPr lang="en-GB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39174077-6343-4FC1-9A64-67CDA83300A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5815" y="4149080"/>
                <a:ext cx="2006139" cy="94699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04140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123728" y="1124744"/>
            <a:ext cx="6768751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u="sng" dirty="0">
                <a:latin typeface="Arial" panose="020B0604020202020204" pitchFamily="34" charset="0"/>
                <a:cs typeface="Arial" panose="020B0604020202020204" pitchFamily="34" charset="0"/>
              </a:rPr>
              <a:t>Depreciation Examples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 car loses 12% of its value each year. What is it worth after 7 years if it cost £12000 when new?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 polar ice cap in the Arctic is 4 metres thick. If the ice is thinning at a rate of 6% per year, how thick will the ice be in 5 years time?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2915816" y="2204864"/>
                <a:ext cx="2006139" cy="94699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buFontTx/>
                  <a:buNone/>
                </a:pPr>
                <a14:m>
                  <m:oMath xmlns:m="http://schemas.openxmlformats.org/officeDocument/2006/math">
                    <m:r>
                      <a:rPr lang="en-GB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£</m:t>
                    </m:r>
                    <m:r>
                      <a:rPr lang="en-GB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𝟏𝟐</m:t>
                    </m:r>
                    <m:r>
                      <a:rPr lang="en-GB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GB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𝟎𝟎𝟎</m:t>
                    </m:r>
                    <m:r>
                      <a:rPr lang="en-GB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×</m:t>
                    </m:r>
                    <m:r>
                      <a:rPr lang="en-GB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𝟎</m:t>
                    </m:r>
                    <m:r>
                      <a:rPr lang="en-GB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.</m:t>
                    </m:r>
                    <m:sSup>
                      <m:sSupPr>
                        <m:ctrlPr>
                          <a:rPr lang="en-GB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GB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𝟖𝟖</m:t>
                        </m:r>
                      </m:e>
                      <m:sup>
                        <m:r>
                          <a:rPr lang="en-GB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𝟕</m:t>
                        </m:r>
                      </m:sup>
                    </m:sSup>
                  </m:oMath>
                </a14:m>
                <a:r>
                  <a:rPr lang="en-GB" b="1" baseline="300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>
                  <a:buFontTx/>
                  <a:buNone/>
                </a:pPr>
                <a:endParaRPr lang="en-GB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buFontTx/>
                  <a:buNone/>
                </a:pPr>
                <a14:m>
                  <m:oMath xmlns:m="http://schemas.openxmlformats.org/officeDocument/2006/math">
                    <m:r>
                      <a:rPr lang="en-GB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=£</m:t>
                    </m:r>
                    <m:r>
                      <a:rPr lang="en-GB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𝟒𝟗𝟎𝟒</m:t>
                    </m:r>
                    <m:r>
                      <a:rPr lang="en-GB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.</m:t>
                    </m:r>
                    <m:r>
                      <a:rPr lang="en-GB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𝟏𝟏</m:t>
                    </m:r>
                  </m:oMath>
                </a14:m>
                <a:r>
                  <a:rPr lang="en-GB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5816" y="2204864"/>
                <a:ext cx="2006139" cy="94699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39174077-6343-4FC1-9A64-67CDA83300A2}"/>
                  </a:ext>
                </a:extLst>
              </p:cNvPr>
              <p:cNvSpPr/>
              <p:nvPr/>
            </p:nvSpPr>
            <p:spPr>
              <a:xfrm>
                <a:off x="2915815" y="4437112"/>
                <a:ext cx="2006139" cy="94699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buFontTx/>
                  <a:buNone/>
                </a:pPr>
                <a14:m>
                  <m:oMath xmlns:m="http://schemas.openxmlformats.org/officeDocument/2006/math">
                    <m:r>
                      <a:rPr lang="en-GB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𝟒</m:t>
                    </m:r>
                    <m:r>
                      <a:rPr lang="en-GB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×</m:t>
                    </m:r>
                    <m:r>
                      <a:rPr lang="en-GB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𝟎</m:t>
                    </m:r>
                    <m:r>
                      <a:rPr lang="en-GB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.</m:t>
                    </m:r>
                    <m:sSup>
                      <m:sSupPr>
                        <m:ctrlPr>
                          <a:rPr lang="en-GB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GB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𝟗𝟒</m:t>
                        </m:r>
                      </m:e>
                      <m:sup>
                        <m:r>
                          <a:rPr lang="en-GB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𝟓</m:t>
                        </m:r>
                      </m:sup>
                    </m:sSup>
                  </m:oMath>
                </a14:m>
                <a:r>
                  <a:rPr lang="en-GB" b="1" baseline="300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>
                  <a:buFontTx/>
                  <a:buNone/>
                </a:pPr>
                <a:endParaRPr lang="en-GB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buFontTx/>
                  <a:buNone/>
                </a:pPr>
                <a14:m>
                  <m:oMath xmlns:m="http://schemas.openxmlformats.org/officeDocument/2006/math">
                    <m:r>
                      <a:rPr lang="en-GB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GB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𝟐</m:t>
                    </m:r>
                    <m:r>
                      <a:rPr lang="en-GB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.</m:t>
                    </m:r>
                    <m:r>
                      <a:rPr lang="en-GB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𝟗𝟒</m:t>
                    </m:r>
                  </m:oMath>
                </a14:m>
                <a:r>
                  <a:rPr lang="en-GB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m </a:t>
                </a:r>
              </a:p>
            </p:txBody>
          </p:sp>
        </mc:Choice>
        <mc:Fallback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39174077-6343-4FC1-9A64-67CDA83300A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5815" y="4437112"/>
                <a:ext cx="2006139" cy="946991"/>
              </a:xfrm>
              <a:prstGeom prst="rect">
                <a:avLst/>
              </a:prstGeom>
              <a:blipFill>
                <a:blip r:embed="rId3"/>
                <a:stretch>
                  <a:fillRect b="-83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07838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069647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>
                <a:spLocks noChangeArrowheads="1"/>
              </p:cNvSpPr>
              <p:nvPr/>
            </p:nvSpPr>
            <p:spPr bwMode="auto">
              <a:xfrm>
                <a:off x="2547690" y="1796160"/>
                <a:ext cx="3024187" cy="31700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Microsoft YaHei" pitchFamily="34" charset="-122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Microsoft YaHei" pitchFamily="34" charset="-122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Microsoft YaHei" pitchFamily="34" charset="-122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Microsoft YaHei" pitchFamily="34" charset="-122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Microsoft YaHei" pitchFamily="34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Microsoft YaHei" pitchFamily="34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Microsoft YaHei" pitchFamily="34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Microsoft YaHei" pitchFamily="34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Microsoft YaHei" pitchFamily="34" charset="-122"/>
                  </a:defRPr>
                </a:lvl9pPr>
              </a:lstStyle>
              <a:p>
                <a:pPr eaLnBrk="1" hangingPunct="1"/>
                <a:r>
                  <a:rPr lang="en-GB" sz="2000" b="1" u="sng" dirty="0">
                    <a:cs typeface="Arial" panose="020B0604020202020204" pitchFamily="34" charset="0"/>
                    <a:sym typeface="Wingdings" pitchFamily="2" charset="2"/>
                  </a:rPr>
                  <a:t>Compound Interest</a:t>
                </a:r>
              </a:p>
              <a:p>
                <a:pPr eaLnBrk="1" hangingPunct="1"/>
                <a:endParaRPr lang="en-GB" sz="2000" b="1" u="sng" dirty="0">
                  <a:cs typeface="Arial" panose="020B0604020202020204" pitchFamily="34" charset="0"/>
                  <a:sym typeface="Wingdings" pitchFamily="2" charset="2"/>
                </a:endParaRPr>
              </a:p>
              <a:p>
                <a:pPr eaLnBrk="1" hangingPunct="1"/>
                <a:r>
                  <a:rPr lang="en-GB" sz="2000" dirty="0">
                    <a:cs typeface="Arial" panose="020B0604020202020204" pitchFamily="34" charset="0"/>
                    <a:sym typeface="Wingdings" pitchFamily="2" charset="2"/>
                  </a:rPr>
                  <a:t>1)    £562.43</a:t>
                </a:r>
              </a:p>
              <a:p>
                <a:pPr eaLnBrk="1" hangingPunct="1"/>
                <a:r>
                  <a:rPr lang="en-GB" sz="2000" dirty="0">
                    <a:cs typeface="Arial" panose="020B0604020202020204" pitchFamily="34" charset="0"/>
                    <a:sym typeface="Wingdings" pitchFamily="2" charset="2"/>
                  </a:rPr>
                  <a:t>2)    £4014.68</a:t>
                </a:r>
              </a:p>
              <a:p>
                <a:pPr eaLnBrk="1" hangingPunct="1"/>
                <a:r>
                  <a:rPr lang="en-GB" sz="2000" dirty="0">
                    <a:cs typeface="Arial" panose="020B0604020202020204" pitchFamily="34" charset="0"/>
                    <a:sym typeface="Wingdings" pitchFamily="2" charset="2"/>
                  </a:rPr>
                  <a:t>3a)  £7577.03</a:t>
                </a:r>
              </a:p>
              <a:p>
                <a:pPr eaLnBrk="1" hangingPunct="1"/>
                <a:r>
                  <a:rPr lang="en-GB" sz="2000" dirty="0">
                    <a:cs typeface="Arial" panose="020B0604020202020204" pitchFamily="34" charset="0"/>
                    <a:sym typeface="Wingdings" pitchFamily="2" charset="2"/>
                  </a:rPr>
                  <a:t>3b)  £577.03</a:t>
                </a:r>
              </a:p>
              <a:p>
                <a:pPr eaLnBrk="1" hangingPunct="1"/>
                <a:r>
                  <a:rPr lang="en-GB" sz="2000" dirty="0">
                    <a:cs typeface="Arial" panose="020B0604020202020204" pitchFamily="34" charset="0"/>
                    <a:sym typeface="Wingdings" pitchFamily="2" charset="2"/>
                  </a:rPr>
                  <a:t>3c)  £7874.05 – more</a:t>
                </a:r>
              </a:p>
              <a:p>
                <a:pPr eaLnBrk="1" hangingPunct="1"/>
                <a:r>
                  <a:rPr lang="en-GB" sz="2000" dirty="0">
                    <a:cs typeface="Arial" panose="020B0604020202020204" pitchFamily="34" charset="0"/>
                    <a:sym typeface="Wingdings" pitchFamily="2" charset="2"/>
                  </a:rPr>
                  <a:t>4)    £1739.54</a:t>
                </a:r>
              </a:p>
              <a:p>
                <a:pPr eaLnBrk="1" hangingPunct="1"/>
                <a:r>
                  <a:rPr lang="en-GB" sz="2000" dirty="0">
                    <a:cs typeface="Arial" panose="020B0604020202020204" pitchFamily="34" charset="0"/>
                    <a:sym typeface="Wingdings" pitchFamily="2" charset="2"/>
                  </a:rPr>
                  <a:t>5)    15 years</a:t>
                </a:r>
              </a:p>
              <a:p>
                <a:pPr eaLnBrk="1" hangingPunct="1"/>
                <a:r>
                  <a:rPr lang="en-GB" sz="2000" dirty="0">
                    <a:cs typeface="Arial" panose="020B0604020202020204" pitchFamily="34" charset="0"/>
                    <a:sym typeface="Wingdings" pitchFamily="2" charset="2"/>
                  </a:rPr>
                  <a:t>6)   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  <a:sym typeface="Wingdings" pitchFamily="2" charset="2"/>
                      </a:rPr>
                      <m:t>𝑛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  <a:sym typeface="Wingdings" pitchFamily="2" charset="2"/>
                      </a:rPr>
                      <m:t>=</m:t>
                    </m:r>
                  </m:oMath>
                </a14:m>
                <a:r>
                  <a:rPr lang="en-GB" sz="2000" dirty="0">
                    <a:cs typeface="Arial" panose="020B0604020202020204" pitchFamily="34" charset="0"/>
                    <a:sym typeface="Wingdings" pitchFamily="2" charset="2"/>
                  </a:rPr>
                  <a:t> 4</a:t>
                </a: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47690" y="1796160"/>
                <a:ext cx="3024187" cy="3170099"/>
              </a:xfrm>
              <a:prstGeom prst="rect">
                <a:avLst/>
              </a:prstGeom>
              <a:blipFill>
                <a:blip r:embed="rId2"/>
                <a:stretch>
                  <a:fillRect l="-2218" t="-962" b="-2692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699842" y="1124744"/>
            <a:ext cx="360045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GB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Answers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>
                <a:spLocks noChangeArrowheads="1"/>
              </p:cNvSpPr>
              <p:nvPr/>
            </p:nvSpPr>
            <p:spPr bwMode="auto">
              <a:xfrm>
                <a:off x="5724128" y="1796160"/>
                <a:ext cx="3024187" cy="286232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Microsoft YaHei" pitchFamily="34" charset="-122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Microsoft YaHei" pitchFamily="34" charset="-122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Microsoft YaHei" pitchFamily="34" charset="-122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Microsoft YaHei" pitchFamily="34" charset="-122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pitchFamily="34" charset="0"/>
                    <a:ea typeface="Microsoft YaHei" pitchFamily="34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Microsoft YaHei" pitchFamily="34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Microsoft YaHei" pitchFamily="34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Microsoft YaHei" pitchFamily="34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Microsoft YaHei" pitchFamily="34" charset="-122"/>
                  </a:defRPr>
                </a:lvl9pPr>
              </a:lstStyle>
              <a:p>
                <a:pPr eaLnBrk="1" hangingPunct="1"/>
                <a:r>
                  <a:rPr lang="en-GB" sz="2000" b="1" u="sng" dirty="0">
                    <a:cs typeface="Arial" panose="020B0604020202020204" pitchFamily="34" charset="0"/>
                    <a:sym typeface="Wingdings" pitchFamily="2" charset="2"/>
                  </a:rPr>
                  <a:t>Depreciation</a:t>
                </a:r>
              </a:p>
              <a:p>
                <a:pPr eaLnBrk="1" hangingPunct="1"/>
                <a:endParaRPr lang="en-GB" sz="2000" b="1" u="sng" dirty="0">
                  <a:cs typeface="Arial" panose="020B0604020202020204" pitchFamily="34" charset="0"/>
                  <a:sym typeface="Wingdings" pitchFamily="2" charset="2"/>
                </a:endParaRPr>
              </a:p>
              <a:p>
                <a:pPr eaLnBrk="1" hangingPunct="1"/>
                <a:r>
                  <a:rPr lang="en-GB" sz="2000" dirty="0">
                    <a:cs typeface="Arial" panose="020B0604020202020204" pitchFamily="34" charset="0"/>
                    <a:sym typeface="Wingdings" pitchFamily="2" charset="2"/>
                  </a:rPr>
                  <a:t>1)    £142 016.59</a:t>
                </a:r>
              </a:p>
              <a:p>
                <a:pPr eaLnBrk="1" hangingPunct="1"/>
                <a:r>
                  <a:rPr lang="en-GB" sz="2000" dirty="0">
                    <a:cs typeface="Arial" panose="020B0604020202020204" pitchFamily="34" charset="0"/>
                    <a:sym typeface="Wingdings" pitchFamily="2" charset="2"/>
                  </a:rPr>
                  <a:t>2)    £279.34</a:t>
                </a:r>
              </a:p>
              <a:p>
                <a:pPr eaLnBrk="1" hangingPunct="1"/>
                <a:r>
                  <a:rPr lang="en-GB" sz="2000" dirty="0">
                    <a:cs typeface="Arial" panose="020B0604020202020204" pitchFamily="34" charset="0"/>
                    <a:sym typeface="Wingdings" pitchFamily="2" charset="2"/>
                  </a:rPr>
                  <a:t>3)    £5213.92</a:t>
                </a:r>
              </a:p>
              <a:p>
                <a:pPr eaLnBrk="1" hangingPunct="1"/>
                <a:r>
                  <a:rPr lang="en-GB" sz="2000" dirty="0">
                    <a:cs typeface="Arial" panose="020B0604020202020204" pitchFamily="34" charset="0"/>
                    <a:sym typeface="Wingdings" pitchFamily="2" charset="2"/>
                  </a:rPr>
                  <a:t>4)    6 years</a:t>
                </a:r>
              </a:p>
              <a:p>
                <a:pPr eaLnBrk="1" hangingPunct="1"/>
                <a:r>
                  <a:rPr lang="en-GB" sz="2000" dirty="0">
                    <a:cs typeface="Arial" panose="020B0604020202020204" pitchFamily="34" charset="0"/>
                    <a:sym typeface="Wingdings" pitchFamily="2" charset="2"/>
                  </a:rPr>
                  <a:t>5a)  Not simple interest!</a:t>
                </a:r>
              </a:p>
              <a:p>
                <a:pPr eaLnBrk="1" hangingPunct="1"/>
                <a:r>
                  <a:rPr lang="en-GB" sz="2000" dirty="0">
                    <a:cs typeface="Arial" panose="020B0604020202020204" pitchFamily="34" charset="0"/>
                    <a:sym typeface="Wingdings" pitchFamily="2" charset="2"/>
                  </a:rPr>
                  <a:t>5b)  0.8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  <a:sym typeface="Wingdings" pitchFamily="2" charset="2"/>
                      </a:rPr>
                      <m:t>×</m:t>
                    </m:r>
                  </m:oMath>
                </a14:m>
                <a:r>
                  <a:rPr lang="en-GB" sz="2000" dirty="0">
                    <a:cs typeface="Arial" panose="020B0604020202020204" pitchFamily="34" charset="0"/>
                    <a:sym typeface="Wingdings" pitchFamily="2" charset="2"/>
                  </a:rPr>
                  <a:t> 0.8 = 0.64</a:t>
                </a:r>
              </a:p>
              <a:p>
                <a:pPr eaLnBrk="1" hangingPunct="1"/>
                <a:r>
                  <a:rPr lang="en-GB" sz="2000" dirty="0">
                    <a:cs typeface="Arial" panose="020B0604020202020204" pitchFamily="34" charset="0"/>
                    <a:sym typeface="Wingdings" pitchFamily="2" charset="2"/>
                  </a:rPr>
                  <a:t>6)    4 years</a:t>
                </a: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724128" y="1796160"/>
                <a:ext cx="3024187" cy="2862322"/>
              </a:xfrm>
              <a:prstGeom prst="rect">
                <a:avLst/>
              </a:prstGeom>
              <a:blipFill>
                <a:blip r:embed="rId3"/>
                <a:stretch>
                  <a:fillRect l="-2218" t="-1066" b="-3198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317823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</TotalTime>
  <Words>1114</Words>
  <Application>Microsoft Office PowerPoint</Application>
  <PresentationFormat>On-screen Show (4:3)</PresentationFormat>
  <Paragraphs>269</Paragraphs>
  <Slides>37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37</vt:i4>
      </vt:variant>
    </vt:vector>
  </HeadingPairs>
  <TitlesOfParts>
    <vt:vector size="43" baseType="lpstr">
      <vt:lpstr>Arial</vt:lpstr>
      <vt:lpstr>Calibri</vt:lpstr>
      <vt:lpstr>Cambria Math</vt:lpstr>
      <vt:lpstr>Times New Roman</vt:lpstr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Duston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GLOVER D</dc:creator>
  <cp:lastModifiedBy>Danielle Moosajee</cp:lastModifiedBy>
  <cp:revision>15</cp:revision>
  <dcterms:created xsi:type="dcterms:W3CDTF">2015-07-01T12:05:39Z</dcterms:created>
  <dcterms:modified xsi:type="dcterms:W3CDTF">2022-07-08T09:39:56Z</dcterms:modified>
</cp:coreProperties>
</file>