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7"/>
  </p:notesMasterIdLst>
  <p:sldIdLst>
    <p:sldId id="258" r:id="rId3"/>
    <p:sldId id="259" r:id="rId4"/>
    <p:sldId id="260" r:id="rId5"/>
    <p:sldId id="261" r:id="rId6"/>
    <p:sldId id="262" r:id="rId7"/>
    <p:sldId id="277" r:id="rId8"/>
    <p:sldId id="264" r:id="rId9"/>
    <p:sldId id="265" r:id="rId10"/>
    <p:sldId id="266" r:id="rId11"/>
    <p:sldId id="26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71" r:id="rId20"/>
    <p:sldId id="272" r:id="rId21"/>
    <p:sldId id="285" r:id="rId22"/>
    <p:sldId id="273" r:id="rId23"/>
    <p:sldId id="274" r:id="rId24"/>
    <p:sldId id="275" r:id="rId25"/>
    <p:sldId id="27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A66BC7-DA2A-4011-8EEF-B86A8EA2517F}" v="666" dt="2020-05-15T19:57:05.1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660"/>
  </p:normalViewPr>
  <p:slideViewPr>
    <p:cSldViewPr>
      <p:cViewPr>
        <p:scale>
          <a:sx n="80" d="100"/>
          <a:sy n="80" d="100"/>
        </p:scale>
        <p:origin x="183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47A66BC7-DA2A-4011-8EEF-B86A8EA2517F}"/>
    <pc:docChg chg="custSel addSld delSld modSld sldOrd modMainMaster">
      <pc:chgData name="Danielle" userId="e2554c37-e717-43a0-ba79-1183ca921ccd" providerId="ADAL" clId="{47A66BC7-DA2A-4011-8EEF-B86A8EA2517F}" dt="2020-05-15T19:57:12.483" v="1113" actId="478"/>
      <pc:docMkLst>
        <pc:docMk/>
      </pc:docMkLst>
      <pc:sldChg chg="modSp mod">
        <pc:chgData name="Danielle" userId="e2554c37-e717-43a0-ba79-1183ca921ccd" providerId="ADAL" clId="{47A66BC7-DA2A-4011-8EEF-B86A8EA2517F}" dt="2020-05-15T19:22:14.795" v="145" actId="1036"/>
        <pc:sldMkLst>
          <pc:docMk/>
          <pc:sldMk cId="2137320595" sldId="258"/>
        </pc:sldMkLst>
        <pc:spChg chg="mod">
          <ac:chgData name="Danielle" userId="e2554c37-e717-43a0-ba79-1183ca921ccd" providerId="ADAL" clId="{47A66BC7-DA2A-4011-8EEF-B86A8EA2517F}" dt="2020-05-15T19:18:38.688" v="21" actId="403"/>
          <ac:spMkLst>
            <pc:docMk/>
            <pc:sldMk cId="2137320595" sldId="258"/>
            <ac:spMk id="2" creationId="{00000000-0000-0000-0000-000000000000}"/>
          </ac:spMkLst>
        </pc:spChg>
        <pc:spChg chg="mod">
          <ac:chgData name="Danielle" userId="e2554c37-e717-43a0-ba79-1183ca921ccd" providerId="ADAL" clId="{47A66BC7-DA2A-4011-8EEF-B86A8EA2517F}" dt="2020-05-15T19:19:07.717" v="31"/>
          <ac:spMkLst>
            <pc:docMk/>
            <pc:sldMk cId="2137320595" sldId="258"/>
            <ac:spMk id="4" creationId="{00000000-0000-0000-0000-000000000000}"/>
          </ac:spMkLst>
        </pc:spChg>
        <pc:spChg chg="mod">
          <ac:chgData name="Danielle" userId="e2554c37-e717-43a0-ba79-1183ca921ccd" providerId="ADAL" clId="{47A66BC7-DA2A-4011-8EEF-B86A8EA2517F}" dt="2020-05-15T19:19:27.020" v="43"/>
          <ac:spMkLst>
            <pc:docMk/>
            <pc:sldMk cId="2137320595" sldId="258"/>
            <ac:spMk id="5" creationId="{00000000-0000-0000-0000-000000000000}"/>
          </ac:spMkLst>
        </pc:spChg>
        <pc:spChg chg="mod">
          <ac:chgData name="Danielle" userId="e2554c37-e717-43a0-ba79-1183ca921ccd" providerId="ADAL" clId="{47A66BC7-DA2A-4011-8EEF-B86A8EA2517F}" dt="2020-05-15T19:19:43.001" v="53"/>
          <ac:spMkLst>
            <pc:docMk/>
            <pc:sldMk cId="2137320595" sldId="258"/>
            <ac:spMk id="6" creationId="{00000000-0000-0000-0000-000000000000}"/>
          </ac:spMkLst>
        </pc:spChg>
        <pc:spChg chg="mod">
          <ac:chgData name="Danielle" userId="e2554c37-e717-43a0-ba79-1183ca921ccd" providerId="ADAL" clId="{47A66BC7-DA2A-4011-8EEF-B86A8EA2517F}" dt="2020-05-15T19:20:24.847" v="84"/>
          <ac:spMkLst>
            <pc:docMk/>
            <pc:sldMk cId="2137320595" sldId="258"/>
            <ac:spMk id="7" creationId="{00000000-0000-0000-0000-000000000000}"/>
          </ac:spMkLst>
        </pc:spChg>
        <pc:spChg chg="mod">
          <ac:chgData name="Danielle" userId="e2554c37-e717-43a0-ba79-1183ca921ccd" providerId="ADAL" clId="{47A66BC7-DA2A-4011-8EEF-B86A8EA2517F}" dt="2020-05-15T19:20:59.178" v="104"/>
          <ac:spMkLst>
            <pc:docMk/>
            <pc:sldMk cId="2137320595" sldId="258"/>
            <ac:spMk id="8" creationId="{00000000-0000-0000-0000-000000000000}"/>
          </ac:spMkLst>
        </pc:spChg>
        <pc:spChg chg="mod">
          <ac:chgData name="Danielle" userId="e2554c37-e717-43a0-ba79-1183ca921ccd" providerId="ADAL" clId="{47A66BC7-DA2A-4011-8EEF-B86A8EA2517F}" dt="2020-05-15T19:22:14.795" v="145" actId="1036"/>
          <ac:spMkLst>
            <pc:docMk/>
            <pc:sldMk cId="2137320595" sldId="258"/>
            <ac:spMk id="9" creationId="{00000000-0000-0000-0000-000000000000}"/>
          </ac:spMkLst>
        </pc:spChg>
      </pc:sldChg>
      <pc:sldChg chg="modSp">
        <pc:chgData name="Danielle" userId="e2554c37-e717-43a0-ba79-1183ca921ccd" providerId="ADAL" clId="{47A66BC7-DA2A-4011-8EEF-B86A8EA2517F}" dt="2020-05-15T19:23:07.764" v="160"/>
        <pc:sldMkLst>
          <pc:docMk/>
          <pc:sldMk cId="3508071127" sldId="259"/>
        </pc:sldMkLst>
        <pc:spChg chg="mod">
          <ac:chgData name="Danielle" userId="e2554c37-e717-43a0-ba79-1183ca921ccd" providerId="ADAL" clId="{47A66BC7-DA2A-4011-8EEF-B86A8EA2517F}" dt="2020-05-15T19:22:58.774" v="157"/>
          <ac:spMkLst>
            <pc:docMk/>
            <pc:sldMk cId="3508071127" sldId="259"/>
            <ac:spMk id="7" creationId="{00000000-0000-0000-0000-000000000000}"/>
          </ac:spMkLst>
        </pc:spChg>
        <pc:spChg chg="mod">
          <ac:chgData name="Danielle" userId="e2554c37-e717-43a0-ba79-1183ca921ccd" providerId="ADAL" clId="{47A66BC7-DA2A-4011-8EEF-B86A8EA2517F}" dt="2020-05-15T19:23:07.764" v="160"/>
          <ac:spMkLst>
            <pc:docMk/>
            <pc:sldMk cId="3508071127" sldId="259"/>
            <ac:spMk id="50" creationId="{00000000-0000-0000-0000-000000000000}"/>
          </ac:spMkLst>
        </pc:spChg>
        <pc:spChg chg="mod">
          <ac:chgData name="Danielle" userId="e2554c37-e717-43a0-ba79-1183ca921ccd" providerId="ADAL" clId="{47A66BC7-DA2A-4011-8EEF-B86A8EA2517F}" dt="2020-05-15T19:22:46.348" v="151"/>
          <ac:spMkLst>
            <pc:docMk/>
            <pc:sldMk cId="3508071127" sldId="259"/>
            <ac:spMk id="349189" creationId="{00000000-0000-0000-0000-000000000000}"/>
          </ac:spMkLst>
        </pc:spChg>
        <pc:spChg chg="mod">
          <ac:chgData name="Danielle" userId="e2554c37-e717-43a0-ba79-1183ca921ccd" providerId="ADAL" clId="{47A66BC7-DA2A-4011-8EEF-B86A8EA2517F}" dt="2020-05-15T19:22:33.092" v="146" actId="2711"/>
          <ac:spMkLst>
            <pc:docMk/>
            <pc:sldMk cId="3508071127" sldId="259"/>
            <ac:spMk id="349191" creationId="{00000000-0000-0000-0000-000000000000}"/>
          </ac:spMkLst>
        </pc:spChg>
        <pc:spChg chg="mod">
          <ac:chgData name="Danielle" userId="e2554c37-e717-43a0-ba79-1183ca921ccd" providerId="ADAL" clId="{47A66BC7-DA2A-4011-8EEF-B86A8EA2517F}" dt="2020-05-15T19:22:55.151" v="156"/>
          <ac:spMkLst>
            <pc:docMk/>
            <pc:sldMk cId="3508071127" sldId="259"/>
            <ac:spMk id="349193" creationId="{00000000-0000-0000-0000-000000000000}"/>
          </ac:spMkLst>
        </pc:spChg>
        <pc:cxnChg chg="mod">
          <ac:chgData name="Danielle" userId="e2554c37-e717-43a0-ba79-1183ca921ccd" providerId="ADAL" clId="{47A66BC7-DA2A-4011-8EEF-B86A8EA2517F}" dt="2020-05-15T19:22:33.092" v="146" actId="2711"/>
          <ac:cxnSpMkLst>
            <pc:docMk/>
            <pc:sldMk cId="3508071127" sldId="259"/>
            <ac:cxnSpMk id="5" creationId="{00000000-0000-0000-0000-000000000000}"/>
          </ac:cxnSpMkLst>
        </pc:cxnChg>
        <pc:cxnChg chg="mod">
          <ac:chgData name="Danielle" userId="e2554c37-e717-43a0-ba79-1183ca921ccd" providerId="ADAL" clId="{47A66BC7-DA2A-4011-8EEF-B86A8EA2517F}" dt="2020-05-15T19:22:33.092" v="146" actId="2711"/>
          <ac:cxnSpMkLst>
            <pc:docMk/>
            <pc:sldMk cId="3508071127" sldId="259"/>
            <ac:cxnSpMk id="47" creationId="{00000000-0000-0000-0000-000000000000}"/>
          </ac:cxnSpMkLst>
        </pc:cxnChg>
      </pc:sldChg>
      <pc:sldChg chg="modSp">
        <pc:chgData name="Danielle" userId="e2554c37-e717-43a0-ba79-1183ca921ccd" providerId="ADAL" clId="{47A66BC7-DA2A-4011-8EEF-B86A8EA2517F}" dt="2020-05-15T19:23:45.080" v="175"/>
        <pc:sldMkLst>
          <pc:docMk/>
          <pc:sldMk cId="1915841070" sldId="260"/>
        </pc:sldMkLst>
        <pc:spChg chg="mod">
          <ac:chgData name="Danielle" userId="e2554c37-e717-43a0-ba79-1183ca921ccd" providerId="ADAL" clId="{47A66BC7-DA2A-4011-8EEF-B86A8EA2517F}" dt="2020-05-15T19:23:34.699" v="172"/>
          <ac:spMkLst>
            <pc:docMk/>
            <pc:sldMk cId="1915841070" sldId="260"/>
            <ac:spMk id="7" creationId="{00000000-0000-0000-0000-000000000000}"/>
          </ac:spMkLst>
        </pc:spChg>
        <pc:spChg chg="mod">
          <ac:chgData name="Danielle" userId="e2554c37-e717-43a0-ba79-1183ca921ccd" providerId="ADAL" clId="{47A66BC7-DA2A-4011-8EEF-B86A8EA2517F}" dt="2020-05-15T19:23:45.080" v="175"/>
          <ac:spMkLst>
            <pc:docMk/>
            <pc:sldMk cId="1915841070" sldId="260"/>
            <ac:spMk id="50" creationId="{00000000-0000-0000-0000-000000000000}"/>
          </ac:spMkLst>
        </pc:spChg>
        <pc:spChg chg="mod">
          <ac:chgData name="Danielle" userId="e2554c37-e717-43a0-ba79-1183ca921ccd" providerId="ADAL" clId="{47A66BC7-DA2A-4011-8EEF-B86A8EA2517F}" dt="2020-05-15T19:23:19.623" v="165" actId="2711"/>
          <ac:spMkLst>
            <pc:docMk/>
            <pc:sldMk cId="1915841070" sldId="260"/>
            <ac:spMk id="349189" creationId="{00000000-0000-0000-0000-000000000000}"/>
          </ac:spMkLst>
        </pc:spChg>
        <pc:spChg chg="mod">
          <ac:chgData name="Danielle" userId="e2554c37-e717-43a0-ba79-1183ca921ccd" providerId="ADAL" clId="{47A66BC7-DA2A-4011-8EEF-B86A8EA2517F}" dt="2020-05-15T19:23:31.046" v="171" actId="14100"/>
          <ac:spMkLst>
            <pc:docMk/>
            <pc:sldMk cId="1915841070" sldId="260"/>
            <ac:spMk id="349193" creationId="{00000000-0000-0000-0000-000000000000}"/>
          </ac:spMkLst>
        </pc:spChg>
        <pc:cxnChg chg="mod">
          <ac:chgData name="Danielle" userId="e2554c37-e717-43a0-ba79-1183ca921ccd" providerId="ADAL" clId="{47A66BC7-DA2A-4011-8EEF-B86A8EA2517F}" dt="2020-05-15T19:23:19.623" v="165" actId="2711"/>
          <ac:cxnSpMkLst>
            <pc:docMk/>
            <pc:sldMk cId="1915841070" sldId="260"/>
            <ac:cxnSpMk id="5" creationId="{00000000-0000-0000-0000-000000000000}"/>
          </ac:cxnSpMkLst>
        </pc:cxnChg>
        <pc:cxnChg chg="mod">
          <ac:chgData name="Danielle" userId="e2554c37-e717-43a0-ba79-1183ca921ccd" providerId="ADAL" clId="{47A66BC7-DA2A-4011-8EEF-B86A8EA2517F}" dt="2020-05-15T19:23:19.623" v="165" actId="2711"/>
          <ac:cxnSpMkLst>
            <pc:docMk/>
            <pc:sldMk cId="1915841070" sldId="260"/>
            <ac:cxnSpMk id="47" creationId="{00000000-0000-0000-0000-000000000000}"/>
          </ac:cxnSpMkLst>
        </pc:cxnChg>
      </pc:sldChg>
      <pc:sldChg chg="modSp mod">
        <pc:chgData name="Danielle" userId="e2554c37-e717-43a0-ba79-1183ca921ccd" providerId="ADAL" clId="{47A66BC7-DA2A-4011-8EEF-B86A8EA2517F}" dt="2020-05-15T19:24:42.189" v="203"/>
        <pc:sldMkLst>
          <pc:docMk/>
          <pc:sldMk cId="3152976434" sldId="261"/>
        </pc:sldMkLst>
        <pc:spChg chg="mod">
          <ac:chgData name="Danielle" userId="e2554c37-e717-43a0-ba79-1183ca921ccd" providerId="ADAL" clId="{47A66BC7-DA2A-4011-8EEF-B86A8EA2517F}" dt="2020-05-15T19:24:42.189" v="203"/>
          <ac:spMkLst>
            <pc:docMk/>
            <pc:sldMk cId="3152976434" sldId="261"/>
            <ac:spMk id="39" creationId="{00000000-0000-0000-0000-000000000000}"/>
          </ac:spMkLst>
        </pc:spChg>
      </pc:sldChg>
      <pc:sldChg chg="modSp">
        <pc:chgData name="Danielle" userId="e2554c37-e717-43a0-ba79-1183ca921ccd" providerId="ADAL" clId="{47A66BC7-DA2A-4011-8EEF-B86A8EA2517F}" dt="2020-05-15T19:26:01.663" v="229"/>
        <pc:sldMkLst>
          <pc:docMk/>
          <pc:sldMk cId="3080705713" sldId="262"/>
        </pc:sldMkLst>
        <pc:spChg chg="mod">
          <ac:chgData name="Danielle" userId="e2554c37-e717-43a0-ba79-1183ca921ccd" providerId="ADAL" clId="{47A66BC7-DA2A-4011-8EEF-B86A8EA2517F}" dt="2020-05-15T19:25:50.433" v="228" actId="6549"/>
          <ac:spMkLst>
            <pc:docMk/>
            <pc:sldMk cId="3080705713" sldId="262"/>
            <ac:spMk id="6" creationId="{00000000-0000-0000-0000-000000000000}"/>
          </ac:spMkLst>
        </pc:spChg>
        <pc:spChg chg="mod">
          <ac:chgData name="Danielle" userId="e2554c37-e717-43a0-ba79-1183ca921ccd" providerId="ADAL" clId="{47A66BC7-DA2A-4011-8EEF-B86A8EA2517F}" dt="2020-05-15T19:25:41.063" v="223" actId="20577"/>
          <ac:spMkLst>
            <pc:docMk/>
            <pc:sldMk cId="3080705713" sldId="262"/>
            <ac:spMk id="7" creationId="{00000000-0000-0000-0000-000000000000}"/>
          </ac:spMkLst>
        </pc:spChg>
        <pc:spChg chg="mod">
          <ac:chgData name="Danielle" userId="e2554c37-e717-43a0-ba79-1183ca921ccd" providerId="ADAL" clId="{47A66BC7-DA2A-4011-8EEF-B86A8EA2517F}" dt="2020-05-15T19:26:01.663" v="229"/>
          <ac:spMkLst>
            <pc:docMk/>
            <pc:sldMk cId="3080705713" sldId="262"/>
            <ac:spMk id="17" creationId="{00000000-0000-0000-0000-000000000000}"/>
          </ac:spMkLst>
        </pc:spChg>
        <pc:spChg chg="mod">
          <ac:chgData name="Danielle" userId="e2554c37-e717-43a0-ba79-1183ca921ccd" providerId="ADAL" clId="{47A66BC7-DA2A-4011-8EEF-B86A8EA2517F}" dt="2020-05-15T19:25:19.831" v="212" actId="6549"/>
          <ac:spMkLst>
            <pc:docMk/>
            <pc:sldMk cId="3080705713" sldId="262"/>
            <ac:spMk id="18" creationId="{00000000-0000-0000-0000-000000000000}"/>
          </ac:spMkLst>
        </pc:spChg>
      </pc:sldChg>
      <pc:sldChg chg="del">
        <pc:chgData name="Danielle" userId="e2554c37-e717-43a0-ba79-1183ca921ccd" providerId="ADAL" clId="{47A66BC7-DA2A-4011-8EEF-B86A8EA2517F}" dt="2020-05-15T19:27:13.169" v="250" actId="47"/>
        <pc:sldMkLst>
          <pc:docMk/>
          <pc:sldMk cId="848886966" sldId="263"/>
        </pc:sldMkLst>
      </pc:sldChg>
      <pc:sldChg chg="addSp delSp modSp mod modAnim">
        <pc:chgData name="Danielle" userId="e2554c37-e717-43a0-ba79-1183ca921ccd" providerId="ADAL" clId="{47A66BC7-DA2A-4011-8EEF-B86A8EA2517F}" dt="2020-05-15T19:28:33.864" v="279" actId="2711"/>
        <pc:sldMkLst>
          <pc:docMk/>
          <pc:sldMk cId="501448809" sldId="264"/>
        </pc:sldMkLst>
        <pc:spChg chg="mod">
          <ac:chgData name="Danielle" userId="e2554c37-e717-43a0-ba79-1183ca921ccd" providerId="ADAL" clId="{47A66BC7-DA2A-4011-8EEF-B86A8EA2517F}" dt="2020-05-15T19:27:37.483" v="261" actId="1038"/>
          <ac:spMkLst>
            <pc:docMk/>
            <pc:sldMk cId="501448809" sldId="264"/>
            <ac:spMk id="2" creationId="{00000000-0000-0000-0000-000000000000}"/>
          </ac:spMkLst>
        </pc:spChg>
        <pc:spChg chg="del">
          <ac:chgData name="Danielle" userId="e2554c37-e717-43a0-ba79-1183ca921ccd" providerId="ADAL" clId="{47A66BC7-DA2A-4011-8EEF-B86A8EA2517F}" dt="2020-05-15T19:27:29.422" v="257" actId="478"/>
          <ac:spMkLst>
            <pc:docMk/>
            <pc:sldMk cId="501448809" sldId="264"/>
            <ac:spMk id="6" creationId="{00000000-0000-0000-0000-000000000000}"/>
          </ac:spMkLst>
        </pc:spChg>
        <pc:spChg chg="del">
          <ac:chgData name="Danielle" userId="e2554c37-e717-43a0-ba79-1183ca921ccd" providerId="ADAL" clId="{47A66BC7-DA2A-4011-8EEF-B86A8EA2517F}" dt="2020-05-15T19:27:27.868" v="256" actId="478"/>
          <ac:spMkLst>
            <pc:docMk/>
            <pc:sldMk cId="501448809" sldId="264"/>
            <ac:spMk id="7" creationId="{00000000-0000-0000-0000-000000000000}"/>
          </ac:spMkLst>
        </pc:spChg>
        <pc:spChg chg="mod">
          <ac:chgData name="Danielle" userId="e2554c37-e717-43a0-ba79-1183ca921ccd" providerId="ADAL" clId="{47A66BC7-DA2A-4011-8EEF-B86A8EA2517F}" dt="2020-05-15T19:27:42.485" v="262" actId="14100"/>
          <ac:spMkLst>
            <pc:docMk/>
            <pc:sldMk cId="501448809" sldId="264"/>
            <ac:spMk id="12" creationId="{00000000-0000-0000-0000-000000000000}"/>
          </ac:spMkLst>
        </pc:spChg>
        <pc:spChg chg="mod">
          <ac:chgData name="Danielle" userId="e2554c37-e717-43a0-ba79-1183ca921ccd" providerId="ADAL" clId="{47A66BC7-DA2A-4011-8EEF-B86A8EA2517F}" dt="2020-05-15T19:28:33.864" v="279" actId="2711"/>
          <ac:spMkLst>
            <pc:docMk/>
            <pc:sldMk cId="501448809" sldId="264"/>
            <ac:spMk id="13" creationId="{00000000-0000-0000-0000-000000000000}"/>
          </ac:spMkLst>
        </pc:spChg>
        <pc:spChg chg="del">
          <ac:chgData name="Danielle" userId="e2554c37-e717-43a0-ba79-1183ca921ccd" providerId="ADAL" clId="{47A66BC7-DA2A-4011-8EEF-B86A8EA2517F}" dt="2020-05-15T19:27:23.423" v="253" actId="478"/>
          <ac:spMkLst>
            <pc:docMk/>
            <pc:sldMk cId="501448809" sldId="264"/>
            <ac:spMk id="17" creationId="{00000000-0000-0000-0000-000000000000}"/>
          </ac:spMkLst>
        </pc:spChg>
        <pc:spChg chg="del">
          <ac:chgData name="Danielle" userId="e2554c37-e717-43a0-ba79-1183ca921ccd" providerId="ADAL" clId="{47A66BC7-DA2A-4011-8EEF-B86A8EA2517F}" dt="2020-05-15T19:27:26.421" v="255" actId="478"/>
          <ac:spMkLst>
            <pc:docMk/>
            <pc:sldMk cId="501448809" sldId="264"/>
            <ac:spMk id="18" creationId="{00000000-0000-0000-0000-000000000000}"/>
          </ac:spMkLst>
        </pc:spChg>
        <pc:spChg chg="add mod">
          <ac:chgData name="Danielle" userId="e2554c37-e717-43a0-ba79-1183ca921ccd" providerId="ADAL" clId="{47A66BC7-DA2A-4011-8EEF-B86A8EA2517F}" dt="2020-05-15T19:27:33.094" v="259" actId="167"/>
          <ac:spMkLst>
            <pc:docMk/>
            <pc:sldMk cId="501448809" sldId="264"/>
            <ac:spMk id="21" creationId="{EC646350-8DBC-45F6-A270-8C69C9E8E14D}"/>
          </ac:spMkLst>
        </pc:spChg>
        <pc:spChg chg="add mod">
          <ac:chgData name="Danielle" userId="e2554c37-e717-43a0-ba79-1183ca921ccd" providerId="ADAL" clId="{47A66BC7-DA2A-4011-8EEF-B86A8EA2517F}" dt="2020-05-15T19:27:33.094" v="259" actId="167"/>
          <ac:spMkLst>
            <pc:docMk/>
            <pc:sldMk cId="501448809" sldId="264"/>
            <ac:spMk id="24" creationId="{CEB77938-40BE-489B-9A80-BF6D6C85A37E}"/>
          </ac:spMkLst>
        </pc:spChg>
        <pc:spChg chg="add mod">
          <ac:chgData name="Danielle" userId="e2554c37-e717-43a0-ba79-1183ca921ccd" providerId="ADAL" clId="{47A66BC7-DA2A-4011-8EEF-B86A8EA2517F}" dt="2020-05-15T19:27:33.094" v="259" actId="167"/>
          <ac:spMkLst>
            <pc:docMk/>
            <pc:sldMk cId="501448809" sldId="264"/>
            <ac:spMk id="27" creationId="{039179EA-F40B-4EA5-94EF-72AEC535FD64}"/>
          </ac:spMkLst>
        </pc:spChg>
        <pc:spChg chg="add mod">
          <ac:chgData name="Danielle" userId="e2554c37-e717-43a0-ba79-1183ca921ccd" providerId="ADAL" clId="{47A66BC7-DA2A-4011-8EEF-B86A8EA2517F}" dt="2020-05-15T19:27:33.094" v="259" actId="167"/>
          <ac:spMkLst>
            <pc:docMk/>
            <pc:sldMk cId="501448809" sldId="264"/>
            <ac:spMk id="28" creationId="{4D43054F-2CC0-4E4C-A0E0-4ECF01EDFE38}"/>
          </ac:spMkLst>
        </pc:spChg>
        <pc:picChg chg="add mod">
          <ac:chgData name="Danielle" userId="e2554c37-e717-43a0-ba79-1183ca921ccd" providerId="ADAL" clId="{47A66BC7-DA2A-4011-8EEF-B86A8EA2517F}" dt="2020-05-15T19:27:33.094" v="259" actId="167"/>
          <ac:picMkLst>
            <pc:docMk/>
            <pc:sldMk cId="501448809" sldId="264"/>
            <ac:picMk id="16" creationId="{2BEFD232-C7DD-453F-A81E-E95F19FDDA70}"/>
          </ac:picMkLst>
        </pc:picChg>
        <pc:picChg chg="del">
          <ac:chgData name="Danielle" userId="e2554c37-e717-43a0-ba79-1183ca921ccd" providerId="ADAL" clId="{47A66BC7-DA2A-4011-8EEF-B86A8EA2517F}" dt="2020-05-15T19:27:17.082" v="251" actId="478"/>
          <ac:picMkLst>
            <pc:docMk/>
            <pc:sldMk cId="501448809" sldId="264"/>
            <ac:picMk id="1026" creationId="{00000000-0000-0000-0000-000000000000}"/>
          </ac:picMkLst>
        </pc:picChg>
        <pc:cxnChg chg="del">
          <ac:chgData name="Danielle" userId="e2554c37-e717-43a0-ba79-1183ca921ccd" providerId="ADAL" clId="{47A66BC7-DA2A-4011-8EEF-B86A8EA2517F}" dt="2020-05-15T19:27:20.632" v="252" actId="478"/>
          <ac:cxnSpMkLst>
            <pc:docMk/>
            <pc:sldMk cId="501448809" sldId="264"/>
            <ac:cxnSpMk id="3" creationId="{00000000-0000-0000-0000-000000000000}"/>
          </ac:cxnSpMkLst>
        </pc:cxnChg>
        <pc:cxnChg chg="del">
          <ac:chgData name="Danielle" userId="e2554c37-e717-43a0-ba79-1183ca921ccd" providerId="ADAL" clId="{47A66BC7-DA2A-4011-8EEF-B86A8EA2517F}" dt="2020-05-15T19:27:20.632" v="252" actId="478"/>
          <ac:cxnSpMkLst>
            <pc:docMk/>
            <pc:sldMk cId="501448809" sldId="264"/>
            <ac:cxnSpMk id="19" creationId="{00000000-0000-0000-0000-000000000000}"/>
          </ac:cxnSpMkLst>
        </pc:cxnChg>
        <pc:cxnChg chg="add mod">
          <ac:chgData name="Danielle" userId="e2554c37-e717-43a0-ba79-1183ca921ccd" providerId="ADAL" clId="{47A66BC7-DA2A-4011-8EEF-B86A8EA2517F}" dt="2020-05-15T19:27:33.094" v="259" actId="167"/>
          <ac:cxnSpMkLst>
            <pc:docMk/>
            <pc:sldMk cId="501448809" sldId="264"/>
            <ac:cxnSpMk id="20" creationId="{438393A9-5A01-4C9D-B259-78739DB8AF6E}"/>
          </ac:cxnSpMkLst>
        </pc:cxnChg>
        <pc:cxnChg chg="del">
          <ac:chgData name="Danielle" userId="e2554c37-e717-43a0-ba79-1183ca921ccd" providerId="ADAL" clId="{47A66BC7-DA2A-4011-8EEF-B86A8EA2517F}" dt="2020-05-15T19:27:20.632" v="252" actId="478"/>
          <ac:cxnSpMkLst>
            <pc:docMk/>
            <pc:sldMk cId="501448809" sldId="264"/>
            <ac:cxnSpMk id="22" creationId="{00000000-0000-0000-0000-000000000000}"/>
          </ac:cxnSpMkLst>
        </pc:cxnChg>
        <pc:cxnChg chg="del">
          <ac:chgData name="Danielle" userId="e2554c37-e717-43a0-ba79-1183ca921ccd" providerId="ADAL" clId="{47A66BC7-DA2A-4011-8EEF-B86A8EA2517F}" dt="2020-05-15T19:27:24.804" v="254" actId="478"/>
          <ac:cxnSpMkLst>
            <pc:docMk/>
            <pc:sldMk cId="501448809" sldId="264"/>
            <ac:cxnSpMk id="23" creationId="{00000000-0000-0000-0000-000000000000}"/>
          </ac:cxnSpMkLst>
        </pc:cxnChg>
        <pc:cxnChg chg="add mod">
          <ac:chgData name="Danielle" userId="e2554c37-e717-43a0-ba79-1183ca921ccd" providerId="ADAL" clId="{47A66BC7-DA2A-4011-8EEF-B86A8EA2517F}" dt="2020-05-15T19:27:33.094" v="259" actId="167"/>
          <ac:cxnSpMkLst>
            <pc:docMk/>
            <pc:sldMk cId="501448809" sldId="264"/>
            <ac:cxnSpMk id="25" creationId="{46E558A2-FD92-4B2F-9004-CC68C61E1208}"/>
          </ac:cxnSpMkLst>
        </pc:cxnChg>
        <pc:cxnChg chg="add mod">
          <ac:chgData name="Danielle" userId="e2554c37-e717-43a0-ba79-1183ca921ccd" providerId="ADAL" clId="{47A66BC7-DA2A-4011-8EEF-B86A8EA2517F}" dt="2020-05-15T19:27:33.094" v="259" actId="167"/>
          <ac:cxnSpMkLst>
            <pc:docMk/>
            <pc:sldMk cId="501448809" sldId="264"/>
            <ac:cxnSpMk id="26" creationId="{D852A313-8CC9-45B2-AB18-ECA16CCF8815}"/>
          </ac:cxnSpMkLst>
        </pc:cxnChg>
        <pc:cxnChg chg="add mod">
          <ac:chgData name="Danielle" userId="e2554c37-e717-43a0-ba79-1183ca921ccd" providerId="ADAL" clId="{47A66BC7-DA2A-4011-8EEF-B86A8EA2517F}" dt="2020-05-15T19:27:33.094" v="259" actId="167"/>
          <ac:cxnSpMkLst>
            <pc:docMk/>
            <pc:sldMk cId="501448809" sldId="264"/>
            <ac:cxnSpMk id="29" creationId="{0F17EBAE-C195-4D08-8EF6-BB1B2625757C}"/>
          </ac:cxnSpMkLst>
        </pc:cxnChg>
      </pc:sldChg>
      <pc:sldChg chg="addSp delSp modSp mod modAnim">
        <pc:chgData name="Danielle" userId="e2554c37-e717-43a0-ba79-1183ca921ccd" providerId="ADAL" clId="{47A66BC7-DA2A-4011-8EEF-B86A8EA2517F}" dt="2020-05-15T19:28:44.348" v="281"/>
        <pc:sldMkLst>
          <pc:docMk/>
          <pc:sldMk cId="2756947723" sldId="265"/>
        </pc:sldMkLst>
        <pc:spChg chg="mod">
          <ac:chgData name="Danielle" userId="e2554c37-e717-43a0-ba79-1183ca921ccd" providerId="ADAL" clId="{47A66BC7-DA2A-4011-8EEF-B86A8EA2517F}" dt="2020-05-15T19:28:16.236" v="276" actId="1035"/>
          <ac:spMkLst>
            <pc:docMk/>
            <pc:sldMk cId="2756947723" sldId="265"/>
            <ac:spMk id="2" creationId="{00000000-0000-0000-0000-000000000000}"/>
          </ac:spMkLst>
        </pc:spChg>
        <pc:spChg chg="del">
          <ac:chgData name="Danielle" userId="e2554c37-e717-43a0-ba79-1183ca921ccd" providerId="ADAL" clId="{47A66BC7-DA2A-4011-8EEF-B86A8EA2517F}" dt="2020-05-15T19:28:07.662" v="269" actId="478"/>
          <ac:spMkLst>
            <pc:docMk/>
            <pc:sldMk cId="2756947723" sldId="265"/>
            <ac:spMk id="6" creationId="{00000000-0000-0000-0000-000000000000}"/>
          </ac:spMkLst>
        </pc:spChg>
        <pc:spChg chg="del">
          <ac:chgData name="Danielle" userId="e2554c37-e717-43a0-ba79-1183ca921ccd" providerId="ADAL" clId="{47A66BC7-DA2A-4011-8EEF-B86A8EA2517F}" dt="2020-05-15T19:28:06.013" v="268" actId="478"/>
          <ac:spMkLst>
            <pc:docMk/>
            <pc:sldMk cId="2756947723" sldId="265"/>
            <ac:spMk id="7" creationId="{00000000-0000-0000-0000-000000000000}"/>
          </ac:spMkLst>
        </pc:spChg>
        <pc:spChg chg="mod">
          <ac:chgData name="Danielle" userId="e2554c37-e717-43a0-ba79-1183ca921ccd" providerId="ADAL" clId="{47A66BC7-DA2A-4011-8EEF-B86A8EA2517F}" dt="2020-05-15T19:28:18.523" v="277" actId="1037"/>
          <ac:spMkLst>
            <pc:docMk/>
            <pc:sldMk cId="2756947723" sldId="265"/>
            <ac:spMk id="12" creationId="{00000000-0000-0000-0000-000000000000}"/>
          </ac:spMkLst>
        </pc:spChg>
        <pc:spChg chg="mod">
          <ac:chgData name="Danielle" userId="e2554c37-e717-43a0-ba79-1183ca921ccd" providerId="ADAL" clId="{47A66BC7-DA2A-4011-8EEF-B86A8EA2517F}" dt="2020-05-15T19:28:44.348" v="281"/>
          <ac:spMkLst>
            <pc:docMk/>
            <pc:sldMk cId="2756947723" sldId="265"/>
            <ac:spMk id="13" creationId="{00000000-0000-0000-0000-000000000000}"/>
          </ac:spMkLst>
        </pc:spChg>
        <pc:spChg chg="del">
          <ac:chgData name="Danielle" userId="e2554c37-e717-43a0-ba79-1183ca921ccd" providerId="ADAL" clId="{47A66BC7-DA2A-4011-8EEF-B86A8EA2517F}" dt="2020-05-15T19:28:00.353" v="265" actId="478"/>
          <ac:spMkLst>
            <pc:docMk/>
            <pc:sldMk cId="2756947723" sldId="265"/>
            <ac:spMk id="17" creationId="{00000000-0000-0000-0000-000000000000}"/>
          </ac:spMkLst>
        </pc:spChg>
        <pc:spChg chg="del">
          <ac:chgData name="Danielle" userId="e2554c37-e717-43a0-ba79-1183ca921ccd" providerId="ADAL" clId="{47A66BC7-DA2A-4011-8EEF-B86A8EA2517F}" dt="2020-05-15T19:28:03.594" v="267" actId="478"/>
          <ac:spMkLst>
            <pc:docMk/>
            <pc:sldMk cId="2756947723" sldId="265"/>
            <ac:spMk id="18" creationId="{00000000-0000-0000-0000-000000000000}"/>
          </ac:spMkLst>
        </pc:spChg>
        <pc:spChg chg="add mod">
          <ac:chgData name="Danielle" userId="e2554c37-e717-43a0-ba79-1183ca921ccd" providerId="ADAL" clId="{47A66BC7-DA2A-4011-8EEF-B86A8EA2517F}" dt="2020-05-15T19:28:11.490" v="271" actId="167"/>
          <ac:spMkLst>
            <pc:docMk/>
            <pc:sldMk cId="2756947723" sldId="265"/>
            <ac:spMk id="21" creationId="{D1AC25E0-C527-4A9F-8C28-17C6AE979D19}"/>
          </ac:spMkLst>
        </pc:spChg>
        <pc:spChg chg="add mod">
          <ac:chgData name="Danielle" userId="e2554c37-e717-43a0-ba79-1183ca921ccd" providerId="ADAL" clId="{47A66BC7-DA2A-4011-8EEF-B86A8EA2517F}" dt="2020-05-15T19:28:11.490" v="271" actId="167"/>
          <ac:spMkLst>
            <pc:docMk/>
            <pc:sldMk cId="2756947723" sldId="265"/>
            <ac:spMk id="23" creationId="{3BCBB384-DCBA-42F3-BA09-728AB039F5A1}"/>
          </ac:spMkLst>
        </pc:spChg>
        <pc:spChg chg="add mod">
          <ac:chgData name="Danielle" userId="e2554c37-e717-43a0-ba79-1183ca921ccd" providerId="ADAL" clId="{47A66BC7-DA2A-4011-8EEF-B86A8EA2517F}" dt="2020-05-15T19:28:11.490" v="271" actId="167"/>
          <ac:spMkLst>
            <pc:docMk/>
            <pc:sldMk cId="2756947723" sldId="265"/>
            <ac:spMk id="27" creationId="{641FF1CF-1339-4CE0-8024-0DDD7854FC23}"/>
          </ac:spMkLst>
        </pc:spChg>
        <pc:spChg chg="add mod">
          <ac:chgData name="Danielle" userId="e2554c37-e717-43a0-ba79-1183ca921ccd" providerId="ADAL" clId="{47A66BC7-DA2A-4011-8EEF-B86A8EA2517F}" dt="2020-05-15T19:28:11.490" v="271" actId="167"/>
          <ac:spMkLst>
            <pc:docMk/>
            <pc:sldMk cId="2756947723" sldId="265"/>
            <ac:spMk id="28" creationId="{6481B2EF-D94F-4F54-8F4C-41DE711DA195}"/>
          </ac:spMkLst>
        </pc:spChg>
        <pc:picChg chg="add mod">
          <ac:chgData name="Danielle" userId="e2554c37-e717-43a0-ba79-1183ca921ccd" providerId="ADAL" clId="{47A66BC7-DA2A-4011-8EEF-B86A8EA2517F}" dt="2020-05-15T19:28:11.490" v="271" actId="167"/>
          <ac:picMkLst>
            <pc:docMk/>
            <pc:sldMk cId="2756947723" sldId="265"/>
            <ac:picMk id="16" creationId="{53059A06-AE2A-4F82-9E2B-A2658E46F05F}"/>
          </ac:picMkLst>
        </pc:picChg>
        <pc:picChg chg="del">
          <ac:chgData name="Danielle" userId="e2554c37-e717-43a0-ba79-1183ca921ccd" providerId="ADAL" clId="{47A66BC7-DA2A-4011-8EEF-B86A8EA2517F}" dt="2020-05-15T19:27:48.024" v="263" actId="478"/>
          <ac:picMkLst>
            <pc:docMk/>
            <pc:sldMk cId="2756947723" sldId="265"/>
            <ac:picMk id="1026" creationId="{00000000-0000-0000-0000-000000000000}"/>
          </ac:picMkLst>
        </pc:picChg>
        <pc:cxnChg chg="del">
          <ac:chgData name="Danielle" userId="e2554c37-e717-43a0-ba79-1183ca921ccd" providerId="ADAL" clId="{47A66BC7-DA2A-4011-8EEF-B86A8EA2517F}" dt="2020-05-15T19:27:57.642" v="264" actId="478"/>
          <ac:cxnSpMkLst>
            <pc:docMk/>
            <pc:sldMk cId="2756947723" sldId="265"/>
            <ac:cxnSpMk id="3" creationId="{00000000-0000-0000-0000-000000000000}"/>
          </ac:cxnSpMkLst>
        </pc:cxnChg>
        <pc:cxnChg chg="del">
          <ac:chgData name="Danielle" userId="e2554c37-e717-43a0-ba79-1183ca921ccd" providerId="ADAL" clId="{47A66BC7-DA2A-4011-8EEF-B86A8EA2517F}" dt="2020-05-15T19:27:57.642" v="264" actId="478"/>
          <ac:cxnSpMkLst>
            <pc:docMk/>
            <pc:sldMk cId="2756947723" sldId="265"/>
            <ac:cxnSpMk id="19" creationId="{00000000-0000-0000-0000-000000000000}"/>
          </ac:cxnSpMkLst>
        </pc:cxnChg>
        <pc:cxnChg chg="add mod">
          <ac:chgData name="Danielle" userId="e2554c37-e717-43a0-ba79-1183ca921ccd" providerId="ADAL" clId="{47A66BC7-DA2A-4011-8EEF-B86A8EA2517F}" dt="2020-05-15T19:28:11.490" v="271" actId="167"/>
          <ac:cxnSpMkLst>
            <pc:docMk/>
            <pc:sldMk cId="2756947723" sldId="265"/>
            <ac:cxnSpMk id="20" creationId="{C948FB43-D438-4284-AFFD-97269684115B}"/>
          </ac:cxnSpMkLst>
        </pc:cxnChg>
        <pc:cxnChg chg="del">
          <ac:chgData name="Danielle" userId="e2554c37-e717-43a0-ba79-1183ca921ccd" providerId="ADAL" clId="{47A66BC7-DA2A-4011-8EEF-B86A8EA2517F}" dt="2020-05-15T19:27:57.642" v="264" actId="478"/>
          <ac:cxnSpMkLst>
            <pc:docMk/>
            <pc:sldMk cId="2756947723" sldId="265"/>
            <ac:cxnSpMk id="22" creationId="{00000000-0000-0000-0000-000000000000}"/>
          </ac:cxnSpMkLst>
        </pc:cxnChg>
        <pc:cxnChg chg="del">
          <ac:chgData name="Danielle" userId="e2554c37-e717-43a0-ba79-1183ca921ccd" providerId="ADAL" clId="{47A66BC7-DA2A-4011-8EEF-B86A8EA2517F}" dt="2020-05-15T19:28:01.814" v="266" actId="478"/>
          <ac:cxnSpMkLst>
            <pc:docMk/>
            <pc:sldMk cId="2756947723" sldId="265"/>
            <ac:cxnSpMk id="24" creationId="{00000000-0000-0000-0000-000000000000}"/>
          </ac:cxnSpMkLst>
        </pc:cxnChg>
        <pc:cxnChg chg="add mod">
          <ac:chgData name="Danielle" userId="e2554c37-e717-43a0-ba79-1183ca921ccd" providerId="ADAL" clId="{47A66BC7-DA2A-4011-8EEF-B86A8EA2517F}" dt="2020-05-15T19:28:11.490" v="271" actId="167"/>
          <ac:cxnSpMkLst>
            <pc:docMk/>
            <pc:sldMk cId="2756947723" sldId="265"/>
            <ac:cxnSpMk id="25" creationId="{F2609690-B5CE-4FBB-88CF-1BAEF56F905D}"/>
          </ac:cxnSpMkLst>
        </pc:cxnChg>
        <pc:cxnChg chg="add mod">
          <ac:chgData name="Danielle" userId="e2554c37-e717-43a0-ba79-1183ca921ccd" providerId="ADAL" clId="{47A66BC7-DA2A-4011-8EEF-B86A8EA2517F}" dt="2020-05-15T19:28:11.490" v="271" actId="167"/>
          <ac:cxnSpMkLst>
            <pc:docMk/>
            <pc:sldMk cId="2756947723" sldId="265"/>
            <ac:cxnSpMk id="26" creationId="{750F8E7B-811B-4C32-B236-5C463B665E87}"/>
          </ac:cxnSpMkLst>
        </pc:cxnChg>
        <pc:cxnChg chg="add mod">
          <ac:chgData name="Danielle" userId="e2554c37-e717-43a0-ba79-1183ca921ccd" providerId="ADAL" clId="{47A66BC7-DA2A-4011-8EEF-B86A8EA2517F}" dt="2020-05-15T19:28:11.490" v="271" actId="167"/>
          <ac:cxnSpMkLst>
            <pc:docMk/>
            <pc:sldMk cId="2756947723" sldId="265"/>
            <ac:cxnSpMk id="29" creationId="{81D6A20B-EDAB-4B3B-836D-E1B535C09674}"/>
          </ac:cxnSpMkLst>
        </pc:cxnChg>
      </pc:sldChg>
      <pc:sldChg chg="modSp mod">
        <pc:chgData name="Danielle" userId="e2554c37-e717-43a0-ba79-1183ca921ccd" providerId="ADAL" clId="{47A66BC7-DA2A-4011-8EEF-B86A8EA2517F}" dt="2020-05-15T19:29:17.563" v="296"/>
        <pc:sldMkLst>
          <pc:docMk/>
          <pc:sldMk cId="1816299922" sldId="266"/>
        </pc:sldMkLst>
        <pc:spChg chg="mod">
          <ac:chgData name="Danielle" userId="e2554c37-e717-43a0-ba79-1183ca921ccd" providerId="ADAL" clId="{47A66BC7-DA2A-4011-8EEF-B86A8EA2517F}" dt="2020-05-15T19:29:17.563" v="296"/>
          <ac:spMkLst>
            <pc:docMk/>
            <pc:sldMk cId="1816299922" sldId="266"/>
            <ac:spMk id="3" creationId="{00000000-0000-0000-0000-000000000000}"/>
          </ac:spMkLst>
        </pc:spChg>
      </pc:sldChg>
      <pc:sldChg chg="addSp delSp modSp mod delAnim modAnim">
        <pc:chgData name="Danielle" userId="e2554c37-e717-43a0-ba79-1183ca921ccd" providerId="ADAL" clId="{47A66BC7-DA2A-4011-8EEF-B86A8EA2517F}" dt="2020-05-15T19:34:01.795" v="404" actId="1035"/>
        <pc:sldMkLst>
          <pc:docMk/>
          <pc:sldMk cId="481290092" sldId="267"/>
        </pc:sldMkLst>
        <pc:spChg chg="add mod">
          <ac:chgData name="Danielle" userId="e2554c37-e717-43a0-ba79-1183ca921ccd" providerId="ADAL" clId="{47A66BC7-DA2A-4011-8EEF-B86A8EA2517F}" dt="2020-05-15T19:33:28.390" v="397" actId="1076"/>
          <ac:spMkLst>
            <pc:docMk/>
            <pc:sldMk cId="481290092" sldId="267"/>
            <ac:spMk id="2" creationId="{2682B823-8B6C-4EB6-8FD1-CF7E13C830FD}"/>
          </ac:spMkLst>
        </pc:spChg>
        <pc:spChg chg="add del mod">
          <ac:chgData name="Danielle" userId="e2554c37-e717-43a0-ba79-1183ca921ccd" providerId="ADAL" clId="{47A66BC7-DA2A-4011-8EEF-B86A8EA2517F}" dt="2020-05-15T19:33:09.060" v="393" actId="478"/>
          <ac:spMkLst>
            <pc:docMk/>
            <pc:sldMk cId="481290092" sldId="267"/>
            <ac:spMk id="4" creationId="{00000000-0000-0000-0000-000000000000}"/>
          </ac:spMkLst>
        </pc:spChg>
        <pc:spChg chg="add del mod">
          <ac:chgData name="Danielle" userId="e2554c37-e717-43a0-ba79-1183ca921ccd" providerId="ADAL" clId="{47A66BC7-DA2A-4011-8EEF-B86A8EA2517F}" dt="2020-05-15T19:33:09.060" v="393" actId="478"/>
          <ac:spMkLst>
            <pc:docMk/>
            <pc:sldMk cId="481290092" sldId="267"/>
            <ac:spMk id="5" creationId="{00000000-0000-0000-0000-000000000000}"/>
          </ac:spMkLst>
        </pc:spChg>
        <pc:spChg chg="del mod">
          <ac:chgData name="Danielle" userId="e2554c37-e717-43a0-ba79-1183ca921ccd" providerId="ADAL" clId="{47A66BC7-DA2A-4011-8EEF-B86A8EA2517F}" dt="2020-05-15T19:33:09.060" v="393" actId="478"/>
          <ac:spMkLst>
            <pc:docMk/>
            <pc:sldMk cId="481290092" sldId="267"/>
            <ac:spMk id="6" creationId="{00000000-0000-0000-0000-000000000000}"/>
          </ac:spMkLst>
        </pc:spChg>
        <pc:spChg chg="del mod">
          <ac:chgData name="Danielle" userId="e2554c37-e717-43a0-ba79-1183ca921ccd" providerId="ADAL" clId="{47A66BC7-DA2A-4011-8EEF-B86A8EA2517F}" dt="2020-05-15T19:33:09.060" v="393" actId="478"/>
          <ac:spMkLst>
            <pc:docMk/>
            <pc:sldMk cId="481290092" sldId="267"/>
            <ac:spMk id="7" creationId="{00000000-0000-0000-0000-000000000000}"/>
          </ac:spMkLst>
        </pc:spChg>
        <pc:spChg chg="mod">
          <ac:chgData name="Danielle" userId="e2554c37-e717-43a0-ba79-1183ca921ccd" providerId="ADAL" clId="{47A66BC7-DA2A-4011-8EEF-B86A8EA2517F}" dt="2020-05-15T19:34:01.795" v="404" actId="1035"/>
          <ac:spMkLst>
            <pc:docMk/>
            <pc:sldMk cId="481290092" sldId="267"/>
            <ac:spMk id="12" creationId="{00000000-0000-0000-0000-000000000000}"/>
          </ac:spMkLst>
        </pc:spChg>
        <pc:spChg chg="add del mod">
          <ac:chgData name="Danielle" userId="e2554c37-e717-43a0-ba79-1183ca921ccd" providerId="ADAL" clId="{47A66BC7-DA2A-4011-8EEF-B86A8EA2517F}" dt="2020-05-15T19:31:15.477" v="334" actId="478"/>
          <ac:spMkLst>
            <pc:docMk/>
            <pc:sldMk cId="481290092" sldId="267"/>
            <ac:spMk id="17" creationId="{00000000-0000-0000-0000-000000000000}"/>
          </ac:spMkLst>
        </pc:spChg>
        <pc:spChg chg="add mod">
          <ac:chgData name="Danielle" userId="e2554c37-e717-43a0-ba79-1183ca921ccd" providerId="ADAL" clId="{47A66BC7-DA2A-4011-8EEF-B86A8EA2517F}" dt="2020-05-15T19:33:38.961" v="400" actId="1038"/>
          <ac:spMkLst>
            <pc:docMk/>
            <pc:sldMk cId="481290092" sldId="267"/>
            <ac:spMk id="18" creationId="{47DAE466-F2BB-4609-8FF9-4E0EEAA5691D}"/>
          </ac:spMkLst>
        </pc:spChg>
        <pc:spChg chg="add mod">
          <ac:chgData name="Danielle" userId="e2554c37-e717-43a0-ba79-1183ca921ccd" providerId="ADAL" clId="{47A66BC7-DA2A-4011-8EEF-B86A8EA2517F}" dt="2020-05-15T19:33:45.364" v="401" actId="1076"/>
          <ac:spMkLst>
            <pc:docMk/>
            <pc:sldMk cId="481290092" sldId="267"/>
            <ac:spMk id="19" creationId="{240AB420-4DFB-492B-ABC4-2D789F1B34CC}"/>
          </ac:spMkLst>
        </pc:spChg>
        <pc:spChg chg="add mod">
          <ac:chgData name="Danielle" userId="e2554c37-e717-43a0-ba79-1183ca921ccd" providerId="ADAL" clId="{47A66BC7-DA2A-4011-8EEF-B86A8EA2517F}" dt="2020-05-15T19:33:49.713" v="402" actId="1076"/>
          <ac:spMkLst>
            <pc:docMk/>
            <pc:sldMk cId="481290092" sldId="267"/>
            <ac:spMk id="20" creationId="{3E8F47F4-2132-4D02-BF9B-444AEB622F6C}"/>
          </ac:spMkLst>
        </pc:spChg>
        <pc:graphicFrameChg chg="add mod modGraphic">
          <ac:chgData name="Danielle" userId="e2554c37-e717-43a0-ba79-1183ca921ccd" providerId="ADAL" clId="{47A66BC7-DA2A-4011-8EEF-B86A8EA2517F}" dt="2020-05-15T19:33:23.313" v="396" actId="403"/>
          <ac:graphicFrameMkLst>
            <pc:docMk/>
            <pc:sldMk cId="481290092" sldId="267"/>
            <ac:graphicFrameMk id="3" creationId="{48913D23-9DDE-4200-B38E-98FFDEDA8FBE}"/>
          </ac:graphicFrameMkLst>
        </pc:graphicFrameChg>
        <pc:picChg chg="del mod">
          <ac:chgData name="Danielle" userId="e2554c37-e717-43a0-ba79-1183ca921ccd" providerId="ADAL" clId="{47A66BC7-DA2A-4011-8EEF-B86A8EA2517F}" dt="2020-05-15T19:31:18.029" v="335" actId="478"/>
          <ac:picMkLst>
            <pc:docMk/>
            <pc:sldMk cId="481290092" sldId="267"/>
            <ac:picMk id="13" creationId="{00000000-0000-0000-0000-000000000000}"/>
          </ac:picMkLst>
        </pc:picChg>
        <pc:picChg chg="del mod">
          <ac:chgData name="Danielle" userId="e2554c37-e717-43a0-ba79-1183ca921ccd" providerId="ADAL" clId="{47A66BC7-DA2A-4011-8EEF-B86A8EA2517F}" dt="2020-05-15T19:31:20.509" v="336" actId="478"/>
          <ac:picMkLst>
            <pc:docMk/>
            <pc:sldMk cId="481290092" sldId="267"/>
            <ac:picMk id="14" creationId="{00000000-0000-0000-0000-000000000000}"/>
          </ac:picMkLst>
        </pc:picChg>
        <pc:picChg chg="add del mod">
          <ac:chgData name="Danielle" userId="e2554c37-e717-43a0-ba79-1183ca921ccd" providerId="ADAL" clId="{47A66BC7-DA2A-4011-8EEF-B86A8EA2517F}" dt="2020-05-15T19:31:18.029" v="335" actId="478"/>
          <ac:picMkLst>
            <pc:docMk/>
            <pc:sldMk cId="481290092" sldId="267"/>
            <ac:picMk id="15" creationId="{00000000-0000-0000-0000-000000000000}"/>
          </ac:picMkLst>
        </pc:picChg>
        <pc:picChg chg="add del mod">
          <ac:chgData name="Danielle" userId="e2554c37-e717-43a0-ba79-1183ca921ccd" providerId="ADAL" clId="{47A66BC7-DA2A-4011-8EEF-B86A8EA2517F}" dt="2020-05-15T19:31:20.509" v="336" actId="478"/>
          <ac:picMkLst>
            <pc:docMk/>
            <pc:sldMk cId="481290092" sldId="267"/>
            <ac:picMk id="16" creationId="{00000000-0000-0000-0000-000000000000}"/>
          </ac:picMkLst>
        </pc:picChg>
      </pc:sldChg>
      <pc:sldChg chg="del">
        <pc:chgData name="Danielle" userId="e2554c37-e717-43a0-ba79-1183ca921ccd" providerId="ADAL" clId="{47A66BC7-DA2A-4011-8EEF-B86A8EA2517F}" dt="2020-05-15T19:35:05.469" v="427" actId="47"/>
        <pc:sldMkLst>
          <pc:docMk/>
          <pc:sldMk cId="2802217113" sldId="268"/>
        </pc:sldMkLst>
      </pc:sldChg>
      <pc:sldChg chg="del">
        <pc:chgData name="Danielle" userId="e2554c37-e717-43a0-ba79-1183ca921ccd" providerId="ADAL" clId="{47A66BC7-DA2A-4011-8EEF-B86A8EA2517F}" dt="2020-05-15T19:36:08.693" v="462" actId="47"/>
        <pc:sldMkLst>
          <pc:docMk/>
          <pc:sldMk cId="327485932" sldId="269"/>
        </pc:sldMkLst>
      </pc:sldChg>
      <pc:sldChg chg="del">
        <pc:chgData name="Danielle" userId="e2554c37-e717-43a0-ba79-1183ca921ccd" providerId="ADAL" clId="{47A66BC7-DA2A-4011-8EEF-B86A8EA2517F}" dt="2020-05-15T19:36:31.934" v="470" actId="47"/>
        <pc:sldMkLst>
          <pc:docMk/>
          <pc:sldMk cId="3513452601" sldId="270"/>
        </pc:sldMkLst>
      </pc:sldChg>
      <pc:sldChg chg="addSp delSp modSp mod delAnim modAnim">
        <pc:chgData name="Danielle" userId="e2554c37-e717-43a0-ba79-1183ca921ccd" providerId="ADAL" clId="{47A66BC7-DA2A-4011-8EEF-B86A8EA2517F}" dt="2020-05-15T19:46:08.914" v="748" actId="20577"/>
        <pc:sldMkLst>
          <pc:docMk/>
          <pc:sldMk cId="2098673324" sldId="271"/>
        </pc:sldMkLst>
        <pc:spChg chg="add mod">
          <ac:chgData name="Danielle" userId="e2554c37-e717-43a0-ba79-1183ca921ccd" providerId="ADAL" clId="{47A66BC7-DA2A-4011-8EEF-B86A8EA2517F}" dt="2020-05-15T19:41:11.726" v="602" actId="1076"/>
          <ac:spMkLst>
            <pc:docMk/>
            <pc:sldMk cId="2098673324" sldId="271"/>
            <ac:spMk id="2" creationId="{F7D65618-05EB-4CD4-9AE0-36AFA2C21B56}"/>
          </ac:spMkLst>
        </pc:spChg>
        <pc:spChg chg="mod">
          <ac:chgData name="Danielle" userId="e2554c37-e717-43a0-ba79-1183ca921ccd" providerId="ADAL" clId="{47A66BC7-DA2A-4011-8EEF-B86A8EA2517F}" dt="2020-05-15T19:46:08.914" v="748" actId="20577"/>
          <ac:spMkLst>
            <pc:docMk/>
            <pc:sldMk cId="2098673324" sldId="271"/>
            <ac:spMk id="4" creationId="{00000000-0000-0000-0000-000000000000}"/>
          </ac:spMkLst>
        </pc:spChg>
        <pc:spChg chg="del mod">
          <ac:chgData name="Danielle" userId="e2554c37-e717-43a0-ba79-1183ca921ccd" providerId="ADAL" clId="{47A66BC7-DA2A-4011-8EEF-B86A8EA2517F}" dt="2020-05-15T19:39:06.461" v="570" actId="478"/>
          <ac:spMkLst>
            <pc:docMk/>
            <pc:sldMk cId="2098673324" sldId="271"/>
            <ac:spMk id="5" creationId="{00000000-0000-0000-0000-000000000000}"/>
          </ac:spMkLst>
        </pc:spChg>
        <pc:spChg chg="del mod">
          <ac:chgData name="Danielle" userId="e2554c37-e717-43a0-ba79-1183ca921ccd" providerId="ADAL" clId="{47A66BC7-DA2A-4011-8EEF-B86A8EA2517F}" dt="2020-05-15T19:39:06.461" v="570" actId="478"/>
          <ac:spMkLst>
            <pc:docMk/>
            <pc:sldMk cId="2098673324" sldId="271"/>
            <ac:spMk id="8" creationId="{00000000-0000-0000-0000-000000000000}"/>
          </ac:spMkLst>
        </pc:spChg>
        <pc:spChg chg="del mod">
          <ac:chgData name="Danielle" userId="e2554c37-e717-43a0-ba79-1183ca921ccd" providerId="ADAL" clId="{47A66BC7-DA2A-4011-8EEF-B86A8EA2517F}" dt="2020-05-15T19:39:06.461" v="570" actId="478"/>
          <ac:spMkLst>
            <pc:docMk/>
            <pc:sldMk cId="2098673324" sldId="271"/>
            <ac:spMk id="9" creationId="{00000000-0000-0000-0000-000000000000}"/>
          </ac:spMkLst>
        </pc:spChg>
        <pc:spChg chg="del mod">
          <ac:chgData name="Danielle" userId="e2554c37-e717-43a0-ba79-1183ca921ccd" providerId="ADAL" clId="{47A66BC7-DA2A-4011-8EEF-B86A8EA2517F}" dt="2020-05-15T19:39:06.461" v="570" actId="478"/>
          <ac:spMkLst>
            <pc:docMk/>
            <pc:sldMk cId="2098673324" sldId="271"/>
            <ac:spMk id="10" creationId="{00000000-0000-0000-0000-000000000000}"/>
          </ac:spMkLst>
        </pc:spChg>
        <pc:spChg chg="del mod">
          <ac:chgData name="Danielle" userId="e2554c37-e717-43a0-ba79-1183ca921ccd" providerId="ADAL" clId="{47A66BC7-DA2A-4011-8EEF-B86A8EA2517F}" dt="2020-05-15T19:39:06.461" v="570" actId="478"/>
          <ac:spMkLst>
            <pc:docMk/>
            <pc:sldMk cId="2098673324" sldId="271"/>
            <ac:spMk id="11" creationId="{00000000-0000-0000-0000-000000000000}"/>
          </ac:spMkLst>
        </pc:spChg>
        <pc:cxnChg chg="del mod">
          <ac:chgData name="Danielle" userId="e2554c37-e717-43a0-ba79-1183ca921ccd" providerId="ADAL" clId="{47A66BC7-DA2A-4011-8EEF-B86A8EA2517F}" dt="2020-05-15T19:37:35.654" v="488" actId="478"/>
          <ac:cxnSpMkLst>
            <pc:docMk/>
            <pc:sldMk cId="2098673324" sldId="271"/>
            <ac:cxnSpMk id="7" creationId="{00000000-0000-0000-0000-000000000000}"/>
          </ac:cxnSpMkLst>
        </pc:cxnChg>
      </pc:sldChg>
      <pc:sldChg chg="addSp delSp modSp mod delAnim modAnim">
        <pc:chgData name="Danielle" userId="e2554c37-e717-43a0-ba79-1183ca921ccd" providerId="ADAL" clId="{47A66BC7-DA2A-4011-8EEF-B86A8EA2517F}" dt="2020-05-15T19:46:00.234" v="747"/>
        <pc:sldMkLst>
          <pc:docMk/>
          <pc:sldMk cId="1169343805" sldId="272"/>
        </pc:sldMkLst>
        <pc:spChg chg="add mod">
          <ac:chgData name="Danielle" userId="e2554c37-e717-43a0-ba79-1183ca921ccd" providerId="ADAL" clId="{47A66BC7-DA2A-4011-8EEF-B86A8EA2517F}" dt="2020-05-15T19:45:38.631" v="741" actId="1076"/>
          <ac:spMkLst>
            <pc:docMk/>
            <pc:sldMk cId="1169343805" sldId="272"/>
            <ac:spMk id="2" creationId="{1E13A17F-3F0C-41C6-B3C6-0CE39C780468}"/>
          </ac:spMkLst>
        </pc:spChg>
        <pc:spChg chg="mod">
          <ac:chgData name="Danielle" userId="e2554c37-e717-43a0-ba79-1183ca921ccd" providerId="ADAL" clId="{47A66BC7-DA2A-4011-8EEF-B86A8EA2517F}" dt="2020-05-15T19:45:32.540" v="739" actId="20577"/>
          <ac:spMkLst>
            <pc:docMk/>
            <pc:sldMk cId="1169343805" sldId="272"/>
            <ac:spMk id="4" creationId="{00000000-0000-0000-0000-000000000000}"/>
          </ac:spMkLst>
        </pc:spChg>
        <pc:spChg chg="del mod">
          <ac:chgData name="Danielle" userId="e2554c37-e717-43a0-ba79-1183ca921ccd" providerId="ADAL" clId="{47A66BC7-DA2A-4011-8EEF-B86A8EA2517F}" dt="2020-05-15T19:43:28.415" v="642" actId="478"/>
          <ac:spMkLst>
            <pc:docMk/>
            <pc:sldMk cId="1169343805" sldId="272"/>
            <ac:spMk id="5" creationId="{00000000-0000-0000-0000-000000000000}"/>
          </ac:spMkLst>
        </pc:spChg>
        <pc:spChg chg="del mod">
          <ac:chgData name="Danielle" userId="e2554c37-e717-43a0-ba79-1183ca921ccd" providerId="ADAL" clId="{47A66BC7-DA2A-4011-8EEF-B86A8EA2517F}" dt="2020-05-15T19:43:28.415" v="642" actId="478"/>
          <ac:spMkLst>
            <pc:docMk/>
            <pc:sldMk cId="1169343805" sldId="272"/>
            <ac:spMk id="8" creationId="{00000000-0000-0000-0000-000000000000}"/>
          </ac:spMkLst>
        </pc:spChg>
        <pc:spChg chg="del mod">
          <ac:chgData name="Danielle" userId="e2554c37-e717-43a0-ba79-1183ca921ccd" providerId="ADAL" clId="{47A66BC7-DA2A-4011-8EEF-B86A8EA2517F}" dt="2020-05-15T19:43:28.415" v="642" actId="478"/>
          <ac:spMkLst>
            <pc:docMk/>
            <pc:sldMk cId="1169343805" sldId="272"/>
            <ac:spMk id="9" creationId="{00000000-0000-0000-0000-000000000000}"/>
          </ac:spMkLst>
        </pc:spChg>
        <pc:spChg chg="del mod">
          <ac:chgData name="Danielle" userId="e2554c37-e717-43a0-ba79-1183ca921ccd" providerId="ADAL" clId="{47A66BC7-DA2A-4011-8EEF-B86A8EA2517F}" dt="2020-05-15T19:43:28.415" v="642" actId="478"/>
          <ac:spMkLst>
            <pc:docMk/>
            <pc:sldMk cId="1169343805" sldId="272"/>
            <ac:spMk id="10" creationId="{00000000-0000-0000-0000-000000000000}"/>
          </ac:spMkLst>
        </pc:spChg>
        <pc:spChg chg="del mod">
          <ac:chgData name="Danielle" userId="e2554c37-e717-43a0-ba79-1183ca921ccd" providerId="ADAL" clId="{47A66BC7-DA2A-4011-8EEF-B86A8EA2517F}" dt="2020-05-15T19:43:28.415" v="642" actId="478"/>
          <ac:spMkLst>
            <pc:docMk/>
            <pc:sldMk cId="1169343805" sldId="272"/>
            <ac:spMk id="11" creationId="{00000000-0000-0000-0000-000000000000}"/>
          </ac:spMkLst>
        </pc:spChg>
        <pc:spChg chg="add mod">
          <ac:chgData name="Danielle" userId="e2554c37-e717-43a0-ba79-1183ca921ccd" providerId="ADAL" clId="{47A66BC7-DA2A-4011-8EEF-B86A8EA2517F}" dt="2020-05-15T19:44:10.063" v="664" actId="14100"/>
          <ac:spMkLst>
            <pc:docMk/>
            <pc:sldMk cId="1169343805" sldId="272"/>
            <ac:spMk id="12" creationId="{D3BBF004-6B82-4E2C-B768-031A96B046CC}"/>
          </ac:spMkLst>
        </pc:spChg>
        <pc:spChg chg="del mod">
          <ac:chgData name="Danielle" userId="e2554c37-e717-43a0-ba79-1183ca921ccd" providerId="ADAL" clId="{47A66BC7-DA2A-4011-8EEF-B86A8EA2517F}" dt="2020-05-15T19:43:28.415" v="642" actId="478"/>
          <ac:spMkLst>
            <pc:docMk/>
            <pc:sldMk cId="1169343805" sldId="272"/>
            <ac:spMk id="14" creationId="{00000000-0000-0000-0000-000000000000}"/>
          </ac:spMkLst>
        </pc:spChg>
        <pc:spChg chg="del">
          <ac:chgData name="Danielle" userId="e2554c37-e717-43a0-ba79-1183ca921ccd" providerId="ADAL" clId="{47A66BC7-DA2A-4011-8EEF-B86A8EA2517F}" dt="2020-05-15T19:40:46.013" v="588" actId="21"/>
          <ac:spMkLst>
            <pc:docMk/>
            <pc:sldMk cId="1169343805" sldId="272"/>
            <ac:spMk id="15" creationId="{00000000-0000-0000-0000-000000000000}"/>
          </ac:spMkLst>
        </pc:spChg>
        <pc:cxnChg chg="del mod">
          <ac:chgData name="Danielle" userId="e2554c37-e717-43a0-ba79-1183ca921ccd" providerId="ADAL" clId="{47A66BC7-DA2A-4011-8EEF-B86A8EA2517F}" dt="2020-05-15T19:43:31.264" v="643" actId="478"/>
          <ac:cxnSpMkLst>
            <pc:docMk/>
            <pc:sldMk cId="1169343805" sldId="272"/>
            <ac:cxnSpMk id="7" creationId="{00000000-0000-0000-0000-000000000000}"/>
          </ac:cxnSpMkLst>
        </pc:cxnChg>
        <pc:cxnChg chg="del mod">
          <ac:chgData name="Danielle" userId="e2554c37-e717-43a0-ba79-1183ca921ccd" providerId="ADAL" clId="{47A66BC7-DA2A-4011-8EEF-B86A8EA2517F}" dt="2020-05-15T19:43:28.415" v="642" actId="478"/>
          <ac:cxnSpMkLst>
            <pc:docMk/>
            <pc:sldMk cId="1169343805" sldId="272"/>
            <ac:cxnSpMk id="13" creationId="{00000000-0000-0000-0000-000000000000}"/>
          </ac:cxnSpMkLst>
        </pc:cxnChg>
      </pc:sldChg>
      <pc:sldChg chg="delSp modSp mod">
        <pc:chgData name="Danielle" userId="e2554c37-e717-43a0-ba79-1183ca921ccd" providerId="ADAL" clId="{47A66BC7-DA2A-4011-8EEF-B86A8EA2517F}" dt="2020-05-15T19:50:05.655" v="836"/>
        <pc:sldMkLst>
          <pc:docMk/>
          <pc:sldMk cId="3328869454" sldId="273"/>
        </pc:sldMkLst>
        <pc:spChg chg="del">
          <ac:chgData name="Danielle" userId="e2554c37-e717-43a0-ba79-1183ca921ccd" providerId="ADAL" clId="{47A66BC7-DA2A-4011-8EEF-B86A8EA2517F}" dt="2020-05-15T19:47:20.737" v="750" actId="478"/>
          <ac:spMkLst>
            <pc:docMk/>
            <pc:sldMk cId="3328869454" sldId="273"/>
            <ac:spMk id="5" creationId="{00000000-0000-0000-0000-000000000000}"/>
          </ac:spMkLst>
        </pc:spChg>
        <pc:spChg chg="mod">
          <ac:chgData name="Danielle" userId="e2554c37-e717-43a0-ba79-1183ca921ccd" providerId="ADAL" clId="{47A66BC7-DA2A-4011-8EEF-B86A8EA2517F}" dt="2020-05-15T19:50:05.655" v="836"/>
          <ac:spMkLst>
            <pc:docMk/>
            <pc:sldMk cId="3328869454" sldId="273"/>
            <ac:spMk id="6" creationId="{00000000-0000-0000-0000-000000000000}"/>
          </ac:spMkLst>
        </pc:spChg>
      </pc:sldChg>
      <pc:sldChg chg="modSp mod">
        <pc:chgData name="Danielle" userId="e2554c37-e717-43a0-ba79-1183ca921ccd" providerId="ADAL" clId="{47A66BC7-DA2A-4011-8EEF-B86A8EA2517F}" dt="2020-05-15T19:50:32.559" v="849" actId="115"/>
        <pc:sldMkLst>
          <pc:docMk/>
          <pc:sldMk cId="3398337589" sldId="274"/>
        </pc:sldMkLst>
        <pc:spChg chg="mod">
          <ac:chgData name="Danielle" userId="e2554c37-e717-43a0-ba79-1183ca921ccd" providerId="ADAL" clId="{47A66BC7-DA2A-4011-8EEF-B86A8EA2517F}" dt="2020-05-15T19:50:32.559" v="849" actId="115"/>
          <ac:spMkLst>
            <pc:docMk/>
            <pc:sldMk cId="3398337589" sldId="274"/>
            <ac:spMk id="3" creationId="{00000000-0000-0000-0000-000000000000}"/>
          </ac:spMkLst>
        </pc:spChg>
      </pc:sldChg>
      <pc:sldChg chg="modSp mod">
        <pc:chgData name="Danielle" userId="e2554c37-e717-43a0-ba79-1183ca921ccd" providerId="ADAL" clId="{47A66BC7-DA2A-4011-8EEF-B86A8EA2517F}" dt="2020-05-15T19:53:09.203" v="925"/>
        <pc:sldMkLst>
          <pc:docMk/>
          <pc:sldMk cId="1270997968" sldId="275"/>
        </pc:sldMkLst>
        <pc:spChg chg="mod">
          <ac:chgData name="Danielle" userId="e2554c37-e717-43a0-ba79-1183ca921ccd" providerId="ADAL" clId="{47A66BC7-DA2A-4011-8EEF-B86A8EA2517F}" dt="2020-05-15T19:51:01.610" v="860" actId="403"/>
          <ac:spMkLst>
            <pc:docMk/>
            <pc:sldMk cId="1270997968" sldId="275"/>
            <ac:spMk id="2" creationId="{00000000-0000-0000-0000-000000000000}"/>
          </ac:spMkLst>
        </pc:spChg>
        <pc:graphicFrameChg chg="mod modGraphic">
          <ac:chgData name="Danielle" userId="e2554c37-e717-43a0-ba79-1183ca921ccd" providerId="ADAL" clId="{47A66BC7-DA2A-4011-8EEF-B86A8EA2517F}" dt="2020-05-15T19:53:09.203" v="925"/>
          <ac:graphicFrameMkLst>
            <pc:docMk/>
            <pc:sldMk cId="1270997968" sldId="275"/>
            <ac:graphicFrameMk id="3" creationId="{00000000-0000-0000-0000-000000000000}"/>
          </ac:graphicFrameMkLst>
        </pc:graphicFrameChg>
      </pc:sldChg>
      <pc:sldChg chg="delSp modSp mod">
        <pc:chgData name="Danielle" userId="e2554c37-e717-43a0-ba79-1183ca921ccd" providerId="ADAL" clId="{47A66BC7-DA2A-4011-8EEF-B86A8EA2517F}" dt="2020-05-15T19:57:12.483" v="1113" actId="478"/>
        <pc:sldMkLst>
          <pc:docMk/>
          <pc:sldMk cId="3235439540" sldId="276"/>
        </pc:sldMkLst>
        <pc:spChg chg="del">
          <ac:chgData name="Danielle" userId="e2554c37-e717-43a0-ba79-1183ca921ccd" providerId="ADAL" clId="{47A66BC7-DA2A-4011-8EEF-B86A8EA2517F}" dt="2020-05-15T19:53:54.338" v="970" actId="478"/>
          <ac:spMkLst>
            <pc:docMk/>
            <pc:sldMk cId="3235439540" sldId="276"/>
            <ac:spMk id="12" creationId="{00000000-0000-0000-0000-000000000000}"/>
          </ac:spMkLst>
        </pc:spChg>
        <pc:spChg chg="mod">
          <ac:chgData name="Danielle" userId="e2554c37-e717-43a0-ba79-1183ca921ccd" providerId="ADAL" clId="{47A66BC7-DA2A-4011-8EEF-B86A8EA2517F}" dt="2020-05-15T19:57:05.132" v="1112" actId="20577"/>
          <ac:spMkLst>
            <pc:docMk/>
            <pc:sldMk cId="3235439540" sldId="276"/>
            <ac:spMk id="13" creationId="{00000000-0000-0000-0000-000000000000}"/>
          </ac:spMkLst>
        </pc:spChg>
        <pc:spChg chg="del mod">
          <ac:chgData name="Danielle" userId="e2554c37-e717-43a0-ba79-1183ca921ccd" providerId="ADAL" clId="{47A66BC7-DA2A-4011-8EEF-B86A8EA2517F}" dt="2020-05-15T19:57:12.483" v="1113" actId="478"/>
          <ac:spMkLst>
            <pc:docMk/>
            <pc:sldMk cId="3235439540" sldId="276"/>
            <ac:spMk id="14" creationId="{00000000-0000-0000-0000-000000000000}"/>
          </ac:spMkLst>
        </pc:spChg>
        <pc:spChg chg="del mod">
          <ac:chgData name="Danielle" userId="e2554c37-e717-43a0-ba79-1183ca921ccd" providerId="ADAL" clId="{47A66BC7-DA2A-4011-8EEF-B86A8EA2517F}" dt="2020-05-15T19:57:12.483" v="1113" actId="478"/>
          <ac:spMkLst>
            <pc:docMk/>
            <pc:sldMk cId="3235439540" sldId="276"/>
            <ac:spMk id="16" creationId="{00000000-0000-0000-0000-000000000000}"/>
          </ac:spMkLst>
        </pc:spChg>
        <pc:spChg chg="del mod">
          <ac:chgData name="Danielle" userId="e2554c37-e717-43a0-ba79-1183ca921ccd" providerId="ADAL" clId="{47A66BC7-DA2A-4011-8EEF-B86A8EA2517F}" dt="2020-05-15T19:57:12.483" v="1113" actId="478"/>
          <ac:spMkLst>
            <pc:docMk/>
            <pc:sldMk cId="3235439540" sldId="276"/>
            <ac:spMk id="17" creationId="{00000000-0000-0000-0000-000000000000}"/>
          </ac:spMkLst>
        </pc:spChg>
        <pc:spChg chg="del mod">
          <ac:chgData name="Danielle" userId="e2554c37-e717-43a0-ba79-1183ca921ccd" providerId="ADAL" clId="{47A66BC7-DA2A-4011-8EEF-B86A8EA2517F}" dt="2020-05-15T19:57:12.483" v="1113" actId="478"/>
          <ac:spMkLst>
            <pc:docMk/>
            <pc:sldMk cId="3235439540" sldId="276"/>
            <ac:spMk id="18" creationId="{00000000-0000-0000-0000-000000000000}"/>
          </ac:spMkLst>
        </pc:spChg>
        <pc:spChg chg="del mod">
          <ac:chgData name="Danielle" userId="e2554c37-e717-43a0-ba79-1183ca921ccd" providerId="ADAL" clId="{47A66BC7-DA2A-4011-8EEF-B86A8EA2517F}" dt="2020-05-15T19:57:12.483" v="1113" actId="478"/>
          <ac:spMkLst>
            <pc:docMk/>
            <pc:sldMk cId="3235439540" sldId="276"/>
            <ac:spMk id="19" creationId="{00000000-0000-0000-0000-000000000000}"/>
          </ac:spMkLst>
        </pc:spChg>
        <pc:spChg chg="mod">
          <ac:chgData name="Danielle" userId="e2554c37-e717-43a0-ba79-1183ca921ccd" providerId="ADAL" clId="{47A66BC7-DA2A-4011-8EEF-B86A8EA2517F}" dt="2020-05-15T19:55:03.005" v="1021" actId="1076"/>
          <ac:spMkLst>
            <pc:docMk/>
            <pc:sldMk cId="3235439540" sldId="276"/>
            <ac:spMk id="21" creationId="{00000000-0000-0000-0000-000000000000}"/>
          </ac:spMkLst>
        </pc:spChg>
        <pc:spChg chg="del mod">
          <ac:chgData name="Danielle" userId="e2554c37-e717-43a0-ba79-1183ca921ccd" providerId="ADAL" clId="{47A66BC7-DA2A-4011-8EEF-B86A8EA2517F}" dt="2020-05-15T19:53:55.792" v="972" actId="478"/>
          <ac:spMkLst>
            <pc:docMk/>
            <pc:sldMk cId="3235439540" sldId="276"/>
            <ac:spMk id="22" creationId="{00000000-0000-0000-0000-000000000000}"/>
          </ac:spMkLst>
        </pc:spChg>
        <pc:cxnChg chg="del mod">
          <ac:chgData name="Danielle" userId="e2554c37-e717-43a0-ba79-1183ca921ccd" providerId="ADAL" clId="{47A66BC7-DA2A-4011-8EEF-B86A8EA2517F}" dt="2020-05-15T19:54:54.508" v="1015" actId="478"/>
          <ac:cxnSpMkLst>
            <pc:docMk/>
            <pc:sldMk cId="3235439540" sldId="276"/>
            <ac:cxnSpMk id="15" creationId="{00000000-0000-0000-0000-000000000000}"/>
          </ac:cxnSpMkLst>
        </pc:cxnChg>
        <pc:cxnChg chg="del mod">
          <ac:chgData name="Danielle" userId="e2554c37-e717-43a0-ba79-1183ca921ccd" providerId="ADAL" clId="{47A66BC7-DA2A-4011-8EEF-B86A8EA2517F}" dt="2020-05-15T19:54:19.118" v="998" actId="478"/>
          <ac:cxnSpMkLst>
            <pc:docMk/>
            <pc:sldMk cId="3235439540" sldId="276"/>
            <ac:cxnSpMk id="20" creationId="{00000000-0000-0000-0000-000000000000}"/>
          </ac:cxnSpMkLst>
        </pc:cxnChg>
      </pc:sldChg>
      <pc:sldChg chg="addSp delSp modSp add mod modAnim">
        <pc:chgData name="Danielle" userId="e2554c37-e717-43a0-ba79-1183ca921ccd" providerId="ADAL" clId="{47A66BC7-DA2A-4011-8EEF-B86A8EA2517F}" dt="2020-05-15T19:28:28.696" v="278" actId="2711"/>
        <pc:sldMkLst>
          <pc:docMk/>
          <pc:sldMk cId="2751680482" sldId="277"/>
        </pc:sldMkLst>
        <pc:spChg chg="mod ord">
          <ac:chgData name="Danielle" userId="e2554c37-e717-43a0-ba79-1183ca921ccd" providerId="ADAL" clId="{47A66BC7-DA2A-4011-8EEF-B86A8EA2517F}" dt="2020-05-15T19:27:06.354" v="249" actId="1038"/>
          <ac:spMkLst>
            <pc:docMk/>
            <pc:sldMk cId="2751680482" sldId="277"/>
            <ac:spMk id="2" creationId="{00000000-0000-0000-0000-000000000000}"/>
          </ac:spMkLst>
        </pc:spChg>
        <pc:spChg chg="del">
          <ac:chgData name="Danielle" userId="e2554c37-e717-43a0-ba79-1183ca921ccd" providerId="ADAL" clId="{47A66BC7-DA2A-4011-8EEF-B86A8EA2517F}" dt="2020-05-15T19:26:31.832" v="238" actId="478"/>
          <ac:spMkLst>
            <pc:docMk/>
            <pc:sldMk cId="2751680482" sldId="277"/>
            <ac:spMk id="6" creationId="{00000000-0000-0000-0000-000000000000}"/>
          </ac:spMkLst>
        </pc:spChg>
        <pc:spChg chg="del">
          <ac:chgData name="Danielle" userId="e2554c37-e717-43a0-ba79-1183ca921ccd" providerId="ADAL" clId="{47A66BC7-DA2A-4011-8EEF-B86A8EA2517F}" dt="2020-05-15T19:26:30.077" v="237" actId="478"/>
          <ac:spMkLst>
            <pc:docMk/>
            <pc:sldMk cId="2751680482" sldId="277"/>
            <ac:spMk id="7" creationId="{00000000-0000-0000-0000-000000000000}"/>
          </ac:spMkLst>
        </pc:spChg>
        <pc:spChg chg="mod ord">
          <ac:chgData name="Danielle" userId="e2554c37-e717-43a0-ba79-1183ca921ccd" providerId="ADAL" clId="{47A66BC7-DA2A-4011-8EEF-B86A8EA2517F}" dt="2020-05-15T19:27:00.417" v="246" actId="1038"/>
          <ac:spMkLst>
            <pc:docMk/>
            <pc:sldMk cId="2751680482" sldId="277"/>
            <ac:spMk id="12" creationId="{00000000-0000-0000-0000-000000000000}"/>
          </ac:spMkLst>
        </pc:spChg>
        <pc:spChg chg="mod">
          <ac:chgData name="Danielle" userId="e2554c37-e717-43a0-ba79-1183ca921ccd" providerId="ADAL" clId="{47A66BC7-DA2A-4011-8EEF-B86A8EA2517F}" dt="2020-05-15T19:28:28.696" v="278" actId="2711"/>
          <ac:spMkLst>
            <pc:docMk/>
            <pc:sldMk cId="2751680482" sldId="277"/>
            <ac:spMk id="13" creationId="{00000000-0000-0000-0000-000000000000}"/>
          </ac:spMkLst>
        </pc:spChg>
        <pc:spChg chg="del">
          <ac:chgData name="Danielle" userId="e2554c37-e717-43a0-ba79-1183ca921ccd" providerId="ADAL" clId="{47A66BC7-DA2A-4011-8EEF-B86A8EA2517F}" dt="2020-05-15T19:26:21.611" v="232" actId="478"/>
          <ac:spMkLst>
            <pc:docMk/>
            <pc:sldMk cId="2751680482" sldId="277"/>
            <ac:spMk id="17" creationId="{00000000-0000-0000-0000-000000000000}"/>
          </ac:spMkLst>
        </pc:spChg>
        <pc:spChg chg="del">
          <ac:chgData name="Danielle" userId="e2554c37-e717-43a0-ba79-1183ca921ccd" providerId="ADAL" clId="{47A66BC7-DA2A-4011-8EEF-B86A8EA2517F}" dt="2020-05-15T19:26:30.077" v="237" actId="478"/>
          <ac:spMkLst>
            <pc:docMk/>
            <pc:sldMk cId="2751680482" sldId="277"/>
            <ac:spMk id="18" creationId="{00000000-0000-0000-0000-000000000000}"/>
          </ac:spMkLst>
        </pc:spChg>
        <pc:spChg chg="add mod">
          <ac:chgData name="Danielle" userId="e2554c37-e717-43a0-ba79-1183ca921ccd" providerId="ADAL" clId="{47A66BC7-DA2A-4011-8EEF-B86A8EA2517F}" dt="2020-05-15T19:26:40.937" v="239"/>
          <ac:spMkLst>
            <pc:docMk/>
            <pc:sldMk cId="2751680482" sldId="277"/>
            <ac:spMk id="23" creationId="{DC067DD1-AADB-4B97-B75C-D7029B7F7A6D}"/>
          </ac:spMkLst>
        </pc:spChg>
        <pc:spChg chg="add mod">
          <ac:chgData name="Danielle" userId="e2554c37-e717-43a0-ba79-1183ca921ccd" providerId="ADAL" clId="{47A66BC7-DA2A-4011-8EEF-B86A8EA2517F}" dt="2020-05-15T19:26:40.937" v="239"/>
          <ac:spMkLst>
            <pc:docMk/>
            <pc:sldMk cId="2751680482" sldId="277"/>
            <ac:spMk id="24" creationId="{08628A3F-862F-4E45-B07C-6470A223424A}"/>
          </ac:spMkLst>
        </pc:spChg>
        <pc:spChg chg="add mod">
          <ac:chgData name="Danielle" userId="e2554c37-e717-43a0-ba79-1183ca921ccd" providerId="ADAL" clId="{47A66BC7-DA2A-4011-8EEF-B86A8EA2517F}" dt="2020-05-15T19:26:40.937" v="239"/>
          <ac:spMkLst>
            <pc:docMk/>
            <pc:sldMk cId="2751680482" sldId="277"/>
            <ac:spMk id="27" creationId="{AEB4A19C-5CE7-4C42-9548-C3CA46257BB8}"/>
          </ac:spMkLst>
        </pc:spChg>
        <pc:spChg chg="add mod">
          <ac:chgData name="Danielle" userId="e2554c37-e717-43a0-ba79-1183ca921ccd" providerId="ADAL" clId="{47A66BC7-DA2A-4011-8EEF-B86A8EA2517F}" dt="2020-05-15T19:26:40.937" v="239"/>
          <ac:spMkLst>
            <pc:docMk/>
            <pc:sldMk cId="2751680482" sldId="277"/>
            <ac:spMk id="28" creationId="{5FECA85C-D4A6-47C5-8AA1-890FD6294BB4}"/>
          </ac:spMkLst>
        </pc:spChg>
        <pc:picChg chg="add mod">
          <ac:chgData name="Danielle" userId="e2554c37-e717-43a0-ba79-1183ca921ccd" providerId="ADAL" clId="{47A66BC7-DA2A-4011-8EEF-B86A8EA2517F}" dt="2020-05-15T19:26:52.480" v="241" actId="167"/>
          <ac:picMkLst>
            <pc:docMk/>
            <pc:sldMk cId="2751680482" sldId="277"/>
            <ac:picMk id="16" creationId="{E9DCB0B5-3769-4016-B4C4-AF355E6DD334}"/>
          </ac:picMkLst>
        </pc:picChg>
        <pc:picChg chg="del">
          <ac:chgData name="Danielle" userId="e2554c37-e717-43a0-ba79-1183ca921ccd" providerId="ADAL" clId="{47A66BC7-DA2A-4011-8EEF-B86A8EA2517F}" dt="2020-05-15T19:26:19.261" v="231" actId="478"/>
          <ac:picMkLst>
            <pc:docMk/>
            <pc:sldMk cId="2751680482" sldId="277"/>
            <ac:picMk id="1026" creationId="{00000000-0000-0000-0000-000000000000}"/>
          </ac:picMkLst>
        </pc:picChg>
        <pc:cxnChg chg="del">
          <ac:chgData name="Danielle" userId="e2554c37-e717-43a0-ba79-1183ca921ccd" providerId="ADAL" clId="{47A66BC7-DA2A-4011-8EEF-B86A8EA2517F}" dt="2020-05-15T19:26:27.713" v="236" actId="478"/>
          <ac:cxnSpMkLst>
            <pc:docMk/>
            <pc:sldMk cId="2751680482" sldId="277"/>
            <ac:cxnSpMk id="3" creationId="{00000000-0000-0000-0000-000000000000}"/>
          </ac:cxnSpMkLst>
        </pc:cxnChg>
        <pc:cxnChg chg="del">
          <ac:chgData name="Danielle" userId="e2554c37-e717-43a0-ba79-1183ca921ccd" providerId="ADAL" clId="{47A66BC7-DA2A-4011-8EEF-B86A8EA2517F}" dt="2020-05-15T19:26:23.302" v="233" actId="478"/>
          <ac:cxnSpMkLst>
            <pc:docMk/>
            <pc:sldMk cId="2751680482" sldId="277"/>
            <ac:cxnSpMk id="19" creationId="{00000000-0000-0000-0000-000000000000}"/>
          </ac:cxnSpMkLst>
        </pc:cxnChg>
        <pc:cxnChg chg="add mod">
          <ac:chgData name="Danielle" userId="e2554c37-e717-43a0-ba79-1183ca921ccd" providerId="ADAL" clId="{47A66BC7-DA2A-4011-8EEF-B86A8EA2517F}" dt="2020-05-15T19:26:40.937" v="239"/>
          <ac:cxnSpMkLst>
            <pc:docMk/>
            <pc:sldMk cId="2751680482" sldId="277"/>
            <ac:cxnSpMk id="20" creationId="{57A94F08-F40B-426F-BC5D-0841B86CC5A3}"/>
          </ac:cxnSpMkLst>
        </pc:cxnChg>
        <pc:cxnChg chg="del">
          <ac:chgData name="Danielle" userId="e2554c37-e717-43a0-ba79-1183ca921ccd" providerId="ADAL" clId="{47A66BC7-DA2A-4011-8EEF-B86A8EA2517F}" dt="2020-05-15T19:26:24.993" v="234" actId="478"/>
          <ac:cxnSpMkLst>
            <pc:docMk/>
            <pc:sldMk cId="2751680482" sldId="277"/>
            <ac:cxnSpMk id="21" creationId="{00000000-0000-0000-0000-000000000000}"/>
          </ac:cxnSpMkLst>
        </pc:cxnChg>
        <pc:cxnChg chg="del">
          <ac:chgData name="Danielle" userId="e2554c37-e717-43a0-ba79-1183ca921ccd" providerId="ADAL" clId="{47A66BC7-DA2A-4011-8EEF-B86A8EA2517F}" dt="2020-05-15T19:26:26.316" v="235" actId="478"/>
          <ac:cxnSpMkLst>
            <pc:docMk/>
            <pc:sldMk cId="2751680482" sldId="277"/>
            <ac:cxnSpMk id="22" creationId="{00000000-0000-0000-0000-000000000000}"/>
          </ac:cxnSpMkLst>
        </pc:cxnChg>
        <pc:cxnChg chg="add mod">
          <ac:chgData name="Danielle" userId="e2554c37-e717-43a0-ba79-1183ca921ccd" providerId="ADAL" clId="{47A66BC7-DA2A-4011-8EEF-B86A8EA2517F}" dt="2020-05-15T19:26:40.937" v="239"/>
          <ac:cxnSpMkLst>
            <pc:docMk/>
            <pc:sldMk cId="2751680482" sldId="277"/>
            <ac:cxnSpMk id="25" creationId="{3EAB8ED1-A635-4390-9E96-100129FF8CC9}"/>
          </ac:cxnSpMkLst>
        </pc:cxnChg>
        <pc:cxnChg chg="add mod">
          <ac:chgData name="Danielle" userId="e2554c37-e717-43a0-ba79-1183ca921ccd" providerId="ADAL" clId="{47A66BC7-DA2A-4011-8EEF-B86A8EA2517F}" dt="2020-05-15T19:26:40.937" v="239"/>
          <ac:cxnSpMkLst>
            <pc:docMk/>
            <pc:sldMk cId="2751680482" sldId="277"/>
            <ac:cxnSpMk id="26" creationId="{A2124C55-D5B1-4384-896D-5B289B340F32}"/>
          </ac:cxnSpMkLst>
        </pc:cxnChg>
        <pc:cxnChg chg="add mod">
          <ac:chgData name="Danielle" userId="e2554c37-e717-43a0-ba79-1183ca921ccd" providerId="ADAL" clId="{47A66BC7-DA2A-4011-8EEF-B86A8EA2517F}" dt="2020-05-15T19:26:40.937" v="239"/>
          <ac:cxnSpMkLst>
            <pc:docMk/>
            <pc:sldMk cId="2751680482" sldId="277"/>
            <ac:cxnSpMk id="29" creationId="{F586007F-A096-4D8C-B2EC-46F21C631A01}"/>
          </ac:cxnSpMkLst>
        </pc:cxnChg>
      </pc:sldChg>
      <pc:sldChg chg="modSp add mod">
        <pc:chgData name="Danielle" userId="e2554c37-e717-43a0-ba79-1183ca921ccd" providerId="ADAL" clId="{47A66BC7-DA2A-4011-8EEF-B86A8EA2517F}" dt="2020-05-15T19:34:16.963" v="407" actId="167"/>
        <pc:sldMkLst>
          <pc:docMk/>
          <pc:sldMk cId="723840227" sldId="278"/>
        </pc:sldMkLst>
        <pc:graphicFrameChg chg="ord modGraphic">
          <ac:chgData name="Danielle" userId="e2554c37-e717-43a0-ba79-1183ca921ccd" providerId="ADAL" clId="{47A66BC7-DA2A-4011-8EEF-B86A8EA2517F}" dt="2020-05-15T19:34:16.963" v="407" actId="167"/>
          <ac:graphicFrameMkLst>
            <pc:docMk/>
            <pc:sldMk cId="723840227" sldId="278"/>
            <ac:graphicFrameMk id="3" creationId="{48913D23-9DDE-4200-B38E-98FFDEDA8FBE}"/>
          </ac:graphicFrameMkLst>
        </pc:graphicFrameChg>
      </pc:sldChg>
      <pc:sldChg chg="modSp add mod ord">
        <pc:chgData name="Danielle" userId="e2554c37-e717-43a0-ba79-1183ca921ccd" providerId="ADAL" clId="{47A66BC7-DA2A-4011-8EEF-B86A8EA2517F}" dt="2020-05-15T19:34:36.396" v="423" actId="20577"/>
        <pc:sldMkLst>
          <pc:docMk/>
          <pc:sldMk cId="4262791968" sldId="279"/>
        </pc:sldMkLst>
        <pc:spChg chg="mod">
          <ac:chgData name="Danielle" userId="e2554c37-e717-43a0-ba79-1183ca921ccd" providerId="ADAL" clId="{47A66BC7-DA2A-4011-8EEF-B86A8EA2517F}" dt="2020-05-15T19:34:36.396" v="423" actId="20577"/>
          <ac:spMkLst>
            <pc:docMk/>
            <pc:sldMk cId="4262791968" sldId="279"/>
            <ac:spMk id="12" creationId="{00000000-0000-0000-0000-000000000000}"/>
          </ac:spMkLst>
        </pc:spChg>
      </pc:sldChg>
      <pc:sldChg chg="modSp add mod">
        <pc:chgData name="Danielle" userId="e2554c37-e717-43a0-ba79-1183ca921ccd" providerId="ADAL" clId="{47A66BC7-DA2A-4011-8EEF-B86A8EA2517F}" dt="2020-05-15T19:35:01.793" v="426" actId="167"/>
        <pc:sldMkLst>
          <pc:docMk/>
          <pc:sldMk cId="663843797" sldId="280"/>
        </pc:sldMkLst>
        <pc:graphicFrameChg chg="ord modGraphic">
          <ac:chgData name="Danielle" userId="e2554c37-e717-43a0-ba79-1183ca921ccd" providerId="ADAL" clId="{47A66BC7-DA2A-4011-8EEF-B86A8EA2517F}" dt="2020-05-15T19:35:01.793" v="426" actId="167"/>
          <ac:graphicFrameMkLst>
            <pc:docMk/>
            <pc:sldMk cId="663843797" sldId="280"/>
            <ac:graphicFrameMk id="3" creationId="{48913D23-9DDE-4200-B38E-98FFDEDA8FBE}"/>
          </ac:graphicFrameMkLst>
        </pc:graphicFrameChg>
      </pc:sldChg>
      <pc:sldChg chg="modSp add mod ord">
        <pc:chgData name="Danielle" userId="e2554c37-e717-43a0-ba79-1183ca921ccd" providerId="ADAL" clId="{47A66BC7-DA2A-4011-8EEF-B86A8EA2517F}" dt="2020-05-15T19:35:51.871" v="458" actId="20577"/>
        <pc:sldMkLst>
          <pc:docMk/>
          <pc:sldMk cId="2192884700" sldId="281"/>
        </pc:sldMkLst>
        <pc:spChg chg="mod">
          <ac:chgData name="Danielle" userId="e2554c37-e717-43a0-ba79-1183ca921ccd" providerId="ADAL" clId="{47A66BC7-DA2A-4011-8EEF-B86A8EA2517F}" dt="2020-05-15T19:35:51.871" v="458" actId="20577"/>
          <ac:spMkLst>
            <pc:docMk/>
            <pc:sldMk cId="2192884700" sldId="281"/>
            <ac:spMk id="12" creationId="{00000000-0000-0000-0000-000000000000}"/>
          </ac:spMkLst>
        </pc:spChg>
      </pc:sldChg>
      <pc:sldChg chg="modSp add mod">
        <pc:chgData name="Danielle" userId="e2554c37-e717-43a0-ba79-1183ca921ccd" providerId="ADAL" clId="{47A66BC7-DA2A-4011-8EEF-B86A8EA2517F}" dt="2020-05-15T19:36:05.131" v="461" actId="167"/>
        <pc:sldMkLst>
          <pc:docMk/>
          <pc:sldMk cId="4163485691" sldId="282"/>
        </pc:sldMkLst>
        <pc:graphicFrameChg chg="ord modGraphic">
          <ac:chgData name="Danielle" userId="e2554c37-e717-43a0-ba79-1183ca921ccd" providerId="ADAL" clId="{47A66BC7-DA2A-4011-8EEF-B86A8EA2517F}" dt="2020-05-15T19:36:05.131" v="461" actId="167"/>
          <ac:graphicFrameMkLst>
            <pc:docMk/>
            <pc:sldMk cId="4163485691" sldId="282"/>
            <ac:graphicFrameMk id="3" creationId="{48913D23-9DDE-4200-B38E-98FFDEDA8FBE}"/>
          </ac:graphicFrameMkLst>
        </pc:graphicFrameChg>
      </pc:sldChg>
      <pc:sldChg chg="modSp add ord">
        <pc:chgData name="Danielle" userId="e2554c37-e717-43a0-ba79-1183ca921ccd" providerId="ADAL" clId="{47A66BC7-DA2A-4011-8EEF-B86A8EA2517F}" dt="2020-05-15T19:36:19.798" v="466" actId="20577"/>
        <pc:sldMkLst>
          <pc:docMk/>
          <pc:sldMk cId="4032993565" sldId="283"/>
        </pc:sldMkLst>
        <pc:spChg chg="mod">
          <ac:chgData name="Danielle" userId="e2554c37-e717-43a0-ba79-1183ca921ccd" providerId="ADAL" clId="{47A66BC7-DA2A-4011-8EEF-B86A8EA2517F}" dt="2020-05-15T19:36:19.798" v="466" actId="20577"/>
          <ac:spMkLst>
            <pc:docMk/>
            <pc:sldMk cId="4032993565" sldId="283"/>
            <ac:spMk id="12" creationId="{00000000-0000-0000-0000-000000000000}"/>
          </ac:spMkLst>
        </pc:spChg>
      </pc:sldChg>
      <pc:sldChg chg="modSp add mod">
        <pc:chgData name="Danielle" userId="e2554c37-e717-43a0-ba79-1183ca921ccd" providerId="ADAL" clId="{47A66BC7-DA2A-4011-8EEF-B86A8EA2517F}" dt="2020-05-15T19:36:29.365" v="469" actId="167"/>
        <pc:sldMkLst>
          <pc:docMk/>
          <pc:sldMk cId="1452359171" sldId="284"/>
        </pc:sldMkLst>
        <pc:graphicFrameChg chg="ord modGraphic">
          <ac:chgData name="Danielle" userId="e2554c37-e717-43a0-ba79-1183ca921ccd" providerId="ADAL" clId="{47A66BC7-DA2A-4011-8EEF-B86A8EA2517F}" dt="2020-05-15T19:36:29.365" v="469" actId="167"/>
          <ac:graphicFrameMkLst>
            <pc:docMk/>
            <pc:sldMk cId="1452359171" sldId="284"/>
            <ac:graphicFrameMk id="3" creationId="{48913D23-9DDE-4200-B38E-98FFDEDA8FBE}"/>
          </ac:graphicFrameMkLst>
        </pc:graphicFrameChg>
      </pc:sldChg>
      <pc:sldChg chg="addSp delSp modSp new mod delAnim modAnim">
        <pc:chgData name="Danielle" userId="e2554c37-e717-43a0-ba79-1183ca921ccd" providerId="ADAL" clId="{47A66BC7-DA2A-4011-8EEF-B86A8EA2517F}" dt="2020-05-15T19:47:00.813" v="749" actId="478"/>
        <pc:sldMkLst>
          <pc:docMk/>
          <pc:sldMk cId="1705976317" sldId="285"/>
        </pc:sldMkLst>
        <pc:spChg chg="add del mod">
          <ac:chgData name="Danielle" userId="e2554c37-e717-43a0-ba79-1183ca921ccd" providerId="ADAL" clId="{47A66BC7-DA2A-4011-8EEF-B86A8EA2517F}" dt="2020-05-15T19:47:00.813" v="749" actId="478"/>
          <ac:spMkLst>
            <pc:docMk/>
            <pc:sldMk cId="1705976317" sldId="285"/>
            <ac:spMk id="2" creationId="{5460937F-6707-4A5D-9DF1-B02091FFAAE4}"/>
          </ac:spMkLst>
        </pc:spChg>
      </pc:sldChg>
      <pc:sldMasterChg chg="modSp modSldLayout">
        <pc:chgData name="Danielle" userId="e2554c37-e717-43a0-ba79-1183ca921ccd" providerId="ADAL" clId="{47A66BC7-DA2A-4011-8EEF-B86A8EA2517F}" dt="2020-05-15T19:16:55.484" v="1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47A66BC7-DA2A-4011-8EEF-B86A8EA2517F}" dt="2020-05-15T19:16:49.278" v="0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mod">
          <ac:chgData name="Danielle" userId="e2554c37-e717-43a0-ba79-1183ca921ccd" providerId="ADAL" clId="{47A66BC7-DA2A-4011-8EEF-B86A8EA2517F}" dt="2020-05-15T19:16:49.278" v="0" actId="2711"/>
          <ac:spMkLst>
            <pc:docMk/>
            <pc:sldMasterMk cId="3484405657" sldId="2147483648"/>
            <ac:spMk id="19" creationId="{00000000-0000-0000-0000-000000000000}"/>
          </ac:spMkLst>
        </pc:spChg>
        <pc:picChg chg="mod">
          <ac:chgData name="Danielle" userId="e2554c37-e717-43a0-ba79-1183ca921ccd" providerId="ADAL" clId="{47A66BC7-DA2A-4011-8EEF-B86A8EA2517F}" dt="2020-05-15T19:16:49.278" v="0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47A66BC7-DA2A-4011-8EEF-B86A8EA2517F}" dt="2020-05-15T19:16:49.278" v="0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47A66BC7-DA2A-4011-8EEF-B86A8EA2517F}" dt="2020-05-15T19:16:49.278" v="0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47A66BC7-DA2A-4011-8EEF-B86A8EA2517F}" dt="2020-05-15T19:16:49.278" v="0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47A66BC7-DA2A-4011-8EEF-B86A8EA2517F}" dt="2020-05-15T19:16:49.278" v="0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47A66BC7-DA2A-4011-8EEF-B86A8EA2517F}" dt="2020-05-15T19:16:55.484" v="1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47A66BC7-DA2A-4011-8EEF-B86A8EA2517F}" dt="2020-05-15T19:16:55.484" v="1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47A66BC7-DA2A-4011-8EEF-B86A8EA2517F}" dt="2020-05-15T19:17:30.094" v="11" actId="2711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47A66BC7-DA2A-4011-8EEF-B86A8EA2517F}" dt="2020-05-15T19:17:01.540" v="2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47A66BC7-DA2A-4011-8EEF-B86A8EA2517F}" dt="2020-05-15T19:17:01.540" v="2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47A66BC7-DA2A-4011-8EEF-B86A8EA2517F}" dt="2020-05-15T19:17:01.540" v="2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47A66BC7-DA2A-4011-8EEF-B86A8EA2517F}" dt="2020-05-15T19:17:01.540" v="2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47A66BC7-DA2A-4011-8EEF-B86A8EA2517F}" dt="2020-05-15T19:17:01.540" v="2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47A66BC7-DA2A-4011-8EEF-B86A8EA2517F}" dt="2020-05-15T19:17:01.540" v="2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47A66BC7-DA2A-4011-8EEF-B86A8EA2517F}" dt="2020-05-15T19:17:01.540" v="2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47A66BC7-DA2A-4011-8EEF-B86A8EA2517F}" dt="2020-05-15T19:17:01.540" v="2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47A66BC7-DA2A-4011-8EEF-B86A8EA2517F}" dt="2020-05-15T19:17:01.540" v="2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47A66BC7-DA2A-4011-8EEF-B86A8EA2517F}" dt="2020-05-15T19:17:01.540" v="2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47A66BC7-DA2A-4011-8EEF-B86A8EA2517F}" dt="2020-05-15T19:17:01.540" v="2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47A66BC7-DA2A-4011-8EEF-B86A8EA2517F}" dt="2020-05-15T19:17:01.540" v="2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47A66BC7-DA2A-4011-8EEF-B86A8EA2517F}" dt="2020-05-15T19:17:23.319" v="10" actId="1035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47A66BC7-DA2A-4011-8EEF-B86A8EA2517F}" dt="2020-05-15T19:17:17.852" v="5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47A66BC7-DA2A-4011-8EEF-B86A8EA2517F}" dt="2020-05-15T19:17:17.852" v="5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47A66BC7-DA2A-4011-8EEF-B86A8EA2517F}" dt="2020-05-15T19:17:23.319" v="10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47A66BC7-DA2A-4011-8EEF-B86A8EA2517F}" dt="2020-05-15T19:17:20.607" v="8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47A66BC7-DA2A-4011-8EEF-B86A8EA2517F}" dt="2020-05-15T19:17:17.852" v="5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47A66BC7-DA2A-4011-8EEF-B86A8EA2517F}" dt="2020-05-15T19:17:17.852" v="5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47A66BC7-DA2A-4011-8EEF-B86A8EA2517F}" dt="2020-05-15T19:17:17.852" v="5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47A66BC7-DA2A-4011-8EEF-B86A8EA2517F}" dt="2020-05-15T19:17:17.852" v="5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47A66BC7-DA2A-4011-8EEF-B86A8EA2517F}" dt="2020-05-15T19:17:17.852" v="5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47A66BC7-DA2A-4011-8EEF-B86A8EA2517F}" dt="2020-05-15T19:17:30.094" v="11" actId="2711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47A66BC7-DA2A-4011-8EEF-B86A8EA2517F}" dt="2020-05-15T19:17:30.094" v="11" actId="2711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47A66BC7-DA2A-4011-8EEF-B86A8EA2517F}" dt="2020-05-15T19:17:30.094" v="11" actId="2711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47A66BC7-DA2A-4011-8EEF-B86A8EA2517F}" dt="2020-05-15T19:17:09.094" v="3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47A66BC7-DA2A-4011-8EEF-B86A8EA2517F}" dt="2020-05-15T19:17:09.094" v="3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768E32-BCFA-4901-BCA1-ADC5D3D215B8}" type="slidenum">
              <a:rPr lang="en-GB"/>
              <a:pPr/>
              <a:t>2</a:t>
            </a:fld>
            <a:endParaRPr lang="en-GB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Explain that when we construct a table of values, the value of </a:t>
            </a:r>
            <a:r>
              <a:rPr lang="en-US" i="1"/>
              <a:t>y</a:t>
            </a:r>
            <a:r>
              <a:rPr lang="en-US"/>
              <a:t> </a:t>
            </a:r>
            <a:r>
              <a:rPr lang="en-US" i="1"/>
              <a:t>depends</a:t>
            </a:r>
            <a:r>
              <a:rPr lang="en-US"/>
              <a:t> on the value of </a:t>
            </a:r>
            <a:r>
              <a:rPr lang="en-US" i="1"/>
              <a:t>x</a:t>
            </a:r>
            <a:r>
              <a:rPr lang="en-US"/>
              <a:t>. That means that we choose the values for </a:t>
            </a:r>
            <a:r>
              <a:rPr lang="en-US" i="1"/>
              <a:t>x</a:t>
            </a:r>
            <a:r>
              <a:rPr lang="en-US"/>
              <a:t> and substitute them into the equation to get the corresponding value for </a:t>
            </a:r>
            <a:r>
              <a:rPr lang="en-US" i="1"/>
              <a:t>y</a:t>
            </a:r>
            <a:r>
              <a:rPr lang="en-US"/>
              <a:t>.</a:t>
            </a:r>
          </a:p>
          <a:p>
            <a:r>
              <a:rPr lang="en-US"/>
              <a:t>The minimum number of points needed to draw a straight line is two, however, it is best to plot several points to ensure that no mistakes have been made.</a:t>
            </a:r>
          </a:p>
          <a:p>
            <a:r>
              <a:rPr lang="en-US"/>
              <a:t>The points given by the table can then be plotted to give the graph of the required function.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179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768E32-BCFA-4901-BCA1-ADC5D3D215B8}" type="slidenum">
              <a:rPr lang="en-GB"/>
              <a:pPr/>
              <a:t>3</a:t>
            </a:fld>
            <a:endParaRPr lang="en-GB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Explain that when we construct a table of values, the value of </a:t>
            </a:r>
            <a:r>
              <a:rPr lang="en-US" i="1"/>
              <a:t>y</a:t>
            </a:r>
            <a:r>
              <a:rPr lang="en-US"/>
              <a:t> </a:t>
            </a:r>
            <a:r>
              <a:rPr lang="en-US" i="1"/>
              <a:t>depends</a:t>
            </a:r>
            <a:r>
              <a:rPr lang="en-US"/>
              <a:t> on the value of </a:t>
            </a:r>
            <a:r>
              <a:rPr lang="en-US" i="1"/>
              <a:t>x</a:t>
            </a:r>
            <a:r>
              <a:rPr lang="en-US"/>
              <a:t>. That means that we choose the values for </a:t>
            </a:r>
            <a:r>
              <a:rPr lang="en-US" i="1"/>
              <a:t>x</a:t>
            </a:r>
            <a:r>
              <a:rPr lang="en-US"/>
              <a:t> and substitute them into the equation to get the corresponding value for </a:t>
            </a:r>
            <a:r>
              <a:rPr lang="en-US" i="1"/>
              <a:t>y</a:t>
            </a:r>
            <a:r>
              <a:rPr lang="en-US"/>
              <a:t>.</a:t>
            </a:r>
          </a:p>
          <a:p>
            <a:r>
              <a:rPr lang="en-US"/>
              <a:t>The minimum number of points needed to draw a straight line is two, however, it is best to plot several points to ensure that no mistakes have been made.</a:t>
            </a:r>
          </a:p>
          <a:p>
            <a:r>
              <a:rPr lang="en-US"/>
              <a:t>The points given by the table can then be plotted to give the graph of the required function.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854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4718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15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Parallel and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Perpendicular Graphs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15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Parallel and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Perpendicular Graphs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58655" y="5934473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600" u="none" dirty="0">
                <a:latin typeface="Arial" panose="020B0604020202020204" pitchFamily="34" charset="0"/>
                <a:cs typeface="Arial" panose="020B0604020202020204" pitchFamily="34" charset="0"/>
              </a:rPr>
              <a:t>Positive, negative, </a:t>
            </a:r>
            <a:r>
              <a:rPr lang="en-GB" sz="160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coordinates, straight line, gradient, slope, intersection, intercept, parallel, perpendicular, negative reciprocal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parallel graph equations.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perpendicular graph equations.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describe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relationships and properties of straight line graphs.</a:t>
            </a:r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6811" y="1196752"/>
            <a:ext cx="65111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Rearrange the following equations to make y the subject.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249544" y="2602211"/>
                <a:ext cx="2097766" cy="1747786"/>
              </a:xfrm>
              <a:prstGeom prst="rect">
                <a:avLst/>
              </a:prstGeom>
              <a:noFill/>
              <a:ln w="762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=8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+3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+6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=11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9544" y="2602211"/>
                <a:ext cx="2097766" cy="17477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461151" y="2602211"/>
                <a:ext cx="2097766" cy="1747786"/>
              </a:xfrm>
              <a:prstGeom prst="rect">
                <a:avLst/>
              </a:prstGeom>
              <a:noFill/>
              <a:ln w="762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+3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+4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+6=0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1151" y="2602211"/>
                <a:ext cx="2097766" cy="17477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762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660232" y="2602211"/>
                <a:ext cx="2097766" cy="1747786"/>
              </a:xfrm>
              <a:prstGeom prst="rect">
                <a:avLst/>
              </a:prstGeom>
              <a:noFill/>
              <a:ln w="76200">
                <a:solidFill>
                  <a:srgbClr val="92D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+8=3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+3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=7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2602211"/>
                <a:ext cx="2097766" cy="17477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76200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249544" y="2924944"/>
                <a:ext cx="2097766" cy="1599092"/>
              </a:xfrm>
              <a:prstGeom prst="rect">
                <a:avLst/>
              </a:prstGeom>
              <a:noFill/>
              <a:ln w="762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𝟏𝟏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9544" y="2924944"/>
                <a:ext cx="2097766" cy="159909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762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465164" y="2924944"/>
                <a:ext cx="2097766" cy="1616533"/>
              </a:xfrm>
              <a:prstGeom prst="rect">
                <a:avLst/>
              </a:prstGeom>
              <a:noFill/>
              <a:ln w="762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den>
                    </m:f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5164" y="2924944"/>
                <a:ext cx="2097766" cy="161653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762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6660232" y="2919900"/>
                <a:ext cx="2097766" cy="1445204"/>
              </a:xfrm>
              <a:prstGeom prst="rect">
                <a:avLst/>
              </a:prstGeom>
              <a:noFill/>
              <a:ln w="762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f>
                      <m:fPr>
                        <m:ctrlP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num>
                      <m:den>
                        <m: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2919900"/>
                <a:ext cx="2097766" cy="14452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762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732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115616" y="1484784"/>
                <a:ext cx="6840760" cy="13338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689" dirty="0">
                    <a:latin typeface="Arial" panose="020B0604020202020204" pitchFamily="34" charset="0"/>
                    <a:cs typeface="Arial" panose="020B0604020202020204" pitchFamily="34" charset="0"/>
                  </a:rPr>
                  <a:t>Which graph is parallel to</a:t>
                </a:r>
              </a:p>
              <a:p>
                <a:pPr algn="ctr"/>
                <a:endParaRPr lang="en-GB" sz="2689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2689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689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  <m:r>
                      <a:rPr lang="en-GB" sz="2689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689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+6</m:t>
                    </m:r>
                  </m:oMath>
                </a14:m>
                <a:r>
                  <a:rPr lang="en-GB" sz="2689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484784"/>
                <a:ext cx="6840760" cy="1333827"/>
              </a:xfrm>
              <a:prstGeom prst="rect">
                <a:avLst/>
              </a:prstGeom>
              <a:blipFill>
                <a:blip r:embed="rId2"/>
                <a:stretch>
                  <a:fillRect t="-45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>
            <a:extLst>
              <a:ext uri="{FF2B5EF4-FFF2-40B4-BE49-F238E27FC236}">
                <a16:creationId xmlns:a16="http://schemas.microsoft.com/office/drawing/2014/main" id="{2682B823-8B6C-4EB6-8FD1-CF7E13C830FD}"/>
              </a:ext>
            </a:extLst>
          </p:cNvPr>
          <p:cNvSpPr/>
          <p:nvPr/>
        </p:nvSpPr>
        <p:spPr>
          <a:xfrm>
            <a:off x="791580" y="3425463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7DAE466-F2BB-4609-8FF9-4E0EEAA5691D}"/>
              </a:ext>
            </a:extLst>
          </p:cNvPr>
          <p:cNvSpPr/>
          <p:nvPr/>
        </p:nvSpPr>
        <p:spPr>
          <a:xfrm>
            <a:off x="4716016" y="3425463"/>
            <a:ext cx="504056" cy="50405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40AB420-4DFB-492B-ABC4-2D789F1B34CC}"/>
              </a:ext>
            </a:extLst>
          </p:cNvPr>
          <p:cNvSpPr/>
          <p:nvPr/>
        </p:nvSpPr>
        <p:spPr>
          <a:xfrm>
            <a:off x="791580" y="4869160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E8F47F4-2132-4D02-BF9B-444AEB622F6C}"/>
              </a:ext>
            </a:extLst>
          </p:cNvPr>
          <p:cNvSpPr/>
          <p:nvPr/>
        </p:nvSpPr>
        <p:spPr>
          <a:xfrm>
            <a:off x="4716016" y="4869160"/>
            <a:ext cx="504056" cy="50405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48913D23-9DDE-4200-B38E-98FFDEDA8F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35086684"/>
                  </p:ext>
                </p:extLst>
              </p:nvPr>
            </p:nvGraphicFramePr>
            <p:xfrm>
              <a:off x="702230" y="3319130"/>
              <a:ext cx="7758202" cy="29181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79101">
                      <a:extLst>
                        <a:ext uri="{9D8B030D-6E8A-4147-A177-3AD203B41FA5}">
                          <a16:colId xmlns:a16="http://schemas.microsoft.com/office/drawing/2014/main" val="1896632063"/>
                        </a:ext>
                      </a:extLst>
                    </a:gridCol>
                    <a:gridCol w="3879101">
                      <a:extLst>
                        <a:ext uri="{9D8B030D-6E8A-4147-A177-3AD203B41FA5}">
                          <a16:colId xmlns:a16="http://schemas.microsoft.com/office/drawing/2014/main" val="3801648400"/>
                        </a:ext>
                      </a:extLst>
                    </a:gridCol>
                  </a:tblGrid>
                  <a:tr h="145909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+4</m:t>
                              </m:r>
                            </m:oMath>
                          </a14:m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=−3</m:t>
                                </m:r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−6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4900148"/>
                      </a:ext>
                    </a:extLst>
                  </a:tr>
                  <a:tr h="145909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=3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−2</m:t>
                              </m:r>
                            </m:oMath>
                          </a14:m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=−</m:t>
                              </m:r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2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+6</m:t>
                              </m:r>
                            </m:oMath>
                          </a14:m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3310653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48913D23-9DDE-4200-B38E-98FFDEDA8F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35086684"/>
                  </p:ext>
                </p:extLst>
              </p:nvPr>
            </p:nvGraphicFramePr>
            <p:xfrm>
              <a:off x="702230" y="3319130"/>
              <a:ext cx="7758202" cy="29181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79101">
                      <a:extLst>
                        <a:ext uri="{9D8B030D-6E8A-4147-A177-3AD203B41FA5}">
                          <a16:colId xmlns:a16="http://schemas.microsoft.com/office/drawing/2014/main" val="1896632063"/>
                        </a:ext>
                      </a:extLst>
                    </a:gridCol>
                    <a:gridCol w="3879101">
                      <a:extLst>
                        <a:ext uri="{9D8B030D-6E8A-4147-A177-3AD203B41FA5}">
                          <a16:colId xmlns:a16="http://schemas.microsoft.com/office/drawing/2014/main" val="3801648400"/>
                        </a:ext>
                      </a:extLst>
                    </a:gridCol>
                  </a:tblGrid>
                  <a:tr h="14590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7" t="-417" r="-100157" b="-100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314" t="-417" r="-314" b="-1008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4900148"/>
                      </a:ext>
                    </a:extLst>
                  </a:tr>
                  <a:tr h="14590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7" t="-100417" r="-100157" b="-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314" t="-100417" r="-314" b="-8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3310653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81290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48913D23-9DDE-4200-B38E-98FFDEDA8F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19207422"/>
                  </p:ext>
                </p:extLst>
              </p:nvPr>
            </p:nvGraphicFramePr>
            <p:xfrm>
              <a:off x="702230" y="3319130"/>
              <a:ext cx="7758202" cy="29181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79101">
                      <a:extLst>
                        <a:ext uri="{9D8B030D-6E8A-4147-A177-3AD203B41FA5}">
                          <a16:colId xmlns:a16="http://schemas.microsoft.com/office/drawing/2014/main" val="1896632063"/>
                        </a:ext>
                      </a:extLst>
                    </a:gridCol>
                    <a:gridCol w="3879101">
                      <a:extLst>
                        <a:ext uri="{9D8B030D-6E8A-4147-A177-3AD203B41FA5}">
                          <a16:colId xmlns:a16="http://schemas.microsoft.com/office/drawing/2014/main" val="3801648400"/>
                        </a:ext>
                      </a:extLst>
                    </a:gridCol>
                  </a:tblGrid>
                  <a:tr h="145909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+4</m:t>
                              </m:r>
                            </m:oMath>
                          </a14:m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=−3</m:t>
                                </m:r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−6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4900148"/>
                      </a:ext>
                    </a:extLst>
                  </a:tr>
                  <a:tr h="145909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=3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−2</m:t>
                              </m:r>
                            </m:oMath>
                          </a14:m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842B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=−</m:t>
                              </m:r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2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+6</m:t>
                              </m:r>
                            </m:oMath>
                          </a14:m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3310653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48913D23-9DDE-4200-B38E-98FFDEDA8F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19207422"/>
                  </p:ext>
                </p:extLst>
              </p:nvPr>
            </p:nvGraphicFramePr>
            <p:xfrm>
              <a:off x="702230" y="3319130"/>
              <a:ext cx="7758202" cy="29181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79101">
                      <a:extLst>
                        <a:ext uri="{9D8B030D-6E8A-4147-A177-3AD203B41FA5}">
                          <a16:colId xmlns:a16="http://schemas.microsoft.com/office/drawing/2014/main" val="1896632063"/>
                        </a:ext>
                      </a:extLst>
                    </a:gridCol>
                    <a:gridCol w="3879101">
                      <a:extLst>
                        <a:ext uri="{9D8B030D-6E8A-4147-A177-3AD203B41FA5}">
                          <a16:colId xmlns:a16="http://schemas.microsoft.com/office/drawing/2014/main" val="3801648400"/>
                        </a:ext>
                      </a:extLst>
                    </a:gridCol>
                  </a:tblGrid>
                  <a:tr h="14590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7" t="-417" r="-100157" b="-100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314" t="-417" r="-314" b="-1008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4900148"/>
                      </a:ext>
                    </a:extLst>
                  </a:tr>
                  <a:tr h="14590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7" t="-100417" r="-100157" b="-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314" t="-100417" r="-314" b="-8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3310653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115616" y="1484784"/>
                <a:ext cx="6840760" cy="13338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689" dirty="0">
                    <a:latin typeface="Arial" panose="020B0604020202020204" pitchFamily="34" charset="0"/>
                    <a:cs typeface="Arial" panose="020B0604020202020204" pitchFamily="34" charset="0"/>
                  </a:rPr>
                  <a:t>Which graph is parallel to</a:t>
                </a:r>
              </a:p>
              <a:p>
                <a:pPr algn="ctr"/>
                <a:endParaRPr lang="en-GB" sz="2689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2689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689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  <m:r>
                      <a:rPr lang="en-GB" sz="2689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689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+6</m:t>
                    </m:r>
                  </m:oMath>
                </a14:m>
                <a:r>
                  <a:rPr lang="en-GB" sz="2689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484784"/>
                <a:ext cx="6840760" cy="1333827"/>
              </a:xfrm>
              <a:prstGeom prst="rect">
                <a:avLst/>
              </a:prstGeom>
              <a:blipFill>
                <a:blip r:embed="rId3"/>
                <a:stretch>
                  <a:fillRect t="-45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>
            <a:extLst>
              <a:ext uri="{FF2B5EF4-FFF2-40B4-BE49-F238E27FC236}">
                <a16:creationId xmlns:a16="http://schemas.microsoft.com/office/drawing/2014/main" id="{2682B823-8B6C-4EB6-8FD1-CF7E13C830FD}"/>
              </a:ext>
            </a:extLst>
          </p:cNvPr>
          <p:cNvSpPr/>
          <p:nvPr/>
        </p:nvSpPr>
        <p:spPr>
          <a:xfrm>
            <a:off x="791580" y="3425463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7DAE466-F2BB-4609-8FF9-4E0EEAA5691D}"/>
              </a:ext>
            </a:extLst>
          </p:cNvPr>
          <p:cNvSpPr/>
          <p:nvPr/>
        </p:nvSpPr>
        <p:spPr>
          <a:xfrm>
            <a:off x="4716016" y="3425463"/>
            <a:ext cx="504056" cy="50405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40AB420-4DFB-492B-ABC4-2D789F1B34CC}"/>
              </a:ext>
            </a:extLst>
          </p:cNvPr>
          <p:cNvSpPr/>
          <p:nvPr/>
        </p:nvSpPr>
        <p:spPr>
          <a:xfrm>
            <a:off x="791580" y="4869160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E8F47F4-2132-4D02-BF9B-444AEB622F6C}"/>
              </a:ext>
            </a:extLst>
          </p:cNvPr>
          <p:cNvSpPr/>
          <p:nvPr/>
        </p:nvSpPr>
        <p:spPr>
          <a:xfrm>
            <a:off x="4716016" y="4869160"/>
            <a:ext cx="504056" cy="50405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723840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115616" y="1484784"/>
                <a:ext cx="6840760" cy="13338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689" dirty="0">
                    <a:latin typeface="Arial" panose="020B0604020202020204" pitchFamily="34" charset="0"/>
                    <a:cs typeface="Arial" panose="020B0604020202020204" pitchFamily="34" charset="0"/>
                  </a:rPr>
                  <a:t>Which graph is perpendicular to</a:t>
                </a:r>
              </a:p>
              <a:p>
                <a:pPr algn="ctr"/>
                <a:endParaRPr lang="en-GB" sz="2689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2689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689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  <m:r>
                      <a:rPr lang="en-GB" sz="2689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689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+6</m:t>
                    </m:r>
                  </m:oMath>
                </a14:m>
                <a:r>
                  <a:rPr lang="en-GB" sz="2689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484784"/>
                <a:ext cx="6840760" cy="1333827"/>
              </a:xfrm>
              <a:prstGeom prst="rect">
                <a:avLst/>
              </a:prstGeom>
              <a:blipFill>
                <a:blip r:embed="rId2"/>
                <a:stretch>
                  <a:fillRect t="-45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>
            <a:extLst>
              <a:ext uri="{FF2B5EF4-FFF2-40B4-BE49-F238E27FC236}">
                <a16:creationId xmlns:a16="http://schemas.microsoft.com/office/drawing/2014/main" id="{2682B823-8B6C-4EB6-8FD1-CF7E13C830FD}"/>
              </a:ext>
            </a:extLst>
          </p:cNvPr>
          <p:cNvSpPr/>
          <p:nvPr/>
        </p:nvSpPr>
        <p:spPr>
          <a:xfrm>
            <a:off x="791580" y="3425463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7DAE466-F2BB-4609-8FF9-4E0EEAA5691D}"/>
              </a:ext>
            </a:extLst>
          </p:cNvPr>
          <p:cNvSpPr/>
          <p:nvPr/>
        </p:nvSpPr>
        <p:spPr>
          <a:xfrm>
            <a:off x="4716016" y="3425463"/>
            <a:ext cx="504056" cy="50405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40AB420-4DFB-492B-ABC4-2D789F1B34CC}"/>
              </a:ext>
            </a:extLst>
          </p:cNvPr>
          <p:cNvSpPr/>
          <p:nvPr/>
        </p:nvSpPr>
        <p:spPr>
          <a:xfrm>
            <a:off x="791580" y="4869160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E8F47F4-2132-4D02-BF9B-444AEB622F6C}"/>
              </a:ext>
            </a:extLst>
          </p:cNvPr>
          <p:cNvSpPr/>
          <p:nvPr/>
        </p:nvSpPr>
        <p:spPr>
          <a:xfrm>
            <a:off x="4716016" y="4869160"/>
            <a:ext cx="504056" cy="50405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48913D23-9DDE-4200-B38E-98FFDEDA8FB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702230" y="3319130"/>
              <a:ext cx="7758202" cy="29181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79101">
                      <a:extLst>
                        <a:ext uri="{9D8B030D-6E8A-4147-A177-3AD203B41FA5}">
                          <a16:colId xmlns:a16="http://schemas.microsoft.com/office/drawing/2014/main" val="1896632063"/>
                        </a:ext>
                      </a:extLst>
                    </a:gridCol>
                    <a:gridCol w="3879101">
                      <a:extLst>
                        <a:ext uri="{9D8B030D-6E8A-4147-A177-3AD203B41FA5}">
                          <a16:colId xmlns:a16="http://schemas.microsoft.com/office/drawing/2014/main" val="3801648400"/>
                        </a:ext>
                      </a:extLst>
                    </a:gridCol>
                  </a:tblGrid>
                  <a:tr h="145909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+4</m:t>
                              </m:r>
                            </m:oMath>
                          </a14:m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=−3</m:t>
                                </m:r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−6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4900148"/>
                      </a:ext>
                    </a:extLst>
                  </a:tr>
                  <a:tr h="145909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=3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−2</m:t>
                              </m:r>
                            </m:oMath>
                          </a14:m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=−</m:t>
                              </m:r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2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+6</m:t>
                              </m:r>
                            </m:oMath>
                          </a14:m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3310653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48913D23-9DDE-4200-B38E-98FFDEDA8FB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702230" y="3319130"/>
              <a:ext cx="7758202" cy="29181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79101">
                      <a:extLst>
                        <a:ext uri="{9D8B030D-6E8A-4147-A177-3AD203B41FA5}">
                          <a16:colId xmlns:a16="http://schemas.microsoft.com/office/drawing/2014/main" val="1896632063"/>
                        </a:ext>
                      </a:extLst>
                    </a:gridCol>
                    <a:gridCol w="3879101">
                      <a:extLst>
                        <a:ext uri="{9D8B030D-6E8A-4147-A177-3AD203B41FA5}">
                          <a16:colId xmlns:a16="http://schemas.microsoft.com/office/drawing/2014/main" val="3801648400"/>
                        </a:ext>
                      </a:extLst>
                    </a:gridCol>
                  </a:tblGrid>
                  <a:tr h="14590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7" t="-417" r="-100157" b="-100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314" t="-417" r="-314" b="-1008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4900148"/>
                      </a:ext>
                    </a:extLst>
                  </a:tr>
                  <a:tr h="14590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7" t="-100417" r="-100157" b="-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314" t="-100417" r="-314" b="-8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3310653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62791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48913D23-9DDE-4200-B38E-98FFDEDA8F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82328737"/>
                  </p:ext>
                </p:extLst>
              </p:nvPr>
            </p:nvGraphicFramePr>
            <p:xfrm>
              <a:off x="702230" y="3319130"/>
              <a:ext cx="7758202" cy="29181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79101">
                      <a:extLst>
                        <a:ext uri="{9D8B030D-6E8A-4147-A177-3AD203B41FA5}">
                          <a16:colId xmlns:a16="http://schemas.microsoft.com/office/drawing/2014/main" val="1896632063"/>
                        </a:ext>
                      </a:extLst>
                    </a:gridCol>
                    <a:gridCol w="3879101">
                      <a:extLst>
                        <a:ext uri="{9D8B030D-6E8A-4147-A177-3AD203B41FA5}">
                          <a16:colId xmlns:a16="http://schemas.microsoft.com/office/drawing/2014/main" val="3801648400"/>
                        </a:ext>
                      </a:extLst>
                    </a:gridCol>
                  </a:tblGrid>
                  <a:tr h="145909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+4</m:t>
                              </m:r>
                            </m:oMath>
                          </a14:m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=−3</m:t>
                                </m:r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−6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4900148"/>
                      </a:ext>
                    </a:extLst>
                  </a:tr>
                  <a:tr h="145909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=3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−2</m:t>
                              </m:r>
                            </m:oMath>
                          </a14:m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=−</m:t>
                              </m:r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2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+6</m:t>
                              </m:r>
                            </m:oMath>
                          </a14:m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842B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3310653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48913D23-9DDE-4200-B38E-98FFDEDA8F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82328737"/>
                  </p:ext>
                </p:extLst>
              </p:nvPr>
            </p:nvGraphicFramePr>
            <p:xfrm>
              <a:off x="702230" y="3319130"/>
              <a:ext cx="7758202" cy="29181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79101">
                      <a:extLst>
                        <a:ext uri="{9D8B030D-6E8A-4147-A177-3AD203B41FA5}">
                          <a16:colId xmlns:a16="http://schemas.microsoft.com/office/drawing/2014/main" val="1896632063"/>
                        </a:ext>
                      </a:extLst>
                    </a:gridCol>
                    <a:gridCol w="3879101">
                      <a:extLst>
                        <a:ext uri="{9D8B030D-6E8A-4147-A177-3AD203B41FA5}">
                          <a16:colId xmlns:a16="http://schemas.microsoft.com/office/drawing/2014/main" val="3801648400"/>
                        </a:ext>
                      </a:extLst>
                    </a:gridCol>
                  </a:tblGrid>
                  <a:tr h="14590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7" t="-417" r="-100157" b="-100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314" t="-417" r="-314" b="-1008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4900148"/>
                      </a:ext>
                    </a:extLst>
                  </a:tr>
                  <a:tr h="14590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7" t="-100417" r="-100157" b="-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314" t="-100417" r="-314" b="-8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3310653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115616" y="1484784"/>
                <a:ext cx="6840760" cy="13338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689" dirty="0">
                    <a:latin typeface="Arial" panose="020B0604020202020204" pitchFamily="34" charset="0"/>
                    <a:cs typeface="Arial" panose="020B0604020202020204" pitchFamily="34" charset="0"/>
                  </a:rPr>
                  <a:t>Which graph is perpendicular to</a:t>
                </a:r>
              </a:p>
              <a:p>
                <a:pPr algn="ctr"/>
                <a:endParaRPr lang="en-GB" sz="2689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2689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689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  <m:r>
                      <a:rPr lang="en-GB" sz="2689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689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+6</m:t>
                    </m:r>
                  </m:oMath>
                </a14:m>
                <a:r>
                  <a:rPr lang="en-GB" sz="2689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484784"/>
                <a:ext cx="6840760" cy="1333827"/>
              </a:xfrm>
              <a:prstGeom prst="rect">
                <a:avLst/>
              </a:prstGeom>
              <a:blipFill>
                <a:blip r:embed="rId3"/>
                <a:stretch>
                  <a:fillRect t="-45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>
            <a:extLst>
              <a:ext uri="{FF2B5EF4-FFF2-40B4-BE49-F238E27FC236}">
                <a16:creationId xmlns:a16="http://schemas.microsoft.com/office/drawing/2014/main" id="{2682B823-8B6C-4EB6-8FD1-CF7E13C830FD}"/>
              </a:ext>
            </a:extLst>
          </p:cNvPr>
          <p:cNvSpPr/>
          <p:nvPr/>
        </p:nvSpPr>
        <p:spPr>
          <a:xfrm>
            <a:off x="791580" y="3425463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7DAE466-F2BB-4609-8FF9-4E0EEAA5691D}"/>
              </a:ext>
            </a:extLst>
          </p:cNvPr>
          <p:cNvSpPr/>
          <p:nvPr/>
        </p:nvSpPr>
        <p:spPr>
          <a:xfrm>
            <a:off x="4716016" y="3425463"/>
            <a:ext cx="504056" cy="50405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40AB420-4DFB-492B-ABC4-2D789F1B34CC}"/>
              </a:ext>
            </a:extLst>
          </p:cNvPr>
          <p:cNvSpPr/>
          <p:nvPr/>
        </p:nvSpPr>
        <p:spPr>
          <a:xfrm>
            <a:off x="791580" y="4869160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E8F47F4-2132-4D02-BF9B-444AEB622F6C}"/>
              </a:ext>
            </a:extLst>
          </p:cNvPr>
          <p:cNvSpPr/>
          <p:nvPr/>
        </p:nvSpPr>
        <p:spPr>
          <a:xfrm>
            <a:off x="4716016" y="4869160"/>
            <a:ext cx="504056" cy="50405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663843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115616" y="1484784"/>
                <a:ext cx="6840760" cy="13338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689" dirty="0">
                    <a:latin typeface="Arial" panose="020B0604020202020204" pitchFamily="34" charset="0"/>
                    <a:cs typeface="Arial" panose="020B0604020202020204" pitchFamily="34" charset="0"/>
                  </a:rPr>
                  <a:t>Which graph has the same </a:t>
                </a:r>
                <a14:m>
                  <m:oMath xmlns:m="http://schemas.openxmlformats.org/officeDocument/2006/math">
                    <m:r>
                      <a:rPr lang="en-GB" sz="2689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sz="2689" dirty="0">
                    <a:latin typeface="Arial" panose="020B0604020202020204" pitchFamily="34" charset="0"/>
                    <a:cs typeface="Arial" panose="020B0604020202020204" pitchFamily="34" charset="0"/>
                  </a:rPr>
                  <a:t>-intercept as</a:t>
                </a:r>
              </a:p>
              <a:p>
                <a:pPr algn="ctr"/>
                <a:endParaRPr lang="en-GB" sz="2689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2689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689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  <m:r>
                      <a:rPr lang="en-GB" sz="2689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689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+6</m:t>
                    </m:r>
                  </m:oMath>
                </a14:m>
                <a:r>
                  <a:rPr lang="en-GB" sz="2689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484784"/>
                <a:ext cx="6840760" cy="1333827"/>
              </a:xfrm>
              <a:prstGeom prst="rect">
                <a:avLst/>
              </a:prstGeom>
              <a:blipFill>
                <a:blip r:embed="rId2"/>
                <a:stretch>
                  <a:fillRect t="-45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>
            <a:extLst>
              <a:ext uri="{FF2B5EF4-FFF2-40B4-BE49-F238E27FC236}">
                <a16:creationId xmlns:a16="http://schemas.microsoft.com/office/drawing/2014/main" id="{2682B823-8B6C-4EB6-8FD1-CF7E13C830FD}"/>
              </a:ext>
            </a:extLst>
          </p:cNvPr>
          <p:cNvSpPr/>
          <p:nvPr/>
        </p:nvSpPr>
        <p:spPr>
          <a:xfrm>
            <a:off x="791580" y="3425463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7DAE466-F2BB-4609-8FF9-4E0EEAA5691D}"/>
              </a:ext>
            </a:extLst>
          </p:cNvPr>
          <p:cNvSpPr/>
          <p:nvPr/>
        </p:nvSpPr>
        <p:spPr>
          <a:xfrm>
            <a:off x="4716016" y="3425463"/>
            <a:ext cx="504056" cy="50405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40AB420-4DFB-492B-ABC4-2D789F1B34CC}"/>
              </a:ext>
            </a:extLst>
          </p:cNvPr>
          <p:cNvSpPr/>
          <p:nvPr/>
        </p:nvSpPr>
        <p:spPr>
          <a:xfrm>
            <a:off x="791580" y="4869160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E8F47F4-2132-4D02-BF9B-444AEB622F6C}"/>
              </a:ext>
            </a:extLst>
          </p:cNvPr>
          <p:cNvSpPr/>
          <p:nvPr/>
        </p:nvSpPr>
        <p:spPr>
          <a:xfrm>
            <a:off x="4716016" y="4869160"/>
            <a:ext cx="504056" cy="50405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48913D23-9DDE-4200-B38E-98FFDEDA8FB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702230" y="3319130"/>
              <a:ext cx="7758202" cy="29181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79101">
                      <a:extLst>
                        <a:ext uri="{9D8B030D-6E8A-4147-A177-3AD203B41FA5}">
                          <a16:colId xmlns:a16="http://schemas.microsoft.com/office/drawing/2014/main" val="1896632063"/>
                        </a:ext>
                      </a:extLst>
                    </a:gridCol>
                    <a:gridCol w="3879101">
                      <a:extLst>
                        <a:ext uri="{9D8B030D-6E8A-4147-A177-3AD203B41FA5}">
                          <a16:colId xmlns:a16="http://schemas.microsoft.com/office/drawing/2014/main" val="3801648400"/>
                        </a:ext>
                      </a:extLst>
                    </a:gridCol>
                  </a:tblGrid>
                  <a:tr h="145909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+4</m:t>
                              </m:r>
                            </m:oMath>
                          </a14:m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=−3</m:t>
                                </m:r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−6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4900148"/>
                      </a:ext>
                    </a:extLst>
                  </a:tr>
                  <a:tr h="145909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=3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−2</m:t>
                              </m:r>
                            </m:oMath>
                          </a14:m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=−</m:t>
                              </m:r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2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+6</m:t>
                              </m:r>
                            </m:oMath>
                          </a14:m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3310653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48913D23-9DDE-4200-B38E-98FFDEDA8FB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702230" y="3319130"/>
              <a:ext cx="7758202" cy="29181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79101">
                      <a:extLst>
                        <a:ext uri="{9D8B030D-6E8A-4147-A177-3AD203B41FA5}">
                          <a16:colId xmlns:a16="http://schemas.microsoft.com/office/drawing/2014/main" val="1896632063"/>
                        </a:ext>
                      </a:extLst>
                    </a:gridCol>
                    <a:gridCol w="3879101">
                      <a:extLst>
                        <a:ext uri="{9D8B030D-6E8A-4147-A177-3AD203B41FA5}">
                          <a16:colId xmlns:a16="http://schemas.microsoft.com/office/drawing/2014/main" val="3801648400"/>
                        </a:ext>
                      </a:extLst>
                    </a:gridCol>
                  </a:tblGrid>
                  <a:tr h="14590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7" t="-417" r="-100157" b="-100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314" t="-417" r="-314" b="-1008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4900148"/>
                      </a:ext>
                    </a:extLst>
                  </a:tr>
                  <a:tr h="14590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7" t="-100417" r="-100157" b="-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314" t="-100417" r="-314" b="-8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3310653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92884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48913D23-9DDE-4200-B38E-98FFDEDA8F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9491164"/>
                  </p:ext>
                </p:extLst>
              </p:nvPr>
            </p:nvGraphicFramePr>
            <p:xfrm>
              <a:off x="702230" y="3319130"/>
              <a:ext cx="7758202" cy="29181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79101">
                      <a:extLst>
                        <a:ext uri="{9D8B030D-6E8A-4147-A177-3AD203B41FA5}">
                          <a16:colId xmlns:a16="http://schemas.microsoft.com/office/drawing/2014/main" val="1896632063"/>
                        </a:ext>
                      </a:extLst>
                    </a:gridCol>
                    <a:gridCol w="3879101">
                      <a:extLst>
                        <a:ext uri="{9D8B030D-6E8A-4147-A177-3AD203B41FA5}">
                          <a16:colId xmlns:a16="http://schemas.microsoft.com/office/drawing/2014/main" val="3801648400"/>
                        </a:ext>
                      </a:extLst>
                    </a:gridCol>
                  </a:tblGrid>
                  <a:tr h="145909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+4</m:t>
                              </m:r>
                            </m:oMath>
                          </a14:m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=−3</m:t>
                                </m:r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−6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4900148"/>
                      </a:ext>
                    </a:extLst>
                  </a:tr>
                  <a:tr h="145909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=3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−2</m:t>
                              </m:r>
                            </m:oMath>
                          </a14:m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=−</m:t>
                              </m:r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2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+6</m:t>
                              </m:r>
                            </m:oMath>
                          </a14:m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842B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3310653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48913D23-9DDE-4200-B38E-98FFDEDA8F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9491164"/>
                  </p:ext>
                </p:extLst>
              </p:nvPr>
            </p:nvGraphicFramePr>
            <p:xfrm>
              <a:off x="702230" y="3319130"/>
              <a:ext cx="7758202" cy="29181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79101">
                      <a:extLst>
                        <a:ext uri="{9D8B030D-6E8A-4147-A177-3AD203B41FA5}">
                          <a16:colId xmlns:a16="http://schemas.microsoft.com/office/drawing/2014/main" val="1896632063"/>
                        </a:ext>
                      </a:extLst>
                    </a:gridCol>
                    <a:gridCol w="3879101">
                      <a:extLst>
                        <a:ext uri="{9D8B030D-6E8A-4147-A177-3AD203B41FA5}">
                          <a16:colId xmlns:a16="http://schemas.microsoft.com/office/drawing/2014/main" val="3801648400"/>
                        </a:ext>
                      </a:extLst>
                    </a:gridCol>
                  </a:tblGrid>
                  <a:tr h="14590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7" t="-417" r="-100157" b="-100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314" t="-417" r="-314" b="-1008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4900148"/>
                      </a:ext>
                    </a:extLst>
                  </a:tr>
                  <a:tr h="14590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7" t="-100417" r="-100157" b="-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314" t="-100417" r="-314" b="-8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3310653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115616" y="1484784"/>
                <a:ext cx="6840760" cy="13338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689" dirty="0">
                    <a:latin typeface="Arial" panose="020B0604020202020204" pitchFamily="34" charset="0"/>
                    <a:cs typeface="Arial" panose="020B0604020202020204" pitchFamily="34" charset="0"/>
                  </a:rPr>
                  <a:t>Which graph has the same </a:t>
                </a:r>
                <a14:m>
                  <m:oMath xmlns:m="http://schemas.openxmlformats.org/officeDocument/2006/math">
                    <m:r>
                      <a:rPr lang="en-GB" sz="2689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sz="2689" dirty="0">
                    <a:latin typeface="Arial" panose="020B0604020202020204" pitchFamily="34" charset="0"/>
                    <a:cs typeface="Arial" panose="020B0604020202020204" pitchFamily="34" charset="0"/>
                  </a:rPr>
                  <a:t>-intercept as</a:t>
                </a:r>
              </a:p>
              <a:p>
                <a:pPr algn="ctr"/>
                <a:endParaRPr lang="en-GB" sz="2689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2689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689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  <m:r>
                      <a:rPr lang="en-GB" sz="2689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689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+6</m:t>
                    </m:r>
                  </m:oMath>
                </a14:m>
                <a:r>
                  <a:rPr lang="en-GB" sz="2689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484784"/>
                <a:ext cx="6840760" cy="1333827"/>
              </a:xfrm>
              <a:prstGeom prst="rect">
                <a:avLst/>
              </a:prstGeom>
              <a:blipFill>
                <a:blip r:embed="rId3"/>
                <a:stretch>
                  <a:fillRect t="-45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>
            <a:extLst>
              <a:ext uri="{FF2B5EF4-FFF2-40B4-BE49-F238E27FC236}">
                <a16:creationId xmlns:a16="http://schemas.microsoft.com/office/drawing/2014/main" id="{2682B823-8B6C-4EB6-8FD1-CF7E13C830FD}"/>
              </a:ext>
            </a:extLst>
          </p:cNvPr>
          <p:cNvSpPr/>
          <p:nvPr/>
        </p:nvSpPr>
        <p:spPr>
          <a:xfrm>
            <a:off x="791580" y="3425463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7DAE466-F2BB-4609-8FF9-4E0EEAA5691D}"/>
              </a:ext>
            </a:extLst>
          </p:cNvPr>
          <p:cNvSpPr/>
          <p:nvPr/>
        </p:nvSpPr>
        <p:spPr>
          <a:xfrm>
            <a:off x="4716016" y="3425463"/>
            <a:ext cx="504056" cy="50405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40AB420-4DFB-492B-ABC4-2D789F1B34CC}"/>
              </a:ext>
            </a:extLst>
          </p:cNvPr>
          <p:cNvSpPr/>
          <p:nvPr/>
        </p:nvSpPr>
        <p:spPr>
          <a:xfrm>
            <a:off x="791580" y="4869160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E8F47F4-2132-4D02-BF9B-444AEB622F6C}"/>
              </a:ext>
            </a:extLst>
          </p:cNvPr>
          <p:cNvSpPr/>
          <p:nvPr/>
        </p:nvSpPr>
        <p:spPr>
          <a:xfrm>
            <a:off x="4716016" y="4869160"/>
            <a:ext cx="504056" cy="50405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1634856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115616" y="1484784"/>
                <a:ext cx="6840760" cy="13338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689" dirty="0">
                    <a:latin typeface="Arial" panose="020B0604020202020204" pitchFamily="34" charset="0"/>
                    <a:cs typeface="Arial" panose="020B0604020202020204" pitchFamily="34" charset="0"/>
                  </a:rPr>
                  <a:t>Which graph has the same </a:t>
                </a:r>
                <a14:m>
                  <m:oMath xmlns:m="http://schemas.openxmlformats.org/officeDocument/2006/math">
                    <m:r>
                      <a:rPr lang="en-GB" sz="2689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689" dirty="0">
                    <a:latin typeface="Arial" panose="020B0604020202020204" pitchFamily="34" charset="0"/>
                    <a:cs typeface="Arial" panose="020B0604020202020204" pitchFamily="34" charset="0"/>
                  </a:rPr>
                  <a:t>-intercept as</a:t>
                </a:r>
              </a:p>
              <a:p>
                <a:pPr algn="ctr"/>
                <a:endParaRPr lang="en-GB" sz="2689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2689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689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  <m:r>
                      <a:rPr lang="en-GB" sz="2689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689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+6</m:t>
                    </m:r>
                  </m:oMath>
                </a14:m>
                <a:r>
                  <a:rPr lang="en-GB" sz="2689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484784"/>
                <a:ext cx="6840760" cy="1333827"/>
              </a:xfrm>
              <a:prstGeom prst="rect">
                <a:avLst/>
              </a:prstGeom>
              <a:blipFill>
                <a:blip r:embed="rId2"/>
                <a:stretch>
                  <a:fillRect t="-45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>
            <a:extLst>
              <a:ext uri="{FF2B5EF4-FFF2-40B4-BE49-F238E27FC236}">
                <a16:creationId xmlns:a16="http://schemas.microsoft.com/office/drawing/2014/main" id="{2682B823-8B6C-4EB6-8FD1-CF7E13C830FD}"/>
              </a:ext>
            </a:extLst>
          </p:cNvPr>
          <p:cNvSpPr/>
          <p:nvPr/>
        </p:nvSpPr>
        <p:spPr>
          <a:xfrm>
            <a:off x="791580" y="3425463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7DAE466-F2BB-4609-8FF9-4E0EEAA5691D}"/>
              </a:ext>
            </a:extLst>
          </p:cNvPr>
          <p:cNvSpPr/>
          <p:nvPr/>
        </p:nvSpPr>
        <p:spPr>
          <a:xfrm>
            <a:off x="4716016" y="3425463"/>
            <a:ext cx="504056" cy="50405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40AB420-4DFB-492B-ABC4-2D789F1B34CC}"/>
              </a:ext>
            </a:extLst>
          </p:cNvPr>
          <p:cNvSpPr/>
          <p:nvPr/>
        </p:nvSpPr>
        <p:spPr>
          <a:xfrm>
            <a:off x="791580" y="4869160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E8F47F4-2132-4D02-BF9B-444AEB622F6C}"/>
              </a:ext>
            </a:extLst>
          </p:cNvPr>
          <p:cNvSpPr/>
          <p:nvPr/>
        </p:nvSpPr>
        <p:spPr>
          <a:xfrm>
            <a:off x="4716016" y="4869160"/>
            <a:ext cx="504056" cy="50405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48913D23-9DDE-4200-B38E-98FFDEDA8FB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702230" y="3319130"/>
              <a:ext cx="7758202" cy="29181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79101">
                      <a:extLst>
                        <a:ext uri="{9D8B030D-6E8A-4147-A177-3AD203B41FA5}">
                          <a16:colId xmlns:a16="http://schemas.microsoft.com/office/drawing/2014/main" val="1896632063"/>
                        </a:ext>
                      </a:extLst>
                    </a:gridCol>
                    <a:gridCol w="3879101">
                      <a:extLst>
                        <a:ext uri="{9D8B030D-6E8A-4147-A177-3AD203B41FA5}">
                          <a16:colId xmlns:a16="http://schemas.microsoft.com/office/drawing/2014/main" val="3801648400"/>
                        </a:ext>
                      </a:extLst>
                    </a:gridCol>
                  </a:tblGrid>
                  <a:tr h="145909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+4</m:t>
                              </m:r>
                            </m:oMath>
                          </a14:m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=−3</m:t>
                                </m:r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−6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4900148"/>
                      </a:ext>
                    </a:extLst>
                  </a:tr>
                  <a:tr h="145909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=3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−2</m:t>
                              </m:r>
                            </m:oMath>
                          </a14:m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=−</m:t>
                              </m:r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2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+6</m:t>
                              </m:r>
                            </m:oMath>
                          </a14:m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3310653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48913D23-9DDE-4200-B38E-98FFDEDA8FB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702230" y="3319130"/>
              <a:ext cx="7758202" cy="29181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79101">
                      <a:extLst>
                        <a:ext uri="{9D8B030D-6E8A-4147-A177-3AD203B41FA5}">
                          <a16:colId xmlns:a16="http://schemas.microsoft.com/office/drawing/2014/main" val="1896632063"/>
                        </a:ext>
                      </a:extLst>
                    </a:gridCol>
                    <a:gridCol w="3879101">
                      <a:extLst>
                        <a:ext uri="{9D8B030D-6E8A-4147-A177-3AD203B41FA5}">
                          <a16:colId xmlns:a16="http://schemas.microsoft.com/office/drawing/2014/main" val="3801648400"/>
                        </a:ext>
                      </a:extLst>
                    </a:gridCol>
                  </a:tblGrid>
                  <a:tr h="14590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7" t="-417" r="-100157" b="-100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314" t="-417" r="-314" b="-1008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4900148"/>
                      </a:ext>
                    </a:extLst>
                  </a:tr>
                  <a:tr h="14590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7" t="-100417" r="-100157" b="-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314" t="-100417" r="-314" b="-8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3310653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32993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48913D23-9DDE-4200-B38E-98FFDEDA8F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8545593"/>
                  </p:ext>
                </p:extLst>
              </p:nvPr>
            </p:nvGraphicFramePr>
            <p:xfrm>
              <a:off x="702230" y="3319130"/>
              <a:ext cx="7758202" cy="29181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79101">
                      <a:extLst>
                        <a:ext uri="{9D8B030D-6E8A-4147-A177-3AD203B41FA5}">
                          <a16:colId xmlns:a16="http://schemas.microsoft.com/office/drawing/2014/main" val="1896632063"/>
                        </a:ext>
                      </a:extLst>
                    </a:gridCol>
                    <a:gridCol w="3879101">
                      <a:extLst>
                        <a:ext uri="{9D8B030D-6E8A-4147-A177-3AD203B41FA5}">
                          <a16:colId xmlns:a16="http://schemas.microsoft.com/office/drawing/2014/main" val="3801648400"/>
                        </a:ext>
                      </a:extLst>
                    </a:gridCol>
                  </a:tblGrid>
                  <a:tr h="145909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+4</m:t>
                              </m:r>
                            </m:oMath>
                          </a14:m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=−3</m:t>
                                </m:r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−6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842B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4900148"/>
                      </a:ext>
                    </a:extLst>
                  </a:tr>
                  <a:tr h="145909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=3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−2</m:t>
                              </m:r>
                            </m:oMath>
                          </a14:m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=−</m:t>
                              </m:r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2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+6</m:t>
                              </m:r>
                            </m:oMath>
                          </a14:m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3310653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48913D23-9DDE-4200-B38E-98FFDEDA8F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8545593"/>
                  </p:ext>
                </p:extLst>
              </p:nvPr>
            </p:nvGraphicFramePr>
            <p:xfrm>
              <a:off x="702230" y="3319130"/>
              <a:ext cx="7758202" cy="29181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79101">
                      <a:extLst>
                        <a:ext uri="{9D8B030D-6E8A-4147-A177-3AD203B41FA5}">
                          <a16:colId xmlns:a16="http://schemas.microsoft.com/office/drawing/2014/main" val="1896632063"/>
                        </a:ext>
                      </a:extLst>
                    </a:gridCol>
                    <a:gridCol w="3879101">
                      <a:extLst>
                        <a:ext uri="{9D8B030D-6E8A-4147-A177-3AD203B41FA5}">
                          <a16:colId xmlns:a16="http://schemas.microsoft.com/office/drawing/2014/main" val="3801648400"/>
                        </a:ext>
                      </a:extLst>
                    </a:gridCol>
                  </a:tblGrid>
                  <a:tr h="14590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7" t="-417" r="-100157" b="-100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314" t="-417" r="-314" b="-1008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4900148"/>
                      </a:ext>
                    </a:extLst>
                  </a:tr>
                  <a:tr h="14590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7" t="-100417" r="-100157" b="-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314" t="-100417" r="-314" b="-8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3310653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115616" y="1484784"/>
                <a:ext cx="6840760" cy="13338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689" dirty="0">
                    <a:latin typeface="Arial" panose="020B0604020202020204" pitchFamily="34" charset="0"/>
                    <a:cs typeface="Arial" panose="020B0604020202020204" pitchFamily="34" charset="0"/>
                  </a:rPr>
                  <a:t>Which graph has the same </a:t>
                </a:r>
                <a14:m>
                  <m:oMath xmlns:m="http://schemas.openxmlformats.org/officeDocument/2006/math">
                    <m:r>
                      <a:rPr lang="en-GB" sz="2689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689" dirty="0">
                    <a:latin typeface="Arial" panose="020B0604020202020204" pitchFamily="34" charset="0"/>
                    <a:cs typeface="Arial" panose="020B0604020202020204" pitchFamily="34" charset="0"/>
                  </a:rPr>
                  <a:t>-intercept as</a:t>
                </a:r>
              </a:p>
              <a:p>
                <a:pPr algn="ctr"/>
                <a:endParaRPr lang="en-GB" sz="2689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2689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689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  <m:r>
                      <a:rPr lang="en-GB" sz="2689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689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+6</m:t>
                    </m:r>
                  </m:oMath>
                </a14:m>
                <a:r>
                  <a:rPr lang="en-GB" sz="2689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484784"/>
                <a:ext cx="6840760" cy="1333827"/>
              </a:xfrm>
              <a:prstGeom prst="rect">
                <a:avLst/>
              </a:prstGeom>
              <a:blipFill>
                <a:blip r:embed="rId3"/>
                <a:stretch>
                  <a:fillRect t="-45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>
            <a:extLst>
              <a:ext uri="{FF2B5EF4-FFF2-40B4-BE49-F238E27FC236}">
                <a16:creationId xmlns:a16="http://schemas.microsoft.com/office/drawing/2014/main" id="{2682B823-8B6C-4EB6-8FD1-CF7E13C830FD}"/>
              </a:ext>
            </a:extLst>
          </p:cNvPr>
          <p:cNvSpPr/>
          <p:nvPr/>
        </p:nvSpPr>
        <p:spPr>
          <a:xfrm>
            <a:off x="791580" y="3425463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7DAE466-F2BB-4609-8FF9-4E0EEAA5691D}"/>
              </a:ext>
            </a:extLst>
          </p:cNvPr>
          <p:cNvSpPr/>
          <p:nvPr/>
        </p:nvSpPr>
        <p:spPr>
          <a:xfrm>
            <a:off x="4716016" y="3425463"/>
            <a:ext cx="504056" cy="50405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40AB420-4DFB-492B-ABC4-2D789F1B34CC}"/>
              </a:ext>
            </a:extLst>
          </p:cNvPr>
          <p:cNvSpPr/>
          <p:nvPr/>
        </p:nvSpPr>
        <p:spPr>
          <a:xfrm>
            <a:off x="791580" y="4869160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E8F47F4-2132-4D02-BF9B-444AEB622F6C}"/>
              </a:ext>
            </a:extLst>
          </p:cNvPr>
          <p:cNvSpPr/>
          <p:nvPr/>
        </p:nvSpPr>
        <p:spPr>
          <a:xfrm>
            <a:off x="4716016" y="4869160"/>
            <a:ext cx="504056" cy="50405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4523591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123728" y="1196752"/>
                <a:ext cx="6697594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the equation of the line which is parallel to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</m:oMath>
                </a14:m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and passes through the point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0" dirty="0"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3=2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endParaRPr lang="en-GB" sz="20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3=14+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endParaRPr lang="en-GB" sz="20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0" dirty="0"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−11=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−11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96752"/>
                <a:ext cx="6697594" cy="3477875"/>
              </a:xfrm>
              <a:prstGeom prst="rect">
                <a:avLst/>
              </a:prstGeom>
              <a:blipFill>
                <a:blip r:embed="rId2"/>
                <a:stretch>
                  <a:fillRect l="-910" t="-701" b="-3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F7D65618-05EB-4CD4-9AE0-36AFA2C21B56}"/>
              </a:ext>
            </a:extLst>
          </p:cNvPr>
          <p:cNvSpPr/>
          <p:nvPr/>
        </p:nvSpPr>
        <p:spPr>
          <a:xfrm>
            <a:off x="6444208" y="3284984"/>
            <a:ext cx="2880320" cy="1440160"/>
          </a:xfrm>
          <a:prstGeom prst="cloudCallout">
            <a:avLst>
              <a:gd name="adj1" fmla="val -46664"/>
              <a:gd name="adj2" fmla="val -78683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Parallel graphs have the same gradient.</a:t>
            </a:r>
          </a:p>
        </p:txBody>
      </p:sp>
    </p:spTree>
    <p:extLst>
      <p:ext uri="{BB962C8B-B14F-4D97-AF65-F5344CB8AC3E}">
        <p14:creationId xmlns:p14="http://schemas.microsoft.com/office/powerpoint/2010/main" val="209867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123728" y="1185747"/>
                <a:ext cx="6697593" cy="41449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the equation of the line which is perpendicular to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and passes through the point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endParaRPr lang="en-GB" sz="20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85747"/>
                <a:ext cx="6697593" cy="4144981"/>
              </a:xfrm>
              <a:prstGeom prst="rect">
                <a:avLst/>
              </a:prstGeom>
              <a:blipFill>
                <a:blip r:embed="rId2"/>
                <a:stretch>
                  <a:fillRect l="-910" t="-7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hought Bubble: Cloud 11">
            <a:extLst>
              <a:ext uri="{FF2B5EF4-FFF2-40B4-BE49-F238E27FC236}">
                <a16:creationId xmlns:a16="http://schemas.microsoft.com/office/drawing/2014/main" id="{D3BBF004-6B82-4E2C-B768-031A96B046CC}"/>
              </a:ext>
            </a:extLst>
          </p:cNvPr>
          <p:cNvSpPr/>
          <p:nvPr/>
        </p:nvSpPr>
        <p:spPr>
          <a:xfrm>
            <a:off x="1619672" y="3933056"/>
            <a:ext cx="3678425" cy="1937384"/>
          </a:xfrm>
          <a:prstGeom prst="cloudCallout">
            <a:avLst>
              <a:gd name="adj1" fmla="val 21118"/>
              <a:gd name="adj2" fmla="val -99790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gradients of perpendicular graphs are negative reciprocals of each other (their product is -1).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1E13A17F-3F0C-41C6-B3C6-0CE39C780468}"/>
                  </a:ext>
                </a:extLst>
              </p:cNvPr>
              <p:cNvSpPr/>
              <p:nvPr/>
            </p:nvSpPr>
            <p:spPr>
              <a:xfrm>
                <a:off x="2267744" y="2774771"/>
                <a:ext cx="1526380" cy="483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÷−4=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GB" dirty="0"/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1E13A17F-3F0C-41C6-B3C6-0CE39C7804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2774771"/>
                <a:ext cx="1526380" cy="483466"/>
              </a:xfrm>
              <a:prstGeom prst="rect">
                <a:avLst/>
              </a:prstGeom>
              <a:blipFill>
                <a:blip r:embed="rId3"/>
                <a:stretch>
                  <a:fillRect b="-25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934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49189" name="Text Box 5"/>
              <p:cNvSpPr txBox="1">
                <a:spLocks noChangeArrowheads="1"/>
              </p:cNvSpPr>
              <p:nvPr/>
            </p:nvSpPr>
            <p:spPr bwMode="auto">
              <a:xfrm>
                <a:off x="2161036" y="1556792"/>
                <a:ext cx="6731444" cy="646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Given an equation, we can sketch its graph using its gradient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-intercept.</a:t>
                </a: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49189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61036" y="1556792"/>
                <a:ext cx="6731444" cy="646331"/>
              </a:xfrm>
              <a:prstGeom prst="rect">
                <a:avLst/>
              </a:prstGeom>
              <a:blipFill>
                <a:blip r:embed="rId3"/>
                <a:stretch>
                  <a:fillRect l="-815" t="-4717" b="-1415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9191" name="Text Box 7"/>
          <p:cNvSpPr txBox="1">
            <a:spLocks noChangeArrowheads="1"/>
          </p:cNvSpPr>
          <p:nvPr/>
        </p:nvSpPr>
        <p:spPr bwMode="auto">
          <a:xfrm>
            <a:off x="2135999" y="2276872"/>
            <a:ext cx="60402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Suppose we want to sketch: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9193" name="Text Box 9"/>
              <p:cNvSpPr txBox="1">
                <a:spLocks noChangeArrowheads="1"/>
              </p:cNvSpPr>
              <p:nvPr/>
            </p:nvSpPr>
            <p:spPr bwMode="auto">
              <a:xfrm>
                <a:off x="3169853" y="2677150"/>
                <a:ext cx="1280345" cy="369332"/>
              </a:xfrm>
              <a:prstGeom prst="rect">
                <a:avLst/>
              </a:prstGeom>
              <a:noFill/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=2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+3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49193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69853" y="2677150"/>
                <a:ext cx="1280345" cy="369332"/>
              </a:xfrm>
              <a:prstGeom prst="rect">
                <a:avLst/>
              </a:prstGeom>
              <a:blipFill>
                <a:blip r:embed="rId4"/>
                <a:stretch>
                  <a:fillRect l="-465" b="-3030"/>
                </a:stretch>
              </a:blip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 bwMode="auto">
          <a:xfrm flipV="1">
            <a:off x="3673347" y="3003373"/>
            <a:ext cx="0" cy="322733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Arrow Connector 46"/>
          <p:cNvCxnSpPr/>
          <p:nvPr/>
        </p:nvCxnSpPr>
        <p:spPr bwMode="auto">
          <a:xfrm flipH="1" flipV="1">
            <a:off x="4249411" y="3007622"/>
            <a:ext cx="936104" cy="318485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3126356" y="3456887"/>
                <a:ext cx="1591107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is the gradient, or the slope of the graph </a:t>
                </a: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6356" y="3456887"/>
                <a:ext cx="1591107" cy="1200329"/>
              </a:xfrm>
              <a:prstGeom prst="rect">
                <a:avLst/>
              </a:prstGeom>
              <a:blipFill>
                <a:blip r:embed="rId5"/>
                <a:stretch>
                  <a:fillRect l="-3448" t="-2538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9"/>
              <p:cNvSpPr/>
              <p:nvPr/>
            </p:nvSpPr>
            <p:spPr>
              <a:xfrm>
                <a:off x="5201111" y="3455679"/>
                <a:ext cx="2211053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is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-intercept, or where the graph cuts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-axis</a:t>
                </a: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1111" y="3455679"/>
                <a:ext cx="2211053" cy="923330"/>
              </a:xfrm>
              <a:prstGeom prst="rect">
                <a:avLst/>
              </a:prstGeom>
              <a:blipFill>
                <a:blip r:embed="rId6"/>
                <a:stretch>
                  <a:fillRect l="-2204" t="-3974" r="-1653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807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9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9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9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89" grpId="0"/>
      <p:bldP spid="349191" grpId="0"/>
      <p:bldP spid="349193" grpId="0" animBg="1"/>
      <p:bldP spid="7" grpId="0"/>
      <p:bldP spid="5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59763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123728" y="1124744"/>
                <a:ext cx="6768752" cy="35395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Answers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1)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6)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f>
                      <m:fPr>
                        <m:ctrlP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+9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2)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−10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7)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f>
                      <m:fPr>
                        <m:ctrlP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+17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3)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+16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8)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4)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=−2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+7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9)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−6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5)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=−3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+15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10)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=−2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+12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3539559"/>
              </a:xfrm>
              <a:prstGeom prst="rect">
                <a:avLst/>
              </a:prstGeom>
              <a:blipFill>
                <a:blip r:embed="rId2"/>
                <a:stretch>
                  <a:fillRect l="-720" t="-862" b="-1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88694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3728" y="1124744"/>
            <a:ext cx="676875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Complete the activity in your groups. Put a pair of linear equations in each box of the table.</a:t>
            </a:r>
          </a:p>
          <a:p>
            <a:pPr algn="ctr"/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Make sure you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JUSTIFY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each answer so you whole team understands.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Make sure you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SHOW YOUR WORKING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for every pair of lines.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Create your own rule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connecting the pair of lines left over.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Extension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: Exam questions.</a:t>
            </a:r>
          </a:p>
        </p:txBody>
      </p:sp>
    </p:spTree>
    <p:extLst>
      <p:ext uri="{BB962C8B-B14F-4D97-AF65-F5344CB8AC3E}">
        <p14:creationId xmlns:p14="http://schemas.microsoft.com/office/powerpoint/2010/main" val="33983375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1720" y="1556792"/>
            <a:ext cx="51352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08101415"/>
                  </p:ext>
                </p:extLst>
              </p:nvPr>
            </p:nvGraphicFramePr>
            <p:xfrm>
              <a:off x="539553" y="2191856"/>
              <a:ext cx="8208912" cy="34782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10445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10445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15633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Parallel 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=8</m:t>
                                </m:r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1800" b="0" i="1" baseline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=4</m:t>
                                </m:r>
                                <m:r>
                                  <a:rPr lang="en-GB" sz="1800" b="0" i="1" baseline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1800" b="0" i="1" baseline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+4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Perpendicular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1800" b="0" i="1" baseline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+4</m:t>
                                </m:r>
                                <m:r>
                                  <a:rPr lang="en-GB" sz="1800" b="0" i="1" baseline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1800" b="0" i="1" baseline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+6=0</m:t>
                                </m:r>
                              </m:oMath>
                            </m:oMathPara>
                          </a14:m>
                          <a:endParaRPr lang="en-GB" sz="1800" b="0" baseline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baseline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4</m:t>
                                </m:r>
                                <m:r>
                                  <a:rPr lang="en-GB" sz="1800" b="0" i="1" baseline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1800" b="0" i="1" baseline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=</m:t>
                                </m:r>
                                <m:r>
                                  <a:rPr lang="en-GB" sz="1800" b="0" i="1" baseline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1800" b="0" i="1" baseline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1611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Same y-intercept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+8=3</m:t>
                                </m:r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=6</m:t>
                                </m:r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Same x-intercept</a:t>
                          </a:r>
                        </a:p>
                        <a:p>
                          <a:pPr marL="0" marR="0" indent="0" algn="ctr" defTabSz="829452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  <m:r>
                                <a:rPr lang="en-GB" sz="1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=−</m:t>
                              </m:r>
                              <m:f>
                                <m:fPr>
                                  <m:ctrlPr>
                                    <a:rPr lang="en-GB" sz="18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8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1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+2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</m:t>
                                </m:r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=2</m:t>
                                </m:r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−8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15633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Intersects</a:t>
                          </a:r>
                          <a:r>
                            <a:rPr lang="en-GB" sz="1800" b="1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at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GB" sz="1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  <m:r>
                                <a:rPr lang="en-GB" sz="1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, </m:t>
                              </m:r>
                              <m:r>
                                <a:rPr lang="en-GB" sz="1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𝟓</m:t>
                              </m:r>
                              <m:r>
                                <a:rPr lang="en-GB" sz="1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</m:oMath>
                          </a14:m>
                          <a:endParaRPr lang="en-GB" sz="18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=8</m:t>
                                </m:r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1800" b="0" i="1" baseline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+6</m:t>
                                </m:r>
                                <m:r>
                                  <a:rPr lang="en-GB" sz="1800" b="0" i="1" baseline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1800" b="0" i="1" baseline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=11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?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+3</m:t>
                                </m:r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=7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</m:t>
                                </m:r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=6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08101415"/>
                  </p:ext>
                </p:extLst>
              </p:nvPr>
            </p:nvGraphicFramePr>
            <p:xfrm>
              <a:off x="539553" y="2191856"/>
              <a:ext cx="8208912" cy="34782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10445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10445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1563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48" t="-526" r="-100297" b="-2021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148" t="-526" r="-297" b="-2021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1655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48" t="-99479" r="-100297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148" t="-99479" r="-297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1563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48" t="-201579" r="-100297" b="-10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148" t="-201579" r="-297" b="-10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709979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123728" y="1124744"/>
                <a:ext cx="6768751" cy="45092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Plenary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Spot the mistakes: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the equation of the line which is perpendicular to </a:t>
                </a:r>
              </a:p>
              <a:p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y = 2x + 3 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and passes through the point </a:t>
                </a:r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(3, 9).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endParaRPr lang="en-GB" sz="20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endParaRPr lang="en-GB" sz="20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3=1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endParaRPr lang="en-GB" sz="20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+4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1" cy="4509248"/>
              </a:xfrm>
              <a:prstGeom prst="rect">
                <a:avLst/>
              </a:prstGeom>
              <a:blipFill>
                <a:blip r:embed="rId2"/>
                <a:stretch>
                  <a:fillRect l="-900" t="-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2483768" y="3429000"/>
                <a:ext cx="1545615" cy="5269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−1÷2=</m:t>
                    </m:r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3429000"/>
                <a:ext cx="1545615" cy="526939"/>
              </a:xfrm>
              <a:prstGeom prst="rect">
                <a:avLst/>
              </a:prstGeom>
              <a:blipFill>
                <a:blip r:embed="rId3"/>
                <a:stretch>
                  <a:fillRect b="-23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5439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9" name="Text Box 5"/>
          <p:cNvSpPr txBox="1">
            <a:spLocks noChangeArrowheads="1"/>
          </p:cNvSpPr>
          <p:nvPr/>
        </p:nvSpPr>
        <p:spPr bwMode="auto">
          <a:xfrm>
            <a:off x="3426203" y="2051556"/>
            <a:ext cx="448917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Generally: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9193" name="Text Box 9"/>
              <p:cNvSpPr txBox="1">
                <a:spLocks noChangeArrowheads="1"/>
              </p:cNvSpPr>
              <p:nvPr/>
            </p:nvSpPr>
            <p:spPr bwMode="auto">
              <a:xfrm>
                <a:off x="3433349" y="2491170"/>
                <a:ext cx="1426678" cy="369332"/>
              </a:xfrm>
              <a:prstGeom prst="rect">
                <a:avLst/>
              </a:prstGeom>
              <a:noFill/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𝑚𝑥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𝑐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49193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33349" y="2491170"/>
                <a:ext cx="1426678" cy="369332"/>
              </a:xfrm>
              <a:prstGeom prst="rect">
                <a:avLst/>
              </a:prstGeom>
              <a:blipFill>
                <a:blip r:embed="rId3"/>
                <a:stretch>
                  <a:fillRect b="-3077"/>
                </a:stretch>
              </a:blip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 bwMode="auto">
          <a:xfrm flipV="1">
            <a:off x="3980340" y="2904686"/>
            <a:ext cx="0" cy="322733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Arrow Connector 46"/>
          <p:cNvCxnSpPr/>
          <p:nvPr/>
        </p:nvCxnSpPr>
        <p:spPr bwMode="auto">
          <a:xfrm flipH="1" flipV="1">
            <a:off x="4556405" y="2908935"/>
            <a:ext cx="936104" cy="318485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3433349" y="3358200"/>
                <a:ext cx="1591107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is the gradient, or the slope of the graph </a:t>
                </a: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3349" y="3358200"/>
                <a:ext cx="1591107" cy="1200329"/>
              </a:xfrm>
              <a:prstGeom prst="rect">
                <a:avLst/>
              </a:prstGeom>
              <a:blipFill>
                <a:blip r:embed="rId4"/>
                <a:stretch>
                  <a:fillRect l="-3065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9"/>
              <p:cNvSpPr/>
              <p:nvPr/>
            </p:nvSpPr>
            <p:spPr>
              <a:xfrm>
                <a:off x="5508104" y="3356992"/>
                <a:ext cx="2211053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is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-intercept, or where the graph cuts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-axis</a:t>
                </a: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3356992"/>
                <a:ext cx="2211053" cy="923330"/>
              </a:xfrm>
              <a:prstGeom prst="rect">
                <a:avLst/>
              </a:prstGeom>
              <a:blipFill>
                <a:blip r:embed="rId5"/>
                <a:stretch>
                  <a:fillRect l="-2486" t="-3974" r="-829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5841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9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9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89" grpId="0"/>
      <p:bldP spid="349193" grpId="0" animBg="1"/>
      <p:bldP spid="7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2267744" y="1707756"/>
                <a:ext cx="6553578" cy="2990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793" dirty="0">
                    <a:latin typeface="Arial" panose="020B0604020202020204" pitchFamily="34" charset="0"/>
                    <a:cs typeface="Arial" panose="020B0604020202020204" pitchFamily="34" charset="0"/>
                  </a:rPr>
                  <a:t>Sketch the following graphs on the same set of axes.</a:t>
                </a:r>
              </a:p>
              <a:p>
                <a:r>
                  <a:rPr lang="en-GB" sz="1793" dirty="0">
                    <a:latin typeface="Arial" panose="020B0604020202020204" pitchFamily="34" charset="0"/>
                    <a:cs typeface="Arial" panose="020B0604020202020204" pitchFamily="34" charset="0"/>
                  </a:rPr>
                  <a:t>1)	</a:t>
                </a:r>
                <a14:m>
                  <m:oMath xmlns:m="http://schemas.openxmlformats.org/officeDocument/2006/math">
                    <m:r>
                      <a:rPr lang="en-GB" sz="1793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1793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=−2</m:t>
                    </m:r>
                    <m:r>
                      <a:rPr lang="en-GB" sz="1793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793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+4</m:t>
                    </m:r>
                  </m:oMath>
                </a14:m>
                <a:endParaRPr lang="en-GB" sz="179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793" dirty="0">
                    <a:latin typeface="Arial" panose="020B0604020202020204" pitchFamily="34" charset="0"/>
                    <a:cs typeface="Arial" panose="020B0604020202020204" pitchFamily="34" charset="0"/>
                  </a:rPr>
                  <a:t>2)	</a:t>
                </a:r>
                <a14:m>
                  <m:oMath xmlns:m="http://schemas.openxmlformats.org/officeDocument/2006/math">
                    <m:r>
                      <a:rPr lang="en-GB" sz="1793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1793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1793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1793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1793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sz="1793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793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</m:t>
                    </m:r>
                  </m:oMath>
                </a14:m>
                <a:r>
                  <a:rPr lang="en-GB" sz="1793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1793" dirty="0">
                    <a:latin typeface="Arial" panose="020B0604020202020204" pitchFamily="34" charset="0"/>
                    <a:cs typeface="Arial" panose="020B0604020202020204" pitchFamily="34" charset="0"/>
                  </a:rPr>
                  <a:t>3)	</a:t>
                </a:r>
                <a14:m>
                  <m:oMath xmlns:m="http://schemas.openxmlformats.org/officeDocument/2006/math">
                    <m:r>
                      <a:rPr lang="en-GB" sz="1793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1793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=−2</m:t>
                    </m:r>
                    <m:r>
                      <a:rPr lang="en-GB" sz="1793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793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</m:t>
                    </m:r>
                  </m:oMath>
                </a14:m>
                <a:endParaRPr lang="en-GB" sz="179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793" dirty="0">
                    <a:latin typeface="Arial" panose="020B0604020202020204" pitchFamily="34" charset="0"/>
                    <a:cs typeface="Arial" panose="020B0604020202020204" pitchFamily="34" charset="0"/>
                  </a:rPr>
                  <a:t>4)	</a:t>
                </a:r>
                <a14:m>
                  <m:oMath xmlns:m="http://schemas.openxmlformats.org/officeDocument/2006/math">
                    <m:r>
                      <a:rPr lang="en-GB" sz="1793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1793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  <m:r>
                      <a:rPr lang="en-GB" sz="1793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793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</m:t>
                    </m:r>
                  </m:oMath>
                </a14:m>
                <a:endParaRPr lang="en-GB" sz="179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179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793" dirty="0">
                    <a:latin typeface="Arial" panose="020B0604020202020204" pitchFamily="34" charset="0"/>
                    <a:cs typeface="Arial" panose="020B0604020202020204" pitchFamily="34" charset="0"/>
                  </a:rPr>
                  <a:t>What do you notice?</a:t>
                </a:r>
              </a:p>
              <a:p>
                <a:endParaRPr lang="en-GB" sz="179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793" dirty="0">
                    <a:latin typeface="Arial" panose="020B0604020202020204" pitchFamily="34" charset="0"/>
                    <a:cs typeface="Arial" panose="020B0604020202020204" pitchFamily="34" charset="0"/>
                  </a:rPr>
                  <a:t>Use the keywords to describe relationships between the graphs.</a:t>
                </a:r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1707756"/>
                <a:ext cx="6553578" cy="2990499"/>
              </a:xfrm>
              <a:prstGeom prst="rect">
                <a:avLst/>
              </a:prstGeom>
              <a:blipFill>
                <a:blip r:embed="rId2"/>
                <a:stretch>
                  <a:fillRect l="-651" t="-611" b="-1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2976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811" y="1651657"/>
            <a:ext cx="4034166" cy="4060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 bwMode="auto">
          <a:xfrm>
            <a:off x="4141689" y="1922911"/>
            <a:ext cx="1698356" cy="3686585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5486411" y="4322259"/>
                <a:ext cx="1575431" cy="3682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793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793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1793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1793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793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793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sz="1793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11" y="4322259"/>
                <a:ext cx="1575431" cy="368242"/>
              </a:xfrm>
              <a:prstGeom prst="rect">
                <a:avLst/>
              </a:prstGeom>
              <a:blipFill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5970511" y="2967991"/>
                <a:ext cx="1456681" cy="4899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793" b="1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sz="1793" b="1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793" b="1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793" b="1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1793" b="1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GB" sz="1793" b="1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1793" b="1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793" b="1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sz="1793" b="1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793" b="1" dirty="0">
                    <a:solidFill>
                      <a:srgbClr val="00B0F0"/>
                    </a:solidFill>
                    <a:latin typeface="Comic Sans MS" pitchFamily="66" charset="0"/>
                  </a:rPr>
                  <a:t> </a:t>
                </a: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0511" y="2967991"/>
                <a:ext cx="1456681" cy="489942"/>
              </a:xfrm>
              <a:prstGeom prst="rect">
                <a:avLst/>
              </a:prstGeom>
              <a:blipFill>
                <a:blip r:embed="rId4"/>
                <a:stretch>
                  <a:fillRect b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 bwMode="auto">
          <a:xfrm flipV="1">
            <a:off x="2796967" y="2623136"/>
            <a:ext cx="3603855" cy="1774064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3496223" y="1922911"/>
            <a:ext cx="1698356" cy="3686585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2259078" y="2623134"/>
                <a:ext cx="1455335" cy="3682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793" b="1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793" b="1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1793" b="1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1793" b="1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793" b="1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–</m:t>
                      </m:r>
                      <m:r>
                        <a:rPr lang="en-GB" sz="1793" b="1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1793" b="1" dirty="0">
                  <a:solidFill>
                    <a:srgbClr val="92D050"/>
                  </a:solidFill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9078" y="2623134"/>
                <a:ext cx="1455335" cy="368242"/>
              </a:xfrm>
              <a:prstGeom prst="rect">
                <a:avLst/>
              </a:prstGeom>
              <a:blipFill>
                <a:blip r:embed="rId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>
                <a:off x="5160988" y="1922911"/>
                <a:ext cx="1403910" cy="3682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793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793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793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sz="1793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793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793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1793" b="1" dirty="0">
                  <a:solidFill>
                    <a:srgbClr val="7030A0"/>
                  </a:solidFill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0988" y="1922911"/>
                <a:ext cx="1403910" cy="368242"/>
              </a:xfrm>
              <a:prstGeom prst="rect">
                <a:avLst/>
              </a:prstGeom>
              <a:blipFill>
                <a:blip r:embed="rId6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 bwMode="auto">
          <a:xfrm flipV="1">
            <a:off x="3926534" y="1922912"/>
            <a:ext cx="1183355" cy="3686585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8070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E9DCB0B5-3769-4016-B4C4-AF355E6DD3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811" y="1651657"/>
            <a:ext cx="4034166" cy="4060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 bwMode="auto">
          <a:xfrm>
            <a:off x="1963239" y="4397200"/>
            <a:ext cx="2702924" cy="484100"/>
          </a:xfrm>
          <a:prstGeom prst="straightConnector1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1963240" y="4128256"/>
            <a:ext cx="3027627" cy="105505"/>
          </a:xfrm>
          <a:prstGeom prst="straightConnector1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215101" y="4128255"/>
            <a:ext cx="1667455" cy="506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689" b="1" dirty="0">
                <a:latin typeface="Arial" panose="020B0604020202020204" pitchFamily="34" charset="0"/>
                <a:cs typeface="Arial" panose="020B0604020202020204" pitchFamily="34" charset="0"/>
              </a:rPr>
              <a:t>Parallel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7A94F08-F40B-426F-BC5D-0841B86CC5A3}"/>
              </a:ext>
            </a:extLst>
          </p:cNvPr>
          <p:cNvCxnSpPr/>
          <p:nvPr/>
        </p:nvCxnSpPr>
        <p:spPr bwMode="auto">
          <a:xfrm>
            <a:off x="4141689" y="1922911"/>
            <a:ext cx="1698356" cy="3686585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DC067DD1-AADB-4B97-B75C-D7029B7F7A6D}"/>
                  </a:ext>
                </a:extLst>
              </p:cNvPr>
              <p:cNvSpPr/>
              <p:nvPr/>
            </p:nvSpPr>
            <p:spPr>
              <a:xfrm>
                <a:off x="5486411" y="4322259"/>
                <a:ext cx="1575431" cy="3682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793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793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1793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1793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793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793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sz="1793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DC067DD1-AADB-4B97-B75C-D7029B7F7A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11" y="4322259"/>
                <a:ext cx="1575431" cy="368242"/>
              </a:xfrm>
              <a:prstGeom prst="rect">
                <a:avLst/>
              </a:prstGeom>
              <a:blipFill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08628A3F-862F-4E45-B07C-6470A223424A}"/>
                  </a:ext>
                </a:extLst>
              </p:cNvPr>
              <p:cNvSpPr/>
              <p:nvPr/>
            </p:nvSpPr>
            <p:spPr>
              <a:xfrm>
                <a:off x="5970511" y="2967991"/>
                <a:ext cx="1456681" cy="4899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793" b="1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sz="1793" b="1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793" b="1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793" b="1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1793" b="1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GB" sz="1793" b="1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1793" b="1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793" b="1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sz="1793" b="1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793" b="1" dirty="0">
                    <a:solidFill>
                      <a:srgbClr val="00B0F0"/>
                    </a:solidFill>
                    <a:latin typeface="Comic Sans MS" pitchFamily="66" charset="0"/>
                  </a:rPr>
                  <a:t> </a:t>
                </a:r>
              </a:p>
            </p:txBody>
          </p:sp>
        </mc:Choice>
        <mc:Fallback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08628A3F-862F-4E45-B07C-6470A22342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0511" y="2967991"/>
                <a:ext cx="1456681" cy="489942"/>
              </a:xfrm>
              <a:prstGeom prst="rect">
                <a:avLst/>
              </a:prstGeom>
              <a:blipFill>
                <a:blip r:embed="rId4"/>
                <a:stretch>
                  <a:fillRect b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EAB8ED1-A635-4390-9E96-100129FF8CC9}"/>
              </a:ext>
            </a:extLst>
          </p:cNvPr>
          <p:cNvCxnSpPr/>
          <p:nvPr/>
        </p:nvCxnSpPr>
        <p:spPr bwMode="auto">
          <a:xfrm flipV="1">
            <a:off x="2796967" y="2623136"/>
            <a:ext cx="3603855" cy="1774064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2124C55-D5B1-4384-896D-5B289B340F32}"/>
              </a:ext>
            </a:extLst>
          </p:cNvPr>
          <p:cNvCxnSpPr/>
          <p:nvPr/>
        </p:nvCxnSpPr>
        <p:spPr bwMode="auto">
          <a:xfrm>
            <a:off x="3496223" y="1922911"/>
            <a:ext cx="1698356" cy="3686585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EB4A19C-5CE7-4C42-9548-C3CA46257BB8}"/>
                  </a:ext>
                </a:extLst>
              </p:cNvPr>
              <p:cNvSpPr/>
              <p:nvPr/>
            </p:nvSpPr>
            <p:spPr>
              <a:xfrm>
                <a:off x="2259078" y="2623134"/>
                <a:ext cx="1455335" cy="3682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793" b="1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793" b="1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1793" b="1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1793" b="1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793" b="1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–</m:t>
                      </m:r>
                      <m:r>
                        <a:rPr lang="en-GB" sz="1793" b="1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1793" b="1" dirty="0">
                  <a:solidFill>
                    <a:srgbClr val="92D050"/>
                  </a:solidFill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EB4A19C-5CE7-4C42-9548-C3CA46257B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9078" y="2623134"/>
                <a:ext cx="1455335" cy="368242"/>
              </a:xfrm>
              <a:prstGeom prst="rect">
                <a:avLst/>
              </a:prstGeom>
              <a:blipFill>
                <a:blip r:embed="rId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5FECA85C-D4A6-47C5-8AA1-890FD6294BB4}"/>
                  </a:ext>
                </a:extLst>
              </p:cNvPr>
              <p:cNvSpPr/>
              <p:nvPr/>
            </p:nvSpPr>
            <p:spPr>
              <a:xfrm>
                <a:off x="5160988" y="1922911"/>
                <a:ext cx="1403910" cy="3682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793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793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793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sz="1793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793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793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1793" b="1" dirty="0">
                  <a:solidFill>
                    <a:srgbClr val="7030A0"/>
                  </a:solidFill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5FECA85C-D4A6-47C5-8AA1-890FD6294B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0988" y="1922911"/>
                <a:ext cx="1403910" cy="368242"/>
              </a:xfrm>
              <a:prstGeom prst="rect">
                <a:avLst/>
              </a:prstGeom>
              <a:blipFill>
                <a:blip r:embed="rId6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586007F-A096-4D8C-B2EC-46F21C631A01}"/>
              </a:ext>
            </a:extLst>
          </p:cNvPr>
          <p:cNvCxnSpPr/>
          <p:nvPr/>
        </p:nvCxnSpPr>
        <p:spPr bwMode="auto">
          <a:xfrm flipV="1">
            <a:off x="3926534" y="1922912"/>
            <a:ext cx="1183355" cy="3686585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Oval 11"/>
          <p:cNvSpPr/>
          <p:nvPr/>
        </p:nvSpPr>
        <p:spPr bwMode="auto">
          <a:xfrm>
            <a:off x="6067686" y="4290593"/>
            <a:ext cx="376522" cy="376522"/>
          </a:xfrm>
          <a:prstGeom prst="ellipse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2827326" y="2619364"/>
            <a:ext cx="376522" cy="376522"/>
          </a:xfrm>
          <a:prstGeom prst="ellipse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5168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2BEFD232-C7DD-453F-A81E-E95F19FDD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811" y="1651657"/>
            <a:ext cx="4034166" cy="4060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38393A9-5A01-4C9D-B259-78739DB8AF6E}"/>
              </a:ext>
            </a:extLst>
          </p:cNvPr>
          <p:cNvCxnSpPr/>
          <p:nvPr/>
        </p:nvCxnSpPr>
        <p:spPr bwMode="auto">
          <a:xfrm>
            <a:off x="4141689" y="1922911"/>
            <a:ext cx="1698356" cy="3686585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C646350-8DBC-45F6-A270-8C69C9E8E14D}"/>
                  </a:ext>
                </a:extLst>
              </p:cNvPr>
              <p:cNvSpPr/>
              <p:nvPr/>
            </p:nvSpPr>
            <p:spPr>
              <a:xfrm>
                <a:off x="5486411" y="4322259"/>
                <a:ext cx="1575431" cy="3682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793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793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1793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1793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793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793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sz="1793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C646350-8DBC-45F6-A270-8C69C9E8E1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11" y="4322259"/>
                <a:ext cx="1575431" cy="368242"/>
              </a:xfrm>
              <a:prstGeom prst="rect">
                <a:avLst/>
              </a:prstGeom>
              <a:blipFill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EB77938-40BE-489B-9A80-BF6D6C85A37E}"/>
                  </a:ext>
                </a:extLst>
              </p:cNvPr>
              <p:cNvSpPr/>
              <p:nvPr/>
            </p:nvSpPr>
            <p:spPr>
              <a:xfrm>
                <a:off x="5970511" y="2967991"/>
                <a:ext cx="1456681" cy="4899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793" b="1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sz="1793" b="1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793" b="1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793" b="1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1793" b="1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GB" sz="1793" b="1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1793" b="1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793" b="1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sz="1793" b="1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793" b="1" dirty="0">
                    <a:solidFill>
                      <a:srgbClr val="00B0F0"/>
                    </a:solidFill>
                    <a:latin typeface="Comic Sans MS" pitchFamily="66" charset="0"/>
                  </a:rPr>
                  <a:t> </a:t>
                </a:r>
              </a:p>
            </p:txBody>
          </p:sp>
        </mc:Choice>
        <mc:Fallback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EB77938-40BE-489B-9A80-BF6D6C85A3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0511" y="2967991"/>
                <a:ext cx="1456681" cy="489942"/>
              </a:xfrm>
              <a:prstGeom prst="rect">
                <a:avLst/>
              </a:prstGeom>
              <a:blipFill>
                <a:blip r:embed="rId4"/>
                <a:stretch>
                  <a:fillRect b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6E558A2-FD92-4B2F-9004-CC68C61E1208}"/>
              </a:ext>
            </a:extLst>
          </p:cNvPr>
          <p:cNvCxnSpPr/>
          <p:nvPr/>
        </p:nvCxnSpPr>
        <p:spPr bwMode="auto">
          <a:xfrm flipV="1">
            <a:off x="2796967" y="2623136"/>
            <a:ext cx="3603855" cy="1774064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852A313-8CC9-45B2-AB18-ECA16CCF8815}"/>
              </a:ext>
            </a:extLst>
          </p:cNvPr>
          <p:cNvCxnSpPr/>
          <p:nvPr/>
        </p:nvCxnSpPr>
        <p:spPr bwMode="auto">
          <a:xfrm>
            <a:off x="3496223" y="1922911"/>
            <a:ext cx="1698356" cy="3686585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39179EA-F40B-4EA5-94EF-72AEC535FD64}"/>
                  </a:ext>
                </a:extLst>
              </p:cNvPr>
              <p:cNvSpPr/>
              <p:nvPr/>
            </p:nvSpPr>
            <p:spPr>
              <a:xfrm>
                <a:off x="2259078" y="2623134"/>
                <a:ext cx="1455335" cy="3682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793" b="1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793" b="1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1793" b="1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1793" b="1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793" b="1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–</m:t>
                      </m:r>
                      <m:r>
                        <a:rPr lang="en-GB" sz="1793" b="1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1793" b="1" dirty="0">
                  <a:solidFill>
                    <a:srgbClr val="92D050"/>
                  </a:solidFill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39179EA-F40B-4EA5-94EF-72AEC535FD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9078" y="2623134"/>
                <a:ext cx="1455335" cy="368242"/>
              </a:xfrm>
              <a:prstGeom prst="rect">
                <a:avLst/>
              </a:prstGeom>
              <a:blipFill>
                <a:blip r:embed="rId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4D43054F-2CC0-4E4C-A0E0-4ECF01EDFE38}"/>
                  </a:ext>
                </a:extLst>
              </p:cNvPr>
              <p:cNvSpPr/>
              <p:nvPr/>
            </p:nvSpPr>
            <p:spPr>
              <a:xfrm>
                <a:off x="5160988" y="1922911"/>
                <a:ext cx="1403910" cy="3682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793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793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793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sz="1793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793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793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1793" b="1" dirty="0">
                  <a:solidFill>
                    <a:srgbClr val="7030A0"/>
                  </a:solidFill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4D43054F-2CC0-4E4C-A0E0-4ECF01EDFE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0988" y="1922911"/>
                <a:ext cx="1403910" cy="368242"/>
              </a:xfrm>
              <a:prstGeom prst="rect">
                <a:avLst/>
              </a:prstGeom>
              <a:blipFill>
                <a:blip r:embed="rId6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F17EBAE-C195-4D08-8EF6-BB1B2625757C}"/>
              </a:ext>
            </a:extLst>
          </p:cNvPr>
          <p:cNvCxnSpPr/>
          <p:nvPr/>
        </p:nvCxnSpPr>
        <p:spPr bwMode="auto">
          <a:xfrm flipV="1">
            <a:off x="3926534" y="1922912"/>
            <a:ext cx="1183355" cy="3686585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Oval 1"/>
          <p:cNvSpPr/>
          <p:nvPr/>
        </p:nvSpPr>
        <p:spPr bwMode="auto">
          <a:xfrm>
            <a:off x="2827326" y="2619364"/>
            <a:ext cx="376522" cy="376522"/>
          </a:xfrm>
          <a:prstGeom prst="ellipse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330840" y="2952158"/>
            <a:ext cx="376522" cy="620858"/>
          </a:xfrm>
          <a:prstGeom prst="ellipse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2097711" y="4128255"/>
            <a:ext cx="1129567" cy="429164"/>
          </a:xfrm>
          <a:prstGeom prst="straightConnector1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1963239" y="3140419"/>
            <a:ext cx="1855716" cy="1417000"/>
          </a:xfrm>
          <a:prstGeom prst="straightConnector1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268889" y="4557419"/>
            <a:ext cx="2474289" cy="506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689" b="1" dirty="0">
                <a:latin typeface="Arial" panose="020B0604020202020204" pitchFamily="34" charset="0"/>
                <a:cs typeface="Arial" panose="020B0604020202020204" pitchFamily="34" charset="0"/>
              </a:rPr>
              <a:t>Perpendicular</a:t>
            </a:r>
          </a:p>
        </p:txBody>
      </p:sp>
    </p:spTree>
    <p:extLst>
      <p:ext uri="{BB962C8B-B14F-4D97-AF65-F5344CB8AC3E}">
        <p14:creationId xmlns:p14="http://schemas.microsoft.com/office/powerpoint/2010/main" val="50144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7" grpId="0"/>
      <p:bldP spid="28" grpId="0"/>
      <p:bldP spid="2" grpId="0" animBg="1"/>
      <p:bldP spid="12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53059A06-AE2A-4F82-9E2B-A2658E46F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811" y="1651657"/>
            <a:ext cx="4034166" cy="4060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948FB43-D438-4284-AFFD-97269684115B}"/>
              </a:ext>
            </a:extLst>
          </p:cNvPr>
          <p:cNvCxnSpPr/>
          <p:nvPr/>
        </p:nvCxnSpPr>
        <p:spPr bwMode="auto">
          <a:xfrm>
            <a:off x="4141689" y="1922911"/>
            <a:ext cx="1698356" cy="3686585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1AC25E0-C527-4A9F-8C28-17C6AE979D19}"/>
                  </a:ext>
                </a:extLst>
              </p:cNvPr>
              <p:cNvSpPr/>
              <p:nvPr/>
            </p:nvSpPr>
            <p:spPr>
              <a:xfrm>
                <a:off x="5486411" y="4322259"/>
                <a:ext cx="1575431" cy="3682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793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793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1793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1793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793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793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sz="1793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1AC25E0-C527-4A9F-8C28-17C6AE979D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11" y="4322259"/>
                <a:ext cx="1575431" cy="368242"/>
              </a:xfrm>
              <a:prstGeom prst="rect">
                <a:avLst/>
              </a:prstGeom>
              <a:blipFill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BCBB384-DCBA-42F3-BA09-728AB039F5A1}"/>
                  </a:ext>
                </a:extLst>
              </p:cNvPr>
              <p:cNvSpPr/>
              <p:nvPr/>
            </p:nvSpPr>
            <p:spPr>
              <a:xfrm>
                <a:off x="5970511" y="2967991"/>
                <a:ext cx="1456681" cy="4899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793" b="1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sz="1793" b="1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793" b="1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793" b="1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1793" b="1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GB" sz="1793" b="1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1793" b="1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793" b="1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sz="1793" b="1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793" b="1" dirty="0">
                    <a:solidFill>
                      <a:srgbClr val="00B0F0"/>
                    </a:solidFill>
                    <a:latin typeface="Comic Sans MS" pitchFamily="66" charset="0"/>
                  </a:rPr>
                  <a:t> </a:t>
                </a:r>
              </a:p>
            </p:txBody>
          </p:sp>
        </mc:Choice>
        <mc:Fallback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BCBB384-DCBA-42F3-BA09-728AB039F5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0511" y="2967991"/>
                <a:ext cx="1456681" cy="489942"/>
              </a:xfrm>
              <a:prstGeom prst="rect">
                <a:avLst/>
              </a:prstGeom>
              <a:blipFill>
                <a:blip r:embed="rId4"/>
                <a:stretch>
                  <a:fillRect b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2609690-B5CE-4FBB-88CF-1BAEF56F905D}"/>
              </a:ext>
            </a:extLst>
          </p:cNvPr>
          <p:cNvCxnSpPr/>
          <p:nvPr/>
        </p:nvCxnSpPr>
        <p:spPr bwMode="auto">
          <a:xfrm flipV="1">
            <a:off x="2796967" y="2623136"/>
            <a:ext cx="3603855" cy="1774064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50F8E7B-811B-4C32-B236-5C463B665E87}"/>
              </a:ext>
            </a:extLst>
          </p:cNvPr>
          <p:cNvCxnSpPr/>
          <p:nvPr/>
        </p:nvCxnSpPr>
        <p:spPr bwMode="auto">
          <a:xfrm>
            <a:off x="3496223" y="1922911"/>
            <a:ext cx="1698356" cy="3686585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641FF1CF-1339-4CE0-8024-0DDD7854FC23}"/>
                  </a:ext>
                </a:extLst>
              </p:cNvPr>
              <p:cNvSpPr/>
              <p:nvPr/>
            </p:nvSpPr>
            <p:spPr>
              <a:xfrm>
                <a:off x="2259078" y="2623134"/>
                <a:ext cx="1455335" cy="3682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793" b="1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793" b="1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1793" b="1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1793" b="1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793" b="1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–</m:t>
                      </m:r>
                      <m:r>
                        <a:rPr lang="en-GB" sz="1793" b="1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1793" b="1" dirty="0">
                  <a:solidFill>
                    <a:srgbClr val="92D050"/>
                  </a:solidFill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641FF1CF-1339-4CE0-8024-0DDD7854FC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9078" y="2623134"/>
                <a:ext cx="1455335" cy="368242"/>
              </a:xfrm>
              <a:prstGeom prst="rect">
                <a:avLst/>
              </a:prstGeom>
              <a:blipFill>
                <a:blip r:embed="rId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481B2EF-D94F-4F54-8F4C-41DE711DA195}"/>
                  </a:ext>
                </a:extLst>
              </p:cNvPr>
              <p:cNvSpPr/>
              <p:nvPr/>
            </p:nvSpPr>
            <p:spPr>
              <a:xfrm>
                <a:off x="5160988" y="1922911"/>
                <a:ext cx="1403910" cy="3682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793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793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793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sz="1793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793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793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1793" b="1" dirty="0">
                  <a:solidFill>
                    <a:srgbClr val="7030A0"/>
                  </a:solidFill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481B2EF-D94F-4F54-8F4C-41DE711DA1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0988" y="1922911"/>
                <a:ext cx="1403910" cy="368242"/>
              </a:xfrm>
              <a:prstGeom prst="rect">
                <a:avLst/>
              </a:prstGeom>
              <a:blipFill>
                <a:blip r:embed="rId6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1D6A20B-EDAB-4B3B-836D-E1B535C09674}"/>
              </a:ext>
            </a:extLst>
          </p:cNvPr>
          <p:cNvCxnSpPr/>
          <p:nvPr/>
        </p:nvCxnSpPr>
        <p:spPr bwMode="auto">
          <a:xfrm flipV="1">
            <a:off x="3926534" y="1922912"/>
            <a:ext cx="1183355" cy="3686585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Oval 1"/>
          <p:cNvSpPr/>
          <p:nvPr/>
        </p:nvSpPr>
        <p:spPr bwMode="auto">
          <a:xfrm>
            <a:off x="6732240" y="2996952"/>
            <a:ext cx="530010" cy="376522"/>
          </a:xfrm>
          <a:prstGeom prst="ellipse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012160" y="1891246"/>
            <a:ext cx="488106" cy="376522"/>
          </a:xfrm>
          <a:prstGeom prst="ellipse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2238164" y="4235260"/>
            <a:ext cx="1707797" cy="1022562"/>
          </a:xfrm>
          <a:prstGeom prst="straightConnector1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430256" y="3233440"/>
                <a:ext cx="2474289" cy="919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689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Same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2689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</m:oMath>
                </a14:m>
                <a:r>
                  <a:rPr lang="en-GB" sz="2689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-intercept</a:t>
                </a: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256" y="3233440"/>
                <a:ext cx="2474289" cy="919995"/>
              </a:xfrm>
              <a:prstGeom prst="rect">
                <a:avLst/>
              </a:prstGeom>
              <a:blipFill>
                <a:blip r:embed="rId7"/>
                <a:stretch>
                  <a:fillRect t="-5960" b="-172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 bwMode="auto">
          <a:xfrm>
            <a:off x="2796967" y="4020678"/>
            <a:ext cx="617949" cy="54428"/>
          </a:xfrm>
          <a:prstGeom prst="straightConnector1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5694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7" grpId="0"/>
      <p:bldP spid="28" grpId="0"/>
      <p:bldP spid="2" grpId="0" animBg="1"/>
      <p:bldP spid="12" grpId="0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2195736" y="1268760"/>
                <a:ext cx="6679375" cy="26679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92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Parallel </a:t>
                </a:r>
                <a:r>
                  <a:rPr lang="en-GB" sz="2092" dirty="0">
                    <a:latin typeface="Arial" panose="020B0604020202020204" pitchFamily="34" charset="0"/>
                    <a:cs typeface="Arial" panose="020B0604020202020204" pitchFamily="34" charset="0"/>
                  </a:rPr>
                  <a:t>graphs have the </a:t>
                </a:r>
                <a:r>
                  <a:rPr lang="en-GB" sz="2092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same gradient.</a:t>
                </a:r>
              </a:p>
              <a:p>
                <a:endParaRPr lang="en-GB" sz="2092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92" dirty="0">
                    <a:latin typeface="Arial" panose="020B0604020202020204" pitchFamily="34" charset="0"/>
                    <a:cs typeface="Arial" panose="020B0604020202020204" pitchFamily="34" charset="0"/>
                  </a:rPr>
                  <a:t>The gradients of </a:t>
                </a:r>
                <a:r>
                  <a:rPr lang="en-GB" sz="2092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perpendicular </a:t>
                </a:r>
                <a:r>
                  <a:rPr lang="en-GB" sz="2092" dirty="0">
                    <a:latin typeface="Arial" panose="020B0604020202020204" pitchFamily="34" charset="0"/>
                    <a:cs typeface="Arial" panose="020B0604020202020204" pitchFamily="34" charset="0"/>
                  </a:rPr>
                  <a:t>graphs are </a:t>
                </a:r>
                <a:r>
                  <a:rPr lang="en-GB" sz="2092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negative reciprocals</a:t>
                </a:r>
                <a:r>
                  <a:rPr lang="en-GB" sz="2092" dirty="0">
                    <a:latin typeface="Arial" panose="020B0604020202020204" pitchFamily="34" charset="0"/>
                    <a:cs typeface="Arial" panose="020B0604020202020204" pitchFamily="34" charset="0"/>
                  </a:rPr>
                  <a:t> of each other (their product is -1). </a:t>
                </a:r>
              </a:p>
              <a:p>
                <a:endParaRPr lang="en-GB" sz="2092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92" dirty="0">
                    <a:latin typeface="Arial" panose="020B0604020202020204" pitchFamily="34" charset="0"/>
                    <a:cs typeface="Arial" panose="020B0604020202020204" pitchFamily="34" charset="0"/>
                  </a:rPr>
                  <a:t>The </a:t>
                </a:r>
                <a14:m>
                  <m:oMath xmlns:m="http://schemas.openxmlformats.org/officeDocument/2006/math">
                    <m:r>
                      <a:rPr lang="en-GB" sz="2092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</m:oMath>
                </a14:m>
                <a:r>
                  <a:rPr lang="en-GB" sz="2092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-intercept</a:t>
                </a:r>
                <a:r>
                  <a:rPr lang="en-GB" sz="2092" dirty="0">
                    <a:latin typeface="Arial" panose="020B0604020202020204" pitchFamily="34" charset="0"/>
                    <a:cs typeface="Arial" panose="020B0604020202020204" pitchFamily="34" charset="0"/>
                  </a:rPr>
                  <a:t> is where the graph </a:t>
                </a:r>
                <a:r>
                  <a:rPr lang="en-GB" sz="2092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cuts the </a:t>
                </a:r>
                <a14:m>
                  <m:oMath xmlns:m="http://schemas.openxmlformats.org/officeDocument/2006/math">
                    <m:r>
                      <a:rPr lang="en-GB" sz="2092" i="1" u="sng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sz="2092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-axis.</a:t>
                </a:r>
              </a:p>
              <a:p>
                <a:endParaRPr lang="en-GB" sz="2092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92" dirty="0">
                    <a:latin typeface="Arial" panose="020B0604020202020204" pitchFamily="34" charset="0"/>
                    <a:cs typeface="Arial" panose="020B0604020202020204" pitchFamily="34" charset="0"/>
                  </a:rPr>
                  <a:t>The </a:t>
                </a:r>
                <a14:m>
                  <m:oMath xmlns:m="http://schemas.openxmlformats.org/officeDocument/2006/math">
                    <m:r>
                      <a:rPr lang="en-GB" sz="2092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r>
                  <a:rPr lang="en-GB" sz="2092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-intercept</a:t>
                </a:r>
                <a:r>
                  <a:rPr lang="en-GB" sz="2092" dirty="0">
                    <a:latin typeface="Arial" panose="020B0604020202020204" pitchFamily="34" charset="0"/>
                    <a:cs typeface="Arial" panose="020B0604020202020204" pitchFamily="34" charset="0"/>
                  </a:rPr>
                  <a:t> is where the graph </a:t>
                </a:r>
                <a:r>
                  <a:rPr lang="en-GB" sz="2092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cuts the </a:t>
                </a:r>
                <a14:m>
                  <m:oMath xmlns:m="http://schemas.openxmlformats.org/officeDocument/2006/math">
                    <m:r>
                      <a:rPr lang="en-GB" sz="2092" i="1" u="sng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92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-axis.</a:t>
                </a: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1268760"/>
                <a:ext cx="6679375" cy="2667910"/>
              </a:xfrm>
              <a:prstGeom prst="rect">
                <a:avLst/>
              </a:prstGeom>
              <a:blipFill>
                <a:blip r:embed="rId2"/>
                <a:stretch>
                  <a:fillRect l="-1095" t="-1598" b="-34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629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1422</Words>
  <Application>Microsoft Office PowerPoint</Application>
  <PresentationFormat>On-screen Show (4:3)</PresentationFormat>
  <Paragraphs>248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Cambria Math</vt:lpstr>
      <vt:lpstr>Comic Sans MS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14</cp:revision>
  <dcterms:created xsi:type="dcterms:W3CDTF">2015-07-01T12:05:39Z</dcterms:created>
  <dcterms:modified xsi:type="dcterms:W3CDTF">2020-05-15T19:57:18Z</dcterms:modified>
</cp:coreProperties>
</file>