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85" r:id="rId2"/>
  </p:sldMasterIdLst>
  <p:notesMasterIdLst>
    <p:notesMasterId r:id="rId11"/>
  </p:notesMasterIdLst>
  <p:handoutMasterIdLst>
    <p:handoutMasterId r:id="rId12"/>
  </p:handoutMasterIdLst>
  <p:sldIdLst>
    <p:sldId id="256" r:id="rId3"/>
    <p:sldId id="274" r:id="rId4"/>
    <p:sldId id="271" r:id="rId5"/>
    <p:sldId id="272" r:id="rId6"/>
    <p:sldId id="273" r:id="rId7"/>
    <p:sldId id="276" r:id="rId8"/>
    <p:sldId id="277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945E97-4AD6-4DE9-B5F0-D5DC9CD5B223}" v="38" dt="2020-05-17T20:01:26.2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33945E97-4AD6-4DE9-B5F0-D5DC9CD5B223}"/>
    <pc:docChg chg="custSel modSld modMainMaster">
      <pc:chgData name="Danielle" userId="e2554c37-e717-43a0-ba79-1183ca921ccd" providerId="ADAL" clId="{33945E97-4AD6-4DE9-B5F0-D5DC9CD5B223}" dt="2020-05-17T20:01:58.137" v="78" actId="6549"/>
      <pc:docMkLst>
        <pc:docMk/>
      </pc:docMkLst>
      <pc:sldChg chg="modSp mod">
        <pc:chgData name="Danielle" userId="e2554c37-e717-43a0-ba79-1183ca921ccd" providerId="ADAL" clId="{33945E97-4AD6-4DE9-B5F0-D5DC9CD5B223}" dt="2020-05-17T19:58:33.217" v="13" actId="2711"/>
        <pc:sldMkLst>
          <pc:docMk/>
          <pc:sldMk cId="0" sldId="256"/>
        </pc:sldMkLst>
        <pc:spChg chg="mod">
          <ac:chgData name="Danielle" userId="e2554c37-e717-43a0-ba79-1183ca921ccd" providerId="ADAL" clId="{33945E97-4AD6-4DE9-B5F0-D5DC9CD5B223}" dt="2020-05-17T19:58:33.217" v="13" actId="2711"/>
          <ac:spMkLst>
            <pc:docMk/>
            <pc:sldMk cId="0" sldId="256"/>
            <ac:spMk id="2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33.217" v="13" actId="2711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33945E97-4AD6-4DE9-B5F0-D5DC9CD5B223}" dt="2020-05-17T19:59:26.005" v="27"/>
        <pc:sldMkLst>
          <pc:docMk/>
          <pc:sldMk cId="2383221936" sldId="271"/>
        </pc:sldMkLst>
        <pc:spChg chg="mod">
          <ac:chgData name="Danielle" userId="e2554c37-e717-43a0-ba79-1183ca921ccd" providerId="ADAL" clId="{33945E97-4AD6-4DE9-B5F0-D5DC9CD5B223}" dt="2020-05-17T19:58:50.199" v="15" actId="2711"/>
          <ac:spMkLst>
            <pc:docMk/>
            <pc:sldMk cId="2383221936" sldId="271"/>
            <ac:spMk id="3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9:12.109" v="25"/>
          <ac:spMkLst>
            <pc:docMk/>
            <pc:sldMk cId="2383221936" sldId="271"/>
            <ac:spMk id="4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50.199" v="15" actId="2711"/>
          <ac:spMkLst>
            <pc:docMk/>
            <pc:sldMk cId="2383221936" sldId="271"/>
            <ac:spMk id="6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50.199" v="15" actId="2711"/>
          <ac:spMkLst>
            <pc:docMk/>
            <pc:sldMk cId="2383221936" sldId="271"/>
            <ac:spMk id="7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50.199" v="15" actId="2711"/>
          <ac:spMkLst>
            <pc:docMk/>
            <pc:sldMk cId="2383221936" sldId="271"/>
            <ac:spMk id="8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50.199" v="15" actId="2711"/>
          <ac:spMkLst>
            <pc:docMk/>
            <pc:sldMk cId="2383221936" sldId="271"/>
            <ac:spMk id="9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50.199" v="15" actId="2711"/>
          <ac:spMkLst>
            <pc:docMk/>
            <pc:sldMk cId="2383221936" sldId="271"/>
            <ac:spMk id="10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50.199" v="15" actId="2711"/>
          <ac:spMkLst>
            <pc:docMk/>
            <pc:sldMk cId="2383221936" sldId="271"/>
            <ac:spMk id="11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50.199" v="15" actId="2711"/>
          <ac:spMkLst>
            <pc:docMk/>
            <pc:sldMk cId="2383221936" sldId="271"/>
            <ac:spMk id="12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50.199" v="15" actId="2711"/>
          <ac:spMkLst>
            <pc:docMk/>
            <pc:sldMk cId="2383221936" sldId="271"/>
            <ac:spMk id="13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50.199" v="15" actId="2711"/>
          <ac:spMkLst>
            <pc:docMk/>
            <pc:sldMk cId="2383221936" sldId="271"/>
            <ac:spMk id="14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50.199" v="15" actId="2711"/>
          <ac:spMkLst>
            <pc:docMk/>
            <pc:sldMk cId="2383221936" sldId="271"/>
            <ac:spMk id="15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50.199" v="15" actId="2711"/>
          <ac:spMkLst>
            <pc:docMk/>
            <pc:sldMk cId="2383221936" sldId="271"/>
            <ac:spMk id="16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50.199" v="15" actId="2711"/>
          <ac:spMkLst>
            <pc:docMk/>
            <pc:sldMk cId="2383221936" sldId="271"/>
            <ac:spMk id="17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50.199" v="15" actId="2711"/>
          <ac:spMkLst>
            <pc:docMk/>
            <pc:sldMk cId="2383221936" sldId="271"/>
            <ac:spMk id="18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50.199" v="15" actId="2711"/>
          <ac:spMkLst>
            <pc:docMk/>
            <pc:sldMk cId="2383221936" sldId="271"/>
            <ac:spMk id="19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50.199" v="15" actId="2711"/>
          <ac:spMkLst>
            <pc:docMk/>
            <pc:sldMk cId="2383221936" sldId="271"/>
            <ac:spMk id="20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50.199" v="15" actId="2711"/>
          <ac:spMkLst>
            <pc:docMk/>
            <pc:sldMk cId="2383221936" sldId="271"/>
            <ac:spMk id="21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50.199" v="15" actId="2711"/>
          <ac:spMkLst>
            <pc:docMk/>
            <pc:sldMk cId="2383221936" sldId="271"/>
            <ac:spMk id="22" creationId="{00000000-0000-0000-0000-000000000000}"/>
          </ac:spMkLst>
        </pc:spChg>
        <pc:graphicFrameChg chg="mod">
          <ac:chgData name="Danielle" userId="e2554c37-e717-43a0-ba79-1183ca921ccd" providerId="ADAL" clId="{33945E97-4AD6-4DE9-B5F0-D5DC9CD5B223}" dt="2020-05-17T19:59:26.005" v="27"/>
          <ac:graphicFrameMkLst>
            <pc:docMk/>
            <pc:sldMk cId="2383221936" sldId="271"/>
            <ac:graphicFrameMk id="5" creationId="{00000000-0000-0000-0000-000000000000}"/>
          </ac:graphicFrameMkLst>
        </pc:graphicFrameChg>
        <pc:picChg chg="mod">
          <ac:chgData name="Danielle" userId="e2554c37-e717-43a0-ba79-1183ca921ccd" providerId="ADAL" clId="{33945E97-4AD6-4DE9-B5F0-D5DC9CD5B223}" dt="2020-05-17T19:58:50.199" v="15" actId="2711"/>
          <ac:picMkLst>
            <pc:docMk/>
            <pc:sldMk cId="2383221936" sldId="271"/>
            <ac:picMk id="2" creationId="{00000000-0000-0000-0000-000000000000}"/>
          </ac:picMkLst>
        </pc:picChg>
      </pc:sldChg>
      <pc:sldChg chg="modSp mod">
        <pc:chgData name="Danielle" userId="e2554c37-e717-43a0-ba79-1183ca921ccd" providerId="ADAL" clId="{33945E97-4AD6-4DE9-B5F0-D5DC9CD5B223}" dt="2020-05-17T20:00:38.475" v="44" actId="2711"/>
        <pc:sldMkLst>
          <pc:docMk/>
          <pc:sldMk cId="4969570" sldId="272"/>
        </pc:sldMkLst>
        <pc:spChg chg="mod">
          <ac:chgData name="Danielle" userId="e2554c37-e717-43a0-ba79-1183ca921ccd" providerId="ADAL" clId="{33945E97-4AD6-4DE9-B5F0-D5DC9CD5B223}" dt="2020-05-17T20:00:38.475" v="44" actId="2711"/>
          <ac:spMkLst>
            <pc:docMk/>
            <pc:sldMk cId="4969570" sldId="272"/>
            <ac:spMk id="4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38.475" v="44" actId="2711"/>
          <ac:spMkLst>
            <pc:docMk/>
            <pc:sldMk cId="4969570" sldId="272"/>
            <ac:spMk id="5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38.475" v="44" actId="2711"/>
          <ac:spMkLst>
            <pc:docMk/>
            <pc:sldMk cId="4969570" sldId="272"/>
            <ac:spMk id="7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38.475" v="44" actId="2711"/>
          <ac:spMkLst>
            <pc:docMk/>
            <pc:sldMk cId="4969570" sldId="272"/>
            <ac:spMk id="8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38.475" v="44" actId="2711"/>
          <ac:spMkLst>
            <pc:docMk/>
            <pc:sldMk cId="4969570" sldId="272"/>
            <ac:spMk id="9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38.475" v="44" actId="2711"/>
          <ac:spMkLst>
            <pc:docMk/>
            <pc:sldMk cId="4969570" sldId="272"/>
            <ac:spMk id="10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38.475" v="44" actId="2711"/>
          <ac:spMkLst>
            <pc:docMk/>
            <pc:sldMk cId="4969570" sldId="272"/>
            <ac:spMk id="11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38.475" v="44" actId="2711"/>
          <ac:spMkLst>
            <pc:docMk/>
            <pc:sldMk cId="4969570" sldId="272"/>
            <ac:spMk id="12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38.475" v="44" actId="2711"/>
          <ac:spMkLst>
            <pc:docMk/>
            <pc:sldMk cId="4969570" sldId="272"/>
            <ac:spMk id="13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38.475" v="44" actId="2711"/>
          <ac:spMkLst>
            <pc:docMk/>
            <pc:sldMk cId="4969570" sldId="272"/>
            <ac:spMk id="14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38.475" v="44" actId="2711"/>
          <ac:spMkLst>
            <pc:docMk/>
            <pc:sldMk cId="4969570" sldId="272"/>
            <ac:spMk id="15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38.475" v="44" actId="2711"/>
          <ac:spMkLst>
            <pc:docMk/>
            <pc:sldMk cId="4969570" sldId="272"/>
            <ac:spMk id="16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38.475" v="44" actId="2711"/>
          <ac:spMkLst>
            <pc:docMk/>
            <pc:sldMk cId="4969570" sldId="272"/>
            <ac:spMk id="17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38.475" v="44" actId="2711"/>
          <ac:spMkLst>
            <pc:docMk/>
            <pc:sldMk cId="4969570" sldId="272"/>
            <ac:spMk id="18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38.475" v="44" actId="2711"/>
          <ac:spMkLst>
            <pc:docMk/>
            <pc:sldMk cId="4969570" sldId="272"/>
            <ac:spMk id="19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38.475" v="44" actId="2711"/>
          <ac:spMkLst>
            <pc:docMk/>
            <pc:sldMk cId="4969570" sldId="272"/>
            <ac:spMk id="20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38.475" v="44" actId="2711"/>
          <ac:spMkLst>
            <pc:docMk/>
            <pc:sldMk cId="4969570" sldId="272"/>
            <ac:spMk id="21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38.475" v="44" actId="2711"/>
          <ac:spMkLst>
            <pc:docMk/>
            <pc:sldMk cId="4969570" sldId="272"/>
            <ac:spMk id="22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38.475" v="44" actId="2711"/>
          <ac:spMkLst>
            <pc:docMk/>
            <pc:sldMk cId="4969570" sldId="272"/>
            <ac:spMk id="25" creationId="{00000000-0000-0000-0000-000000000000}"/>
          </ac:spMkLst>
        </pc:spChg>
        <pc:graphicFrameChg chg="mod">
          <ac:chgData name="Danielle" userId="e2554c37-e717-43a0-ba79-1183ca921ccd" providerId="ADAL" clId="{33945E97-4AD6-4DE9-B5F0-D5DC9CD5B223}" dt="2020-05-17T20:00:38.475" v="44" actId="2711"/>
          <ac:graphicFrameMkLst>
            <pc:docMk/>
            <pc:sldMk cId="4969570" sldId="272"/>
            <ac:graphicFrameMk id="6" creationId="{00000000-0000-0000-0000-000000000000}"/>
          </ac:graphicFrameMkLst>
        </pc:graphicFrameChg>
        <pc:picChg chg="mod">
          <ac:chgData name="Danielle" userId="e2554c37-e717-43a0-ba79-1183ca921ccd" providerId="ADAL" clId="{33945E97-4AD6-4DE9-B5F0-D5DC9CD5B223}" dt="2020-05-17T20:00:38.475" v="44" actId="2711"/>
          <ac:picMkLst>
            <pc:docMk/>
            <pc:sldMk cId="4969570" sldId="272"/>
            <ac:picMk id="3" creationId="{00000000-0000-0000-0000-000000000000}"/>
          </ac:picMkLst>
        </pc:picChg>
      </pc:sldChg>
      <pc:sldChg chg="modSp mod">
        <pc:chgData name="Danielle" userId="e2554c37-e717-43a0-ba79-1183ca921ccd" providerId="ADAL" clId="{33945E97-4AD6-4DE9-B5F0-D5DC9CD5B223}" dt="2020-05-17T20:01:26.251" v="67"/>
        <pc:sldMkLst>
          <pc:docMk/>
          <pc:sldMk cId="4969570" sldId="273"/>
        </pc:sldMkLst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4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1:26.251" v="67"/>
          <ac:spMkLst>
            <pc:docMk/>
            <pc:sldMk cId="4969570" sldId="273"/>
            <ac:spMk id="5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7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8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9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10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11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12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13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14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15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16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17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18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19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20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21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22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25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26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27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28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29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30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31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32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33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34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36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0:48.894" v="45" actId="2711"/>
          <ac:spMkLst>
            <pc:docMk/>
            <pc:sldMk cId="4969570" sldId="273"/>
            <ac:spMk id="37" creationId="{00000000-0000-0000-0000-000000000000}"/>
          </ac:spMkLst>
        </pc:spChg>
        <pc:graphicFrameChg chg="mod modGraphic">
          <ac:chgData name="Danielle" userId="e2554c37-e717-43a0-ba79-1183ca921ccd" providerId="ADAL" clId="{33945E97-4AD6-4DE9-B5F0-D5DC9CD5B223}" dt="2020-05-17T20:01:00.581" v="50"/>
          <ac:graphicFrameMkLst>
            <pc:docMk/>
            <pc:sldMk cId="4969570" sldId="273"/>
            <ac:graphicFrameMk id="24" creationId="{00000000-0000-0000-0000-000000000000}"/>
          </ac:graphicFrameMkLst>
        </pc:graphicFrameChg>
        <pc:picChg chg="mod">
          <ac:chgData name="Danielle" userId="e2554c37-e717-43a0-ba79-1183ca921ccd" providerId="ADAL" clId="{33945E97-4AD6-4DE9-B5F0-D5DC9CD5B223}" dt="2020-05-17T20:00:48.894" v="45" actId="2711"/>
          <ac:picMkLst>
            <pc:docMk/>
            <pc:sldMk cId="4969570" sldId="273"/>
            <ac:picMk id="3" creationId="{00000000-0000-0000-0000-000000000000}"/>
          </ac:picMkLst>
        </pc:picChg>
      </pc:sldChg>
      <pc:sldChg chg="modSp">
        <pc:chgData name="Danielle" userId="e2554c37-e717-43a0-ba79-1183ca921ccd" providerId="ADAL" clId="{33945E97-4AD6-4DE9-B5F0-D5DC9CD5B223}" dt="2020-05-17T19:58:41.130" v="14" actId="2711"/>
        <pc:sldMkLst>
          <pc:docMk/>
          <pc:sldMk cId="4276626977" sldId="274"/>
        </pc:sldMkLst>
        <pc:spChg chg="mod">
          <ac:chgData name="Danielle" userId="e2554c37-e717-43a0-ba79-1183ca921ccd" providerId="ADAL" clId="{33945E97-4AD6-4DE9-B5F0-D5DC9CD5B223}" dt="2020-05-17T19:58:41.130" v="14" actId="2711"/>
          <ac:spMkLst>
            <pc:docMk/>
            <pc:sldMk cId="4276626977" sldId="274"/>
            <ac:spMk id="2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41.130" v="14" actId="2711"/>
          <ac:spMkLst>
            <pc:docMk/>
            <pc:sldMk cId="4276626977" sldId="274"/>
            <ac:spMk id="4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41.130" v="14" actId="2711"/>
          <ac:spMkLst>
            <pc:docMk/>
            <pc:sldMk cId="4276626977" sldId="274"/>
            <ac:spMk id="9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41.130" v="14" actId="2711"/>
          <ac:spMkLst>
            <pc:docMk/>
            <pc:sldMk cId="4276626977" sldId="274"/>
            <ac:spMk id="10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41.130" v="14" actId="2711"/>
          <ac:spMkLst>
            <pc:docMk/>
            <pc:sldMk cId="4276626977" sldId="274"/>
            <ac:spMk id="11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41.130" v="14" actId="2711"/>
          <ac:spMkLst>
            <pc:docMk/>
            <pc:sldMk cId="4276626977" sldId="274"/>
            <ac:spMk id="16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41.130" v="14" actId="2711"/>
          <ac:spMkLst>
            <pc:docMk/>
            <pc:sldMk cId="4276626977" sldId="274"/>
            <ac:spMk id="19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41.130" v="14" actId="2711"/>
          <ac:spMkLst>
            <pc:docMk/>
            <pc:sldMk cId="4276626977" sldId="274"/>
            <ac:spMk id="20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41.130" v="14" actId="2711"/>
          <ac:spMkLst>
            <pc:docMk/>
            <pc:sldMk cId="4276626977" sldId="274"/>
            <ac:spMk id="21" creationId="{00000000-0000-0000-0000-000000000000}"/>
          </ac:spMkLst>
        </pc:spChg>
        <pc:picChg chg="mod">
          <ac:chgData name="Danielle" userId="e2554c37-e717-43a0-ba79-1183ca921ccd" providerId="ADAL" clId="{33945E97-4AD6-4DE9-B5F0-D5DC9CD5B223}" dt="2020-05-17T19:58:41.130" v="14" actId="2711"/>
          <ac:picMkLst>
            <pc:docMk/>
            <pc:sldMk cId="4276626977" sldId="274"/>
            <ac:picMk id="5" creationId="{00000000-0000-0000-0000-000000000000}"/>
          </ac:picMkLst>
        </pc:picChg>
        <pc:picChg chg="mod">
          <ac:chgData name="Danielle" userId="e2554c37-e717-43a0-ba79-1183ca921ccd" providerId="ADAL" clId="{33945E97-4AD6-4DE9-B5F0-D5DC9CD5B223}" dt="2020-05-17T19:58:41.130" v="14" actId="2711"/>
          <ac:picMkLst>
            <pc:docMk/>
            <pc:sldMk cId="4276626977" sldId="274"/>
            <ac:picMk id="6" creationId="{00000000-0000-0000-0000-000000000000}"/>
          </ac:picMkLst>
        </pc:picChg>
        <pc:picChg chg="mod">
          <ac:chgData name="Danielle" userId="e2554c37-e717-43a0-ba79-1183ca921ccd" providerId="ADAL" clId="{33945E97-4AD6-4DE9-B5F0-D5DC9CD5B223}" dt="2020-05-17T19:58:41.130" v="14" actId="2711"/>
          <ac:picMkLst>
            <pc:docMk/>
            <pc:sldMk cId="4276626977" sldId="274"/>
            <ac:picMk id="7" creationId="{00000000-0000-0000-0000-000000000000}"/>
          </ac:picMkLst>
        </pc:picChg>
        <pc:picChg chg="mod">
          <ac:chgData name="Danielle" userId="e2554c37-e717-43a0-ba79-1183ca921ccd" providerId="ADAL" clId="{33945E97-4AD6-4DE9-B5F0-D5DC9CD5B223}" dt="2020-05-17T19:58:41.130" v="14" actId="2711"/>
          <ac:picMkLst>
            <pc:docMk/>
            <pc:sldMk cId="4276626977" sldId="274"/>
            <ac:picMk id="1026" creationId="{00000000-0000-0000-0000-000000000000}"/>
          </ac:picMkLst>
        </pc:picChg>
        <pc:cxnChg chg="mod">
          <ac:chgData name="Danielle" userId="e2554c37-e717-43a0-ba79-1183ca921ccd" providerId="ADAL" clId="{33945E97-4AD6-4DE9-B5F0-D5DC9CD5B223}" dt="2020-05-17T19:58:41.130" v="14" actId="2711"/>
          <ac:cxnSpMkLst>
            <pc:docMk/>
            <pc:sldMk cId="4276626977" sldId="274"/>
            <ac:cxnSpMk id="12" creationId="{00000000-0000-0000-0000-000000000000}"/>
          </ac:cxnSpMkLst>
        </pc:cxnChg>
        <pc:cxnChg chg="mod">
          <ac:chgData name="Danielle" userId="e2554c37-e717-43a0-ba79-1183ca921ccd" providerId="ADAL" clId="{33945E97-4AD6-4DE9-B5F0-D5DC9CD5B223}" dt="2020-05-17T19:58:41.130" v="14" actId="2711"/>
          <ac:cxnSpMkLst>
            <pc:docMk/>
            <pc:sldMk cId="4276626977" sldId="274"/>
            <ac:cxnSpMk id="14" creationId="{00000000-0000-0000-0000-000000000000}"/>
          </ac:cxnSpMkLst>
        </pc:cxnChg>
        <pc:cxnChg chg="mod">
          <ac:chgData name="Danielle" userId="e2554c37-e717-43a0-ba79-1183ca921ccd" providerId="ADAL" clId="{33945E97-4AD6-4DE9-B5F0-D5DC9CD5B223}" dt="2020-05-17T19:58:41.130" v="14" actId="2711"/>
          <ac:cxnSpMkLst>
            <pc:docMk/>
            <pc:sldMk cId="4276626977" sldId="274"/>
            <ac:cxnSpMk id="15" creationId="{00000000-0000-0000-0000-000000000000}"/>
          </ac:cxnSpMkLst>
        </pc:cxnChg>
        <pc:cxnChg chg="mod">
          <ac:chgData name="Danielle" userId="e2554c37-e717-43a0-ba79-1183ca921ccd" providerId="ADAL" clId="{33945E97-4AD6-4DE9-B5F0-D5DC9CD5B223}" dt="2020-05-17T19:58:41.130" v="14" actId="2711"/>
          <ac:cxnSpMkLst>
            <pc:docMk/>
            <pc:sldMk cId="4276626977" sldId="274"/>
            <ac:cxnSpMk id="17" creationId="{00000000-0000-0000-0000-000000000000}"/>
          </ac:cxnSpMkLst>
        </pc:cxnChg>
      </pc:sldChg>
      <pc:sldChg chg="modSp mod">
        <pc:chgData name="Danielle" userId="e2554c37-e717-43a0-ba79-1183ca921ccd" providerId="ADAL" clId="{33945E97-4AD6-4DE9-B5F0-D5DC9CD5B223}" dt="2020-05-17T20:01:58.137" v="78" actId="6549"/>
        <pc:sldMkLst>
          <pc:docMk/>
          <pc:sldMk cId="1376300298" sldId="277"/>
        </pc:sldMkLst>
        <pc:spChg chg="mod">
          <ac:chgData name="Danielle" userId="e2554c37-e717-43a0-ba79-1183ca921ccd" providerId="ADAL" clId="{33945E97-4AD6-4DE9-B5F0-D5DC9CD5B223}" dt="2020-05-17T20:01:39.416" v="68" actId="2711"/>
          <ac:spMkLst>
            <pc:docMk/>
            <pc:sldMk cId="1376300298" sldId="277"/>
            <ac:spMk id="2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20:01:58.137" v="78" actId="6549"/>
          <ac:spMkLst>
            <pc:docMk/>
            <pc:sldMk cId="1376300298" sldId="277"/>
            <ac:spMk id="3" creationId="{00000000-0000-0000-0000-000000000000}"/>
          </ac:spMkLst>
        </pc:spChg>
      </pc:sldChg>
      <pc:sldMasterChg chg="modSp modSldLayout">
        <pc:chgData name="Danielle" userId="e2554c37-e717-43a0-ba79-1183ca921ccd" providerId="ADAL" clId="{33945E97-4AD6-4DE9-B5F0-D5DC9CD5B223}" dt="2020-05-17T19:58:09.497" v="9" actId="2711"/>
        <pc:sldMasterMkLst>
          <pc:docMk/>
          <pc:sldMasterMk cId="2171730959" sldId="2147483679"/>
        </pc:sldMasterMkLst>
        <pc:spChg chg="mod">
          <ac:chgData name="Danielle" userId="e2554c37-e717-43a0-ba79-1183ca921ccd" providerId="ADAL" clId="{33945E97-4AD6-4DE9-B5F0-D5DC9CD5B223}" dt="2020-05-17T19:57:23.648" v="0" actId="2711"/>
          <ac:spMkLst>
            <pc:docMk/>
            <pc:sldMasterMk cId="2171730959" sldId="2147483679"/>
            <ac:spMk id="14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7:23.648" v="0" actId="2711"/>
          <ac:spMkLst>
            <pc:docMk/>
            <pc:sldMasterMk cId="2171730959" sldId="2147483679"/>
            <ac:spMk id="15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7:23.648" v="0" actId="2711"/>
          <ac:spMkLst>
            <pc:docMk/>
            <pc:sldMasterMk cId="2171730959" sldId="2147483679"/>
            <ac:spMk id="16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7:23.648" v="0" actId="2711"/>
          <ac:spMkLst>
            <pc:docMk/>
            <pc:sldMasterMk cId="2171730959" sldId="2147483679"/>
            <ac:spMk id="17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7:23.648" v="0" actId="2711"/>
          <ac:spMkLst>
            <pc:docMk/>
            <pc:sldMasterMk cId="2171730959" sldId="2147483679"/>
            <ac:spMk id="18" creationId="{00000000-0000-0000-0000-000000000000}"/>
          </ac:spMkLst>
        </pc:spChg>
        <pc:picChg chg="mod">
          <ac:chgData name="Danielle" userId="e2554c37-e717-43a0-ba79-1183ca921ccd" providerId="ADAL" clId="{33945E97-4AD6-4DE9-B5F0-D5DC9CD5B223}" dt="2020-05-17T19:57:23.648" v="0" actId="2711"/>
          <ac:picMkLst>
            <pc:docMk/>
            <pc:sldMasterMk cId="2171730959" sldId="2147483679"/>
            <ac:picMk id="13" creationId="{00000000-0000-0000-0000-000000000000}"/>
          </ac:picMkLst>
        </pc:picChg>
        <pc:picChg chg="mod">
          <ac:chgData name="Danielle" userId="e2554c37-e717-43a0-ba79-1183ca921ccd" providerId="ADAL" clId="{33945E97-4AD6-4DE9-B5F0-D5DC9CD5B223}" dt="2020-05-17T19:57:23.648" v="0" actId="2711"/>
          <ac:picMkLst>
            <pc:docMk/>
            <pc:sldMasterMk cId="2171730959" sldId="2147483679"/>
            <ac:picMk id="29" creationId="{00000000-0000-0000-0000-000000000000}"/>
          </ac:picMkLst>
        </pc:picChg>
        <pc:picChg chg="mod">
          <ac:chgData name="Danielle" userId="e2554c37-e717-43a0-ba79-1183ca921ccd" providerId="ADAL" clId="{33945E97-4AD6-4DE9-B5F0-D5DC9CD5B223}" dt="2020-05-17T19:57:23.648" v="0" actId="2711"/>
          <ac:picMkLst>
            <pc:docMk/>
            <pc:sldMasterMk cId="2171730959" sldId="2147483679"/>
            <ac:picMk id="31" creationId="{00000000-0000-0000-0000-000000000000}"/>
          </ac:picMkLst>
        </pc:picChg>
        <pc:picChg chg="mod">
          <ac:chgData name="Danielle" userId="e2554c37-e717-43a0-ba79-1183ca921ccd" providerId="ADAL" clId="{33945E97-4AD6-4DE9-B5F0-D5DC9CD5B223}" dt="2020-05-17T19:57:23.648" v="0" actId="2711"/>
          <ac:picMkLst>
            <pc:docMk/>
            <pc:sldMasterMk cId="2171730959" sldId="2147483679"/>
            <ac:picMk id="32" creationId="{00000000-0000-0000-0000-000000000000}"/>
          </ac:picMkLst>
        </pc:picChg>
        <pc:picChg chg="mod">
          <ac:chgData name="Danielle" userId="e2554c37-e717-43a0-ba79-1183ca921ccd" providerId="ADAL" clId="{33945E97-4AD6-4DE9-B5F0-D5DC9CD5B223}" dt="2020-05-17T19:57:23.648" v="0" actId="2711"/>
          <ac:picMkLst>
            <pc:docMk/>
            <pc:sldMasterMk cId="2171730959" sldId="2147483679"/>
            <ac:picMk id="33" creationId="{00000000-0000-0000-0000-000000000000}"/>
          </ac:picMkLst>
        </pc:picChg>
        <pc:picChg chg="mod">
          <ac:chgData name="Danielle" userId="e2554c37-e717-43a0-ba79-1183ca921ccd" providerId="ADAL" clId="{33945E97-4AD6-4DE9-B5F0-D5DC9CD5B223}" dt="2020-05-17T19:57:23.648" v="0" actId="2711"/>
          <ac:picMkLst>
            <pc:docMk/>
            <pc:sldMasterMk cId="2171730959" sldId="2147483679"/>
            <ac:picMk id="34" creationId="{00000000-0000-0000-0000-000000000000}"/>
          </ac:picMkLst>
        </pc:picChg>
        <pc:picChg chg="mod">
          <ac:chgData name="Danielle" userId="e2554c37-e717-43a0-ba79-1183ca921ccd" providerId="ADAL" clId="{33945E97-4AD6-4DE9-B5F0-D5DC9CD5B223}" dt="2020-05-17T19:57:23.648" v="0" actId="2711"/>
          <ac:picMkLst>
            <pc:docMk/>
            <pc:sldMasterMk cId="2171730959" sldId="2147483679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33945E97-4AD6-4DE9-B5F0-D5DC9CD5B223}" dt="2020-05-17T19:57:42.522" v="1" actId="2711"/>
          <pc:sldLayoutMkLst>
            <pc:docMk/>
            <pc:sldMasterMk cId="2171730959" sldId="2147483679"/>
            <pc:sldLayoutMk cId="191516367" sldId="2147483681"/>
          </pc:sldLayoutMkLst>
          <pc:spChg chg="mod">
            <ac:chgData name="Danielle" userId="e2554c37-e717-43a0-ba79-1183ca921ccd" providerId="ADAL" clId="{33945E97-4AD6-4DE9-B5F0-D5DC9CD5B223}" dt="2020-05-17T19:57:42.522" v="1" actId="2711"/>
            <ac:spMkLst>
              <pc:docMk/>
              <pc:sldMasterMk cId="2171730959" sldId="2147483679"/>
              <pc:sldLayoutMk cId="191516367" sldId="2147483681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33945E97-4AD6-4DE9-B5F0-D5DC9CD5B223}" dt="2020-05-17T19:58:03.017" v="8" actId="1035"/>
          <pc:sldLayoutMkLst>
            <pc:docMk/>
            <pc:sldMasterMk cId="2171730959" sldId="2147483679"/>
            <pc:sldLayoutMk cId="2519627156" sldId="2147483682"/>
          </pc:sldLayoutMkLst>
          <pc:spChg chg="mod">
            <ac:chgData name="Danielle" userId="e2554c37-e717-43a0-ba79-1183ca921ccd" providerId="ADAL" clId="{33945E97-4AD6-4DE9-B5F0-D5DC9CD5B223}" dt="2020-05-17T19:57:53.853" v="3" actId="13822"/>
            <ac:spMkLst>
              <pc:docMk/>
              <pc:sldMasterMk cId="2171730959" sldId="2147483679"/>
              <pc:sldLayoutMk cId="2519627156" sldId="2147483682"/>
              <ac:spMk id="2" creationId="{00000000-0000-0000-0000-000000000000}"/>
            </ac:spMkLst>
          </pc:spChg>
          <pc:spChg chg="mod">
            <ac:chgData name="Danielle" userId="e2554c37-e717-43a0-ba79-1183ca921ccd" providerId="ADAL" clId="{33945E97-4AD6-4DE9-B5F0-D5DC9CD5B223}" dt="2020-05-17T19:57:53.853" v="3" actId="13822"/>
            <ac:spMkLst>
              <pc:docMk/>
              <pc:sldMasterMk cId="2171730959" sldId="2147483679"/>
              <pc:sldLayoutMk cId="2519627156" sldId="2147483682"/>
              <ac:spMk id="8" creationId="{00000000-0000-0000-0000-000000000000}"/>
            </ac:spMkLst>
          </pc:spChg>
          <pc:spChg chg="mod">
            <ac:chgData name="Danielle" userId="e2554c37-e717-43a0-ba79-1183ca921ccd" providerId="ADAL" clId="{33945E97-4AD6-4DE9-B5F0-D5DC9CD5B223}" dt="2020-05-17T19:58:03.017" v="8" actId="1035"/>
            <ac:spMkLst>
              <pc:docMk/>
              <pc:sldMasterMk cId="2171730959" sldId="2147483679"/>
              <pc:sldLayoutMk cId="2519627156" sldId="2147483682"/>
              <ac:spMk id="9" creationId="{00000000-0000-0000-0000-000000000000}"/>
            </ac:spMkLst>
          </pc:spChg>
          <pc:spChg chg="mod">
            <ac:chgData name="Danielle" userId="e2554c37-e717-43a0-ba79-1183ca921ccd" providerId="ADAL" clId="{33945E97-4AD6-4DE9-B5F0-D5DC9CD5B223}" dt="2020-05-17T19:58:00.330" v="6" actId="1036"/>
            <ac:spMkLst>
              <pc:docMk/>
              <pc:sldMasterMk cId="2171730959" sldId="2147483679"/>
              <pc:sldLayoutMk cId="2519627156" sldId="2147483682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33945E97-4AD6-4DE9-B5F0-D5DC9CD5B223}" dt="2020-05-17T19:57:53.853" v="3" actId="13822"/>
            <ac:cxnSpMkLst>
              <pc:docMk/>
              <pc:sldMasterMk cId="2171730959" sldId="2147483679"/>
              <pc:sldLayoutMk cId="2519627156" sldId="2147483682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33945E97-4AD6-4DE9-B5F0-D5DC9CD5B223}" dt="2020-05-17T19:57:53.853" v="3" actId="13822"/>
            <ac:cxnSpMkLst>
              <pc:docMk/>
              <pc:sldMasterMk cId="2171730959" sldId="2147483679"/>
              <pc:sldLayoutMk cId="2519627156" sldId="2147483682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33945E97-4AD6-4DE9-B5F0-D5DC9CD5B223}" dt="2020-05-17T19:57:53.853" v="3" actId="13822"/>
            <ac:cxnSpMkLst>
              <pc:docMk/>
              <pc:sldMasterMk cId="2171730959" sldId="2147483679"/>
              <pc:sldLayoutMk cId="2519627156" sldId="2147483682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33945E97-4AD6-4DE9-B5F0-D5DC9CD5B223}" dt="2020-05-17T19:57:53.853" v="3" actId="13822"/>
            <ac:cxnSpMkLst>
              <pc:docMk/>
              <pc:sldMasterMk cId="2171730959" sldId="2147483679"/>
              <pc:sldLayoutMk cId="2519627156" sldId="2147483682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33945E97-4AD6-4DE9-B5F0-D5DC9CD5B223}" dt="2020-05-17T19:57:53.853" v="3" actId="13822"/>
            <ac:cxnSpMkLst>
              <pc:docMk/>
              <pc:sldMasterMk cId="2171730959" sldId="2147483679"/>
              <pc:sldLayoutMk cId="2519627156" sldId="2147483682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33945E97-4AD6-4DE9-B5F0-D5DC9CD5B223}" dt="2020-05-17T19:58:09.497" v="9" actId="2711"/>
          <pc:sldLayoutMkLst>
            <pc:docMk/>
            <pc:sldMasterMk cId="2171730959" sldId="2147483679"/>
            <pc:sldLayoutMk cId="548481242" sldId="2147483683"/>
          </pc:sldLayoutMkLst>
          <pc:spChg chg="mod">
            <ac:chgData name="Danielle" userId="e2554c37-e717-43a0-ba79-1183ca921ccd" providerId="ADAL" clId="{33945E97-4AD6-4DE9-B5F0-D5DC9CD5B223}" dt="2020-05-17T19:58:09.497" v="9" actId="2711"/>
            <ac:spMkLst>
              <pc:docMk/>
              <pc:sldMasterMk cId="2171730959" sldId="2147483679"/>
              <pc:sldLayoutMk cId="548481242" sldId="2147483683"/>
              <ac:spMk id="2" creationId="{00000000-0000-0000-0000-000000000000}"/>
            </ac:spMkLst>
          </pc:spChg>
          <pc:spChg chg="mod">
            <ac:chgData name="Danielle" userId="e2554c37-e717-43a0-ba79-1183ca921ccd" providerId="ADAL" clId="{33945E97-4AD6-4DE9-B5F0-D5DC9CD5B223}" dt="2020-05-17T19:58:09.497" v="9" actId="2711"/>
            <ac:spMkLst>
              <pc:docMk/>
              <pc:sldMasterMk cId="2171730959" sldId="2147483679"/>
              <pc:sldLayoutMk cId="548481242" sldId="2147483683"/>
              <ac:spMk id="3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33945E97-4AD6-4DE9-B5F0-D5DC9CD5B223}" dt="2020-05-17T19:58:23.306" v="12" actId="2711"/>
        <pc:sldMasterMkLst>
          <pc:docMk/>
          <pc:sldMasterMk cId="769507600" sldId="2147483685"/>
        </pc:sldMasterMkLst>
        <pc:spChg chg="mod">
          <ac:chgData name="Danielle" userId="e2554c37-e717-43a0-ba79-1183ca921ccd" providerId="ADAL" clId="{33945E97-4AD6-4DE9-B5F0-D5DC9CD5B223}" dt="2020-05-17T19:58:17.447" v="10" actId="2711"/>
          <ac:spMkLst>
            <pc:docMk/>
            <pc:sldMasterMk cId="769507600" sldId="2147483685"/>
            <ac:spMk id="9" creationId="{00000000-0000-0000-0000-000000000000}"/>
          </ac:spMkLst>
        </pc:spChg>
        <pc:spChg chg="mod">
          <ac:chgData name="Danielle" userId="e2554c37-e717-43a0-ba79-1183ca921ccd" providerId="ADAL" clId="{33945E97-4AD6-4DE9-B5F0-D5DC9CD5B223}" dt="2020-05-17T19:58:17.447" v="10" actId="2711"/>
          <ac:spMkLst>
            <pc:docMk/>
            <pc:sldMasterMk cId="769507600" sldId="2147483685"/>
            <ac:spMk id="18" creationId="{00000000-0000-0000-0000-000000000000}"/>
          </ac:spMkLst>
        </pc:spChg>
        <pc:picChg chg="mod">
          <ac:chgData name="Danielle" userId="e2554c37-e717-43a0-ba79-1183ca921ccd" providerId="ADAL" clId="{33945E97-4AD6-4DE9-B5F0-D5DC9CD5B223}" dt="2020-05-17T19:58:17.447" v="10" actId="2711"/>
          <ac:picMkLst>
            <pc:docMk/>
            <pc:sldMasterMk cId="769507600" sldId="2147483685"/>
            <ac:picMk id="14" creationId="{00000000-0000-0000-0000-000000000000}"/>
          </ac:picMkLst>
        </pc:picChg>
        <pc:picChg chg="mod">
          <ac:chgData name="Danielle" userId="e2554c37-e717-43a0-ba79-1183ca921ccd" providerId="ADAL" clId="{33945E97-4AD6-4DE9-B5F0-D5DC9CD5B223}" dt="2020-05-17T19:58:17.447" v="10" actId="2711"/>
          <ac:picMkLst>
            <pc:docMk/>
            <pc:sldMasterMk cId="769507600" sldId="2147483685"/>
            <ac:picMk id="15" creationId="{00000000-0000-0000-0000-000000000000}"/>
          </ac:picMkLst>
        </pc:picChg>
        <pc:picChg chg="mod">
          <ac:chgData name="Danielle" userId="e2554c37-e717-43a0-ba79-1183ca921ccd" providerId="ADAL" clId="{33945E97-4AD6-4DE9-B5F0-D5DC9CD5B223}" dt="2020-05-17T19:58:17.447" v="10" actId="2711"/>
          <ac:picMkLst>
            <pc:docMk/>
            <pc:sldMasterMk cId="769507600" sldId="2147483685"/>
            <ac:picMk id="16" creationId="{00000000-0000-0000-0000-000000000000}"/>
          </ac:picMkLst>
        </pc:picChg>
        <pc:picChg chg="mod">
          <ac:chgData name="Danielle" userId="e2554c37-e717-43a0-ba79-1183ca921ccd" providerId="ADAL" clId="{33945E97-4AD6-4DE9-B5F0-D5DC9CD5B223}" dt="2020-05-17T19:58:17.447" v="10" actId="2711"/>
          <ac:picMkLst>
            <pc:docMk/>
            <pc:sldMasterMk cId="769507600" sldId="2147483685"/>
            <ac:picMk id="17" creationId="{00000000-0000-0000-0000-000000000000}"/>
          </ac:picMkLst>
        </pc:picChg>
        <pc:picChg chg="mod">
          <ac:chgData name="Danielle" userId="e2554c37-e717-43a0-ba79-1183ca921ccd" providerId="ADAL" clId="{33945E97-4AD6-4DE9-B5F0-D5DC9CD5B223}" dt="2020-05-17T19:58:17.447" v="10" actId="2711"/>
          <ac:picMkLst>
            <pc:docMk/>
            <pc:sldMasterMk cId="769507600" sldId="2147483685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33945E97-4AD6-4DE9-B5F0-D5DC9CD5B223}" dt="2020-05-17T19:58:23.306" v="12" actId="2711"/>
          <pc:sldLayoutMkLst>
            <pc:docMk/>
            <pc:sldMasterMk cId="769507600" sldId="2147483685"/>
            <pc:sldLayoutMk cId="1007408481" sldId="2147483687"/>
          </pc:sldLayoutMkLst>
          <pc:spChg chg="mod">
            <ac:chgData name="Danielle" userId="e2554c37-e717-43a0-ba79-1183ca921ccd" providerId="ADAL" clId="{33945E97-4AD6-4DE9-B5F0-D5DC9CD5B223}" dt="2020-05-17T19:58:23.306" v="12" actId="2711"/>
            <ac:spMkLst>
              <pc:docMk/>
              <pc:sldMasterMk cId="769507600" sldId="2147483685"/>
              <pc:sldLayoutMk cId="1007408481" sldId="2147483687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47E46-5602-43BB-A26E-DAC08EDFD14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AFE0A-12C9-4EC9-85C2-BB17BE692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75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D42F9-4EF7-4580-AF71-2B85B590AAE4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A2FB-D15F-45BB-B979-B08B0DABF3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74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944324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151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9627156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481242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6A1B84-2D16-48B8-9200-386593F6FFBC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224291-0551-44E1-9CD1-D0E271BCF7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7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619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948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150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0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17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61310" y="25766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Quadratic, Cubic and Reciprocal Graphs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8655" y="5975160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Positive, negative, substitute,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coordinates, straight line, gradient, curve, quadratic, cubic, reciprocal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graphs of quadratics, </a:t>
            </a:r>
            <a:r>
              <a:rPr lang="en-GB" sz="1400" baseline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cubics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reciprocals.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graphs of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quadratics, </a:t>
            </a:r>
            <a:r>
              <a:rPr lang="en-GB" sz="1400" baseline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cubics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reciprocals.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properties of </a:t>
            </a:r>
            <a:r>
              <a:rPr lang="en-GB" sz="1400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graphs of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quadratics, </a:t>
            </a:r>
            <a:r>
              <a:rPr lang="en-GB" sz="1400" baseline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cubics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reciprocals.</a:t>
            </a:r>
            <a:endParaRPr lang="en-GB" sz="1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3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9" r:id="rId6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17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61310" y="25766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Quadratic, Cubic and Reciprocal Graphs</a:t>
            </a:r>
          </a:p>
        </p:txBody>
      </p:sp>
    </p:spTree>
    <p:extLst>
      <p:ext uri="{BB962C8B-B14F-4D97-AF65-F5344CB8AC3E}">
        <p14:creationId xmlns:p14="http://schemas.microsoft.com/office/powerpoint/2010/main" val="76950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1590" y="1259468"/>
            <a:ext cx="5040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55776" y="1988840"/>
            <a:ext cx="59046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Complete the worksheet on sketching linear graphs from a table of values.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Remember, the coordinates should form a </a:t>
            </a: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straight line.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3261" y="1140795"/>
            <a:ext cx="5040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Types of Graphs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73" t="22874" r="7534" b="49485"/>
          <a:stretch/>
        </p:blipFill>
        <p:spPr bwMode="auto">
          <a:xfrm>
            <a:off x="2630985" y="3886391"/>
            <a:ext cx="1705971" cy="1678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6" t="57743" r="12230" b="10811"/>
          <a:stretch/>
        </p:blipFill>
        <p:spPr bwMode="auto">
          <a:xfrm>
            <a:off x="6660232" y="3789040"/>
            <a:ext cx="1780589" cy="187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08" t="58080" r="34800" b="10811"/>
          <a:stretch/>
        </p:blipFill>
        <p:spPr bwMode="auto">
          <a:xfrm>
            <a:off x="2593221" y="1750396"/>
            <a:ext cx="1781500" cy="188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91" t="21279" r="40195" b="49785"/>
          <a:stretch/>
        </p:blipFill>
        <p:spPr bwMode="auto">
          <a:xfrm>
            <a:off x="6592088" y="1840443"/>
            <a:ext cx="1848733" cy="175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2630985" y="1798159"/>
            <a:ext cx="360040" cy="360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39653" y="3886391"/>
            <a:ext cx="360040" cy="360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69685" y="1848863"/>
            <a:ext cx="360040" cy="2817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632099" y="3886391"/>
            <a:ext cx="360040" cy="360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4465429" y="2226149"/>
            <a:ext cx="504056" cy="17163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4374721" y="4258458"/>
            <a:ext cx="504056" cy="17163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5964001" y="2971002"/>
            <a:ext cx="422045" cy="27422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5964001" y="4963420"/>
            <a:ext cx="422045" cy="27422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4985080" y="2028453"/>
            <a:ext cx="1507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Linear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56731" y="4731199"/>
            <a:ext cx="1507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Reciprocal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56732" y="2757127"/>
            <a:ext cx="1507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Quadratic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80480" y="4060762"/>
            <a:ext cx="1507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Cubic</a:t>
            </a:r>
          </a:p>
        </p:txBody>
      </p:sp>
    </p:spTree>
    <p:extLst>
      <p:ext uri="{BB962C8B-B14F-4D97-AF65-F5344CB8AC3E}">
        <p14:creationId xmlns:p14="http://schemas.microsoft.com/office/powerpoint/2010/main" val="427662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6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:\Docs\RESOURCES\Stationery\4 quadrant numbered axes.gif"/>
          <p:cNvPicPr/>
          <p:nvPr/>
        </p:nvPicPr>
        <p:blipFill>
          <a:blip r:embed="rId2" cstate="print">
            <a:biLevel thresh="50000"/>
          </a:blip>
          <a:srcRect l="27087" t="1573" r="30664" b="40735"/>
          <a:stretch>
            <a:fillRect/>
          </a:stretch>
        </p:blipFill>
        <p:spPr bwMode="auto">
          <a:xfrm>
            <a:off x="5220072" y="1864908"/>
            <a:ext cx="3298304" cy="438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71600" y="1099281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Quadratic Graphs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39552" y="2456400"/>
                <a:ext cx="4176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r>
                      <a:rPr lang="en-GB" i="1">
                        <a:latin typeface="Cambria Math"/>
                      </a:rPr>
                      <m:t>≤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i="1">
                        <a:latin typeface="Cambria Math"/>
                      </a:rPr>
                      <m:t>≤3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456400"/>
                <a:ext cx="4176464" cy="646331"/>
              </a:xfrm>
              <a:prstGeom prst="rect">
                <a:avLst/>
              </a:prstGeom>
              <a:blipFill>
                <a:blip r:embed="rId3"/>
                <a:stretch>
                  <a:fillRect l="-1314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4464704"/>
                  </p:ext>
                </p:extLst>
              </p:nvPr>
            </p:nvGraphicFramePr>
            <p:xfrm>
              <a:off x="573350" y="3244334"/>
              <a:ext cx="4320000" cy="7920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-3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-2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-1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0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1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2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3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4464704"/>
                  </p:ext>
                </p:extLst>
              </p:nvPr>
            </p:nvGraphicFramePr>
            <p:xfrm>
              <a:off x="573350" y="3244334"/>
              <a:ext cx="4320000" cy="7920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124" t="-3030" r="-698876" b="-1015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-3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-2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-1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0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1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2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3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124" t="-104615" r="-698876" b="-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/>
          <p:cNvSpPr/>
          <p:nvPr/>
        </p:nvSpPr>
        <p:spPr>
          <a:xfrm>
            <a:off x="1142890" y="3663029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7" name="Rectangle 6"/>
          <p:cNvSpPr/>
          <p:nvPr/>
        </p:nvSpPr>
        <p:spPr>
          <a:xfrm>
            <a:off x="1725216" y="367771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2230752" y="366302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9" name="Rectangle 8"/>
          <p:cNvSpPr/>
          <p:nvPr/>
        </p:nvSpPr>
        <p:spPr>
          <a:xfrm>
            <a:off x="2823324" y="367771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16284" y="367771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51920" y="367771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89752" y="364668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3214" y="418043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Plot the coordinates.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7524328" y="3120564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197808" y="4014476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940152" y="1628800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255324" y="3120564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869699" y="4365104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543356" y="4014476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812360" y="1628800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3214" y="458546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Join with a smooth curve.</a:t>
            </a:r>
          </a:p>
        </p:txBody>
      </p:sp>
      <p:sp>
        <p:nvSpPr>
          <p:cNvPr id="22" name="Freeform 43"/>
          <p:cNvSpPr>
            <a:spLocks/>
          </p:cNvSpPr>
          <p:nvPr/>
        </p:nvSpPr>
        <p:spPr bwMode="auto">
          <a:xfrm>
            <a:off x="5822891" y="665060"/>
            <a:ext cx="2183351" cy="3744912"/>
          </a:xfrm>
          <a:custGeom>
            <a:avLst/>
            <a:gdLst>
              <a:gd name="T0" fmla="*/ 0 w 1212"/>
              <a:gd name="T1" fmla="*/ 0 h 2359"/>
              <a:gd name="T2" fmla="*/ 146 w 1212"/>
              <a:gd name="T3" fmla="*/ 937 h 2359"/>
              <a:gd name="T4" fmla="*/ 301 w 1212"/>
              <a:gd name="T5" fmla="*/ 1737 h 2359"/>
              <a:gd name="T6" fmla="*/ 464 w 1212"/>
              <a:gd name="T7" fmla="*/ 2192 h 2359"/>
              <a:gd name="T8" fmla="*/ 615 w 1212"/>
              <a:gd name="T9" fmla="*/ 2359 h 2359"/>
              <a:gd name="T10" fmla="*/ 773 w 1212"/>
              <a:gd name="T11" fmla="*/ 2192 h 2359"/>
              <a:gd name="T12" fmla="*/ 928 w 1212"/>
              <a:gd name="T13" fmla="*/ 1728 h 2359"/>
              <a:gd name="T14" fmla="*/ 1083 w 1212"/>
              <a:gd name="T15" fmla="*/ 937 h 2359"/>
              <a:gd name="T16" fmla="*/ 1212 w 1212"/>
              <a:gd name="T17" fmla="*/ 0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12" h="2359">
                <a:moveTo>
                  <a:pt x="0" y="0"/>
                </a:moveTo>
                <a:cubicBezTo>
                  <a:pt x="48" y="324"/>
                  <a:pt x="96" y="648"/>
                  <a:pt x="146" y="937"/>
                </a:cubicBezTo>
                <a:cubicBezTo>
                  <a:pt x="196" y="1226"/>
                  <a:pt x="248" y="1528"/>
                  <a:pt x="301" y="1737"/>
                </a:cubicBezTo>
                <a:cubicBezTo>
                  <a:pt x="354" y="1946"/>
                  <a:pt x="412" y="2088"/>
                  <a:pt x="464" y="2192"/>
                </a:cubicBezTo>
                <a:cubicBezTo>
                  <a:pt x="516" y="2296"/>
                  <a:pt x="564" y="2359"/>
                  <a:pt x="615" y="2359"/>
                </a:cubicBezTo>
                <a:cubicBezTo>
                  <a:pt x="666" y="2359"/>
                  <a:pt x="721" y="2297"/>
                  <a:pt x="773" y="2192"/>
                </a:cubicBezTo>
                <a:cubicBezTo>
                  <a:pt x="825" y="2087"/>
                  <a:pt x="876" y="1937"/>
                  <a:pt x="928" y="1728"/>
                </a:cubicBezTo>
                <a:cubicBezTo>
                  <a:pt x="980" y="1519"/>
                  <a:pt x="1036" y="1225"/>
                  <a:pt x="1083" y="937"/>
                </a:cubicBezTo>
                <a:cubicBezTo>
                  <a:pt x="1130" y="649"/>
                  <a:pt x="1191" y="155"/>
                  <a:pt x="1212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22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30" t="31008" r="22835" b="20870"/>
          <a:stretch/>
        </p:blipFill>
        <p:spPr bwMode="auto">
          <a:xfrm>
            <a:off x="5208134" y="1772816"/>
            <a:ext cx="3459980" cy="40997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1600" y="1099281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Cubic Graphs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39552" y="2456400"/>
                <a:ext cx="4176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³−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i="1">
                        <a:latin typeface="Cambria Math"/>
                      </a:rPr>
                      <m:t>≤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i="1">
                        <a:latin typeface="Cambria Math"/>
                      </a:rPr>
                      <m:t>≤3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456400"/>
                <a:ext cx="4176464" cy="646331"/>
              </a:xfrm>
              <a:prstGeom prst="rect">
                <a:avLst/>
              </a:prstGeom>
              <a:blipFill>
                <a:blip r:embed="rId3"/>
                <a:stretch>
                  <a:fillRect l="-1314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72180215"/>
                  </p:ext>
                </p:extLst>
              </p:nvPr>
            </p:nvGraphicFramePr>
            <p:xfrm>
              <a:off x="573350" y="3244334"/>
              <a:ext cx="4320000" cy="7920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-3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-2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-1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0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1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2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3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72180215"/>
                  </p:ext>
                </p:extLst>
              </p:nvPr>
            </p:nvGraphicFramePr>
            <p:xfrm>
              <a:off x="573350" y="3244334"/>
              <a:ext cx="4320000" cy="7920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124" t="-3030" r="-698876" b="-1015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-3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-2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-1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0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1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2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3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124" t="-104615" r="-698876" b="-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 6"/>
          <p:cNvSpPr/>
          <p:nvPr/>
        </p:nvSpPr>
        <p:spPr>
          <a:xfrm>
            <a:off x="1142890" y="3663029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-23</a:t>
            </a:r>
          </a:p>
        </p:txBody>
      </p:sp>
      <p:sp>
        <p:nvSpPr>
          <p:cNvPr id="8" name="Rectangle 7"/>
          <p:cNvSpPr/>
          <p:nvPr/>
        </p:nvSpPr>
        <p:spPr>
          <a:xfrm>
            <a:off x="1725216" y="367771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</a:p>
        </p:txBody>
      </p:sp>
      <p:sp>
        <p:nvSpPr>
          <p:cNvPr id="9" name="Rectangle 8"/>
          <p:cNvSpPr/>
          <p:nvPr/>
        </p:nvSpPr>
        <p:spPr>
          <a:xfrm>
            <a:off x="2325747" y="366302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23324" y="367771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16284" y="367771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51920" y="367771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89752" y="364668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3214" y="418043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Plot the coordinates.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7497844" y="3356992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158953" y="3719844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868144" y="5301208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210456" y="4135570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848388" y="3719844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543356" y="3718998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843884" y="2204864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3214" y="458546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Join with a smooth curve.</a:t>
            </a:r>
          </a:p>
        </p:txBody>
      </p:sp>
      <p:sp>
        <p:nvSpPr>
          <p:cNvPr id="25" name="Freeform 24"/>
          <p:cNvSpPr/>
          <p:nvPr/>
        </p:nvSpPr>
        <p:spPr bwMode="auto">
          <a:xfrm>
            <a:off x="5911702" y="2254102"/>
            <a:ext cx="1967024" cy="3083442"/>
          </a:xfrm>
          <a:custGeom>
            <a:avLst/>
            <a:gdLst>
              <a:gd name="connsiteX0" fmla="*/ 0 w 1967024"/>
              <a:gd name="connsiteY0" fmla="*/ 3083442 h 3083442"/>
              <a:gd name="connsiteX1" fmla="*/ 350875 w 1967024"/>
              <a:gd name="connsiteY1" fmla="*/ 1913861 h 3083442"/>
              <a:gd name="connsiteX2" fmla="*/ 680484 w 1967024"/>
              <a:gd name="connsiteY2" fmla="*/ 1499191 h 3083442"/>
              <a:gd name="connsiteX3" fmla="*/ 999461 w 1967024"/>
              <a:gd name="connsiteY3" fmla="*/ 1509824 h 3083442"/>
              <a:gd name="connsiteX4" fmla="*/ 1307805 w 1967024"/>
              <a:gd name="connsiteY4" fmla="*/ 1509824 h 3083442"/>
              <a:gd name="connsiteX5" fmla="*/ 1626782 w 1967024"/>
              <a:gd name="connsiteY5" fmla="*/ 1148317 h 3083442"/>
              <a:gd name="connsiteX6" fmla="*/ 1967024 w 1967024"/>
              <a:gd name="connsiteY6" fmla="*/ 0 h 308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7024" h="3083442">
                <a:moveTo>
                  <a:pt x="0" y="3083442"/>
                </a:moveTo>
                <a:cubicBezTo>
                  <a:pt x="118730" y="2630672"/>
                  <a:pt x="237461" y="2177903"/>
                  <a:pt x="350875" y="1913861"/>
                </a:cubicBezTo>
                <a:cubicBezTo>
                  <a:pt x="464289" y="1649819"/>
                  <a:pt x="572386" y="1566530"/>
                  <a:pt x="680484" y="1499191"/>
                </a:cubicBezTo>
                <a:cubicBezTo>
                  <a:pt x="788582" y="1431852"/>
                  <a:pt x="894908" y="1508052"/>
                  <a:pt x="999461" y="1509824"/>
                </a:cubicBezTo>
                <a:cubicBezTo>
                  <a:pt x="1104014" y="1511596"/>
                  <a:pt x="1203252" y="1570075"/>
                  <a:pt x="1307805" y="1509824"/>
                </a:cubicBezTo>
                <a:cubicBezTo>
                  <a:pt x="1412358" y="1449573"/>
                  <a:pt x="1516912" y="1399954"/>
                  <a:pt x="1626782" y="1148317"/>
                </a:cubicBezTo>
                <a:cubicBezTo>
                  <a:pt x="1736652" y="896680"/>
                  <a:pt x="1912089" y="241005"/>
                  <a:pt x="1967024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9" t="28941" r="49282" b="22703"/>
          <a:stretch/>
        </p:blipFill>
        <p:spPr bwMode="auto">
          <a:xfrm>
            <a:off x="4788023" y="2490073"/>
            <a:ext cx="4044811" cy="41102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1600" y="1099281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Reciprocal Graphs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32630" y="3212976"/>
                <a:ext cx="4176464" cy="785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r>
                      <a:rPr lang="en-GB" i="1">
                        <a:latin typeface="Cambria Math"/>
                      </a:rPr>
                      <m:t>≤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i="1">
                        <a:latin typeface="Cambria Math"/>
                      </a:rPr>
                      <m:t>≤3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630" y="3212976"/>
                <a:ext cx="4176464" cy="785536"/>
              </a:xfrm>
              <a:prstGeom prst="rect">
                <a:avLst/>
              </a:prstGeom>
              <a:blipFill>
                <a:blip r:embed="rId3"/>
                <a:stretch>
                  <a:fillRect l="-1314" b="-8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971600" y="1988840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-0.3</a:t>
            </a:r>
          </a:p>
        </p:txBody>
      </p:sp>
      <p:sp>
        <p:nvSpPr>
          <p:cNvPr id="8" name="Rectangle 7"/>
          <p:cNvSpPr/>
          <p:nvPr/>
        </p:nvSpPr>
        <p:spPr>
          <a:xfrm>
            <a:off x="1517332" y="1982124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-0.4</a:t>
            </a:r>
          </a:p>
        </p:txBody>
      </p:sp>
      <p:sp>
        <p:nvSpPr>
          <p:cNvPr id="9" name="Rectangle 8"/>
          <p:cNvSpPr/>
          <p:nvPr/>
        </p:nvSpPr>
        <p:spPr>
          <a:xfrm>
            <a:off x="2222085" y="1976528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-0.5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42768" y="1967117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-0.7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46221" y="1967117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128484" y="195770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92080" y="195770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2630" y="4104199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Plot the coordinates.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2630" y="454717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Join with a smooth curve.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6439830" y="5085184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124642" y="4771510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860032" y="4547170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148064" y="4592953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827903" y="4681774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465195" y="4636906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085823" y="3861048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2560392"/>
                  </p:ext>
                </p:extLst>
              </p:nvPr>
            </p:nvGraphicFramePr>
            <p:xfrm>
              <a:off x="311278" y="1560946"/>
              <a:ext cx="8568000" cy="7867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12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13"/>
                        </a:ext>
                      </a:extLst>
                    </a:gridCol>
                  </a:tblGrid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-3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-2.5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-2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-1.5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-1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-0.5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0.5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1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1.5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2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2.5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3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8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itchFamily="66" charset="0"/>
                              <a:ea typeface="+mn-ea"/>
                              <a:cs typeface="+mn-cs"/>
                            </a:rPr>
                            <a:t>∞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2560392"/>
                  </p:ext>
                </p:extLst>
              </p:nvPr>
            </p:nvGraphicFramePr>
            <p:xfrm>
              <a:off x="311278" y="1560946"/>
              <a:ext cx="8568000" cy="7867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12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20013"/>
                        </a:ext>
                      </a:extLst>
                    </a:gridCol>
                  </a:tblGrid>
                  <a:tr h="3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0" t="-1695" r="-1308000" b="-1796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-3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-2.5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-2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-1.5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-1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-0.5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0.5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1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1.5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2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2.5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3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0" t="-84507" r="-1308000" b="-49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8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itchFamily="66" charset="0"/>
                              <a:ea typeface="+mn-ea"/>
                              <a:cs typeface="+mn-cs"/>
                            </a:rPr>
                            <a:t>∞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5" name="Rectangle 24"/>
          <p:cNvSpPr/>
          <p:nvPr/>
        </p:nvSpPr>
        <p:spPr>
          <a:xfrm>
            <a:off x="5925516" y="195770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484698" y="1957706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0.7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085823" y="1957706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725886" y="1957706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88424" y="1967117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7452320" y="4149080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732969" y="4244218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8055524" y="4291612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8408615" y="4333605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8702626" y="4336480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6" name="Freeform 35"/>
          <p:cNvSpPr/>
          <p:nvPr/>
        </p:nvSpPr>
        <p:spPr bwMode="auto">
          <a:xfrm>
            <a:off x="6900530" y="2562447"/>
            <a:ext cx="1850065" cy="1828800"/>
          </a:xfrm>
          <a:custGeom>
            <a:avLst/>
            <a:gdLst>
              <a:gd name="connsiteX0" fmla="*/ 0 w 1850065"/>
              <a:gd name="connsiteY0" fmla="*/ 0 h 1828800"/>
              <a:gd name="connsiteX1" fmla="*/ 233917 w 1850065"/>
              <a:gd name="connsiteY1" fmla="*/ 1329069 h 1828800"/>
              <a:gd name="connsiteX2" fmla="*/ 563526 w 1850065"/>
              <a:gd name="connsiteY2" fmla="*/ 1616148 h 1828800"/>
              <a:gd name="connsiteX3" fmla="*/ 1850065 w 1850065"/>
              <a:gd name="connsiteY3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0065" h="1828800">
                <a:moveTo>
                  <a:pt x="0" y="0"/>
                </a:moveTo>
                <a:cubicBezTo>
                  <a:pt x="69998" y="529855"/>
                  <a:pt x="139996" y="1059711"/>
                  <a:pt x="233917" y="1329069"/>
                </a:cubicBezTo>
                <a:cubicBezTo>
                  <a:pt x="327838" y="1598427"/>
                  <a:pt x="294168" y="1532860"/>
                  <a:pt x="563526" y="1616148"/>
                </a:cubicBezTo>
                <a:cubicBezTo>
                  <a:pt x="832884" y="1699436"/>
                  <a:pt x="1628553" y="1798674"/>
                  <a:pt x="1850065" y="182880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 rot="10800000">
            <a:off x="4867563" y="4593969"/>
            <a:ext cx="1850065" cy="1828800"/>
          </a:xfrm>
          <a:custGeom>
            <a:avLst/>
            <a:gdLst>
              <a:gd name="connsiteX0" fmla="*/ 0 w 1850065"/>
              <a:gd name="connsiteY0" fmla="*/ 0 h 1828800"/>
              <a:gd name="connsiteX1" fmla="*/ 233917 w 1850065"/>
              <a:gd name="connsiteY1" fmla="*/ 1329069 h 1828800"/>
              <a:gd name="connsiteX2" fmla="*/ 563526 w 1850065"/>
              <a:gd name="connsiteY2" fmla="*/ 1616148 h 1828800"/>
              <a:gd name="connsiteX3" fmla="*/ 1850065 w 1850065"/>
              <a:gd name="connsiteY3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0065" h="1828800">
                <a:moveTo>
                  <a:pt x="0" y="0"/>
                </a:moveTo>
                <a:cubicBezTo>
                  <a:pt x="69998" y="529855"/>
                  <a:pt x="139996" y="1059711"/>
                  <a:pt x="233917" y="1329069"/>
                </a:cubicBezTo>
                <a:cubicBezTo>
                  <a:pt x="327838" y="1598427"/>
                  <a:pt x="294168" y="1532860"/>
                  <a:pt x="563526" y="1616148"/>
                </a:cubicBezTo>
                <a:cubicBezTo>
                  <a:pt x="832884" y="1699436"/>
                  <a:pt x="1628553" y="1798674"/>
                  <a:pt x="1850065" y="182880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/>
      <p:bldP spid="26" grpId="0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82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7824" y="1124744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1700808"/>
            <a:ext cx="56886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7a) Linear		b) quadratic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c) Cubic			d) reciprocal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8a) quadratic		b) cubic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c) Reciprocal		d) linear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e) Quadratic		e) cubic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9a) reciprocal		b) quadratic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c) Linear		d) linear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e) Cubic		f) quadratic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10) D, E, C, A, B</a:t>
            </a:r>
          </a:p>
        </p:txBody>
      </p:sp>
    </p:spTree>
    <p:extLst>
      <p:ext uri="{BB962C8B-B14F-4D97-AF65-F5344CB8AC3E}">
        <p14:creationId xmlns:p14="http://schemas.microsoft.com/office/powerpoint/2010/main" val="1376300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2194</TotalTime>
  <Words>303</Words>
  <Application>Microsoft Office PowerPoint</Application>
  <PresentationFormat>On-screen Show (4:3)</PresentationFormat>
  <Paragraphs>120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Danielle Moosajee</cp:lastModifiedBy>
  <cp:revision>66</cp:revision>
  <dcterms:created xsi:type="dcterms:W3CDTF">2012-11-22T10:32:27Z</dcterms:created>
  <dcterms:modified xsi:type="dcterms:W3CDTF">2020-05-17T20:02:03Z</dcterms:modified>
</cp:coreProperties>
</file>