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0" r:id="rId2"/>
  </p:sldMasterIdLst>
  <p:sldIdLst>
    <p:sldId id="256" r:id="rId3"/>
    <p:sldId id="257" r:id="rId4"/>
    <p:sldId id="271" r:id="rId5"/>
    <p:sldId id="259" r:id="rId6"/>
    <p:sldId id="258" r:id="rId7"/>
    <p:sldId id="260" r:id="rId8"/>
    <p:sldId id="265" r:id="rId9"/>
    <p:sldId id="266" r:id="rId10"/>
    <p:sldId id="270" r:id="rId11"/>
    <p:sldId id="267" r:id="rId12"/>
    <p:sldId id="269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18FEF5-BA46-4C05-9469-4F284BD6C738}" v="397" dt="2020-06-17T08:43:32.8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7418FEF5-BA46-4C05-9469-4F284BD6C738}"/>
    <pc:docChg chg="undo custSel modSld modMainMaster">
      <pc:chgData name="Danielle" userId="e2554c37-e717-43a0-ba79-1183ca921ccd" providerId="ADAL" clId="{7418FEF5-BA46-4C05-9469-4F284BD6C738}" dt="2020-06-06T19:38:26.536" v="587" actId="1038"/>
      <pc:docMkLst>
        <pc:docMk/>
      </pc:docMkLst>
      <pc:sldChg chg="addSp delSp modSp mod">
        <pc:chgData name="Danielle" userId="e2554c37-e717-43a0-ba79-1183ca921ccd" providerId="ADAL" clId="{7418FEF5-BA46-4C05-9469-4F284BD6C738}" dt="2020-06-06T19:27:43.080" v="100" actId="1035"/>
        <pc:sldMkLst>
          <pc:docMk/>
          <pc:sldMk cId="3818512954" sldId="256"/>
        </pc:sldMkLst>
        <pc:spChg chg="mod">
          <ac:chgData name="Danielle" userId="e2554c37-e717-43a0-ba79-1183ca921ccd" providerId="ADAL" clId="{7418FEF5-BA46-4C05-9469-4F284BD6C738}" dt="2020-06-06T19:27:32.362" v="95" actId="20577"/>
          <ac:spMkLst>
            <pc:docMk/>
            <pc:sldMk cId="3818512954" sldId="256"/>
            <ac:spMk id="5" creationId="{00000000-0000-0000-0000-000000000000}"/>
          </ac:spMkLst>
        </pc:spChg>
        <pc:spChg chg="mod">
          <ac:chgData name="Danielle" userId="e2554c37-e717-43a0-ba79-1183ca921ccd" providerId="ADAL" clId="{7418FEF5-BA46-4C05-9469-4F284BD6C738}" dt="2020-06-06T19:24:52.228" v="28" actId="164"/>
          <ac:spMkLst>
            <pc:docMk/>
            <pc:sldMk cId="3818512954" sldId="256"/>
            <ac:spMk id="6" creationId="{00000000-0000-0000-0000-000000000000}"/>
          </ac:spMkLst>
        </pc:spChg>
        <pc:spChg chg="mod">
          <ac:chgData name="Danielle" userId="e2554c37-e717-43a0-ba79-1183ca921ccd" providerId="ADAL" clId="{7418FEF5-BA46-4C05-9469-4F284BD6C738}" dt="2020-06-06T19:24:52.228" v="28" actId="164"/>
          <ac:spMkLst>
            <pc:docMk/>
            <pc:sldMk cId="3818512954" sldId="256"/>
            <ac:spMk id="13" creationId="{00000000-0000-0000-0000-000000000000}"/>
          </ac:spMkLst>
        </pc:spChg>
        <pc:spChg chg="mod">
          <ac:chgData name="Danielle" userId="e2554c37-e717-43a0-ba79-1183ca921ccd" providerId="ADAL" clId="{7418FEF5-BA46-4C05-9469-4F284BD6C738}" dt="2020-06-06T19:24:58.343" v="29" actId="164"/>
          <ac:spMkLst>
            <pc:docMk/>
            <pc:sldMk cId="3818512954" sldId="256"/>
            <ac:spMk id="14" creationId="{00000000-0000-0000-0000-000000000000}"/>
          </ac:spMkLst>
        </pc:spChg>
        <pc:spChg chg="mod">
          <ac:chgData name="Danielle" userId="e2554c37-e717-43a0-ba79-1183ca921ccd" providerId="ADAL" clId="{7418FEF5-BA46-4C05-9469-4F284BD6C738}" dt="2020-06-06T19:24:58.343" v="29" actId="164"/>
          <ac:spMkLst>
            <pc:docMk/>
            <pc:sldMk cId="3818512954" sldId="256"/>
            <ac:spMk id="16" creationId="{00000000-0000-0000-0000-000000000000}"/>
          </ac:spMkLst>
        </pc:spChg>
        <pc:spChg chg="mod">
          <ac:chgData name="Danielle" userId="e2554c37-e717-43a0-ba79-1183ca921ccd" providerId="ADAL" clId="{7418FEF5-BA46-4C05-9469-4F284BD6C738}" dt="2020-06-06T19:24:58.343" v="29" actId="164"/>
          <ac:spMkLst>
            <pc:docMk/>
            <pc:sldMk cId="3818512954" sldId="256"/>
            <ac:spMk id="37" creationId="{00000000-0000-0000-0000-000000000000}"/>
          </ac:spMkLst>
        </pc:spChg>
        <pc:spChg chg="mod">
          <ac:chgData name="Danielle" userId="e2554c37-e717-43a0-ba79-1183ca921ccd" providerId="ADAL" clId="{7418FEF5-BA46-4C05-9469-4F284BD6C738}" dt="2020-06-06T19:24:58.343" v="29" actId="164"/>
          <ac:spMkLst>
            <pc:docMk/>
            <pc:sldMk cId="3818512954" sldId="256"/>
            <ac:spMk id="38" creationId="{00000000-0000-0000-0000-000000000000}"/>
          </ac:spMkLst>
        </pc:spChg>
        <pc:spChg chg="mod">
          <ac:chgData name="Danielle" userId="e2554c37-e717-43a0-ba79-1183ca921ccd" providerId="ADAL" clId="{7418FEF5-BA46-4C05-9469-4F284BD6C738}" dt="2020-06-06T19:25:04.029" v="30" actId="164"/>
          <ac:spMkLst>
            <pc:docMk/>
            <pc:sldMk cId="3818512954" sldId="256"/>
            <ac:spMk id="39" creationId="{00000000-0000-0000-0000-000000000000}"/>
          </ac:spMkLst>
        </pc:spChg>
        <pc:spChg chg="mod">
          <ac:chgData name="Danielle" userId="e2554c37-e717-43a0-ba79-1183ca921ccd" providerId="ADAL" clId="{7418FEF5-BA46-4C05-9469-4F284BD6C738}" dt="2020-06-06T19:25:04.029" v="30" actId="164"/>
          <ac:spMkLst>
            <pc:docMk/>
            <pc:sldMk cId="3818512954" sldId="256"/>
            <ac:spMk id="41" creationId="{00000000-0000-0000-0000-000000000000}"/>
          </ac:spMkLst>
        </pc:spChg>
        <pc:spChg chg="mod">
          <ac:chgData name="Danielle" userId="e2554c37-e717-43a0-ba79-1183ca921ccd" providerId="ADAL" clId="{7418FEF5-BA46-4C05-9469-4F284BD6C738}" dt="2020-06-06T19:25:04.029" v="30" actId="164"/>
          <ac:spMkLst>
            <pc:docMk/>
            <pc:sldMk cId="3818512954" sldId="256"/>
            <ac:spMk id="48" creationId="{00000000-0000-0000-0000-000000000000}"/>
          </ac:spMkLst>
        </pc:spChg>
        <pc:spChg chg="mod">
          <ac:chgData name="Danielle" userId="e2554c37-e717-43a0-ba79-1183ca921ccd" providerId="ADAL" clId="{7418FEF5-BA46-4C05-9469-4F284BD6C738}" dt="2020-06-06T19:25:04.029" v="30" actId="164"/>
          <ac:spMkLst>
            <pc:docMk/>
            <pc:sldMk cId="3818512954" sldId="256"/>
            <ac:spMk id="49" creationId="{00000000-0000-0000-0000-000000000000}"/>
          </ac:spMkLst>
        </pc:spChg>
        <pc:spChg chg="mod">
          <ac:chgData name="Danielle" userId="e2554c37-e717-43a0-ba79-1183ca921ccd" providerId="ADAL" clId="{7418FEF5-BA46-4C05-9469-4F284BD6C738}" dt="2020-06-06T19:25:04.029" v="30" actId="164"/>
          <ac:spMkLst>
            <pc:docMk/>
            <pc:sldMk cId="3818512954" sldId="256"/>
            <ac:spMk id="50" creationId="{00000000-0000-0000-0000-000000000000}"/>
          </ac:spMkLst>
        </pc:spChg>
        <pc:spChg chg="mod">
          <ac:chgData name="Danielle" userId="e2554c37-e717-43a0-ba79-1183ca921ccd" providerId="ADAL" clId="{7418FEF5-BA46-4C05-9469-4F284BD6C738}" dt="2020-06-06T19:25:04.029" v="30" actId="164"/>
          <ac:spMkLst>
            <pc:docMk/>
            <pc:sldMk cId="3818512954" sldId="256"/>
            <ac:spMk id="51" creationId="{00000000-0000-0000-0000-000000000000}"/>
          </ac:spMkLst>
        </pc:spChg>
        <pc:spChg chg="mod">
          <ac:chgData name="Danielle" userId="e2554c37-e717-43a0-ba79-1183ca921ccd" providerId="ADAL" clId="{7418FEF5-BA46-4C05-9469-4F284BD6C738}" dt="2020-06-06T19:25:04.029" v="30" actId="164"/>
          <ac:spMkLst>
            <pc:docMk/>
            <pc:sldMk cId="3818512954" sldId="256"/>
            <ac:spMk id="52" creationId="{00000000-0000-0000-0000-000000000000}"/>
          </ac:spMkLst>
        </pc:spChg>
        <pc:spChg chg="mod">
          <ac:chgData name="Danielle" userId="e2554c37-e717-43a0-ba79-1183ca921ccd" providerId="ADAL" clId="{7418FEF5-BA46-4C05-9469-4F284BD6C738}" dt="2020-06-06T19:25:04.029" v="30" actId="164"/>
          <ac:spMkLst>
            <pc:docMk/>
            <pc:sldMk cId="3818512954" sldId="256"/>
            <ac:spMk id="53" creationId="{00000000-0000-0000-0000-000000000000}"/>
          </ac:spMkLst>
        </pc:spChg>
        <pc:spChg chg="del mod">
          <ac:chgData name="Danielle" userId="e2554c37-e717-43a0-ba79-1183ca921ccd" providerId="ADAL" clId="{7418FEF5-BA46-4C05-9469-4F284BD6C738}" dt="2020-06-06T19:25:13.058" v="33"/>
          <ac:spMkLst>
            <pc:docMk/>
            <pc:sldMk cId="3818512954" sldId="256"/>
            <ac:spMk id="54" creationId="{00000000-0000-0000-0000-000000000000}"/>
          </ac:spMkLst>
        </pc:spChg>
        <pc:spChg chg="del mod">
          <ac:chgData name="Danielle" userId="e2554c37-e717-43a0-ba79-1183ca921ccd" providerId="ADAL" clId="{7418FEF5-BA46-4C05-9469-4F284BD6C738}" dt="2020-06-06T19:26:34.777" v="69"/>
          <ac:spMkLst>
            <pc:docMk/>
            <pc:sldMk cId="3818512954" sldId="256"/>
            <ac:spMk id="55" creationId="{00000000-0000-0000-0000-000000000000}"/>
          </ac:spMkLst>
        </pc:spChg>
        <pc:spChg chg="del mod">
          <ac:chgData name="Danielle" userId="e2554c37-e717-43a0-ba79-1183ca921ccd" providerId="ADAL" clId="{7418FEF5-BA46-4C05-9469-4F284BD6C738}" dt="2020-06-06T19:26:34.770" v="67" actId="478"/>
          <ac:spMkLst>
            <pc:docMk/>
            <pc:sldMk cId="3818512954" sldId="256"/>
            <ac:spMk id="56" creationId="{00000000-0000-0000-0000-000000000000}"/>
          </ac:spMkLst>
        </pc:spChg>
        <pc:grpChg chg="add mod">
          <ac:chgData name="Danielle" userId="e2554c37-e717-43a0-ba79-1183ca921ccd" providerId="ADAL" clId="{7418FEF5-BA46-4C05-9469-4F284BD6C738}" dt="2020-06-06T19:27:43.080" v="100" actId="1035"/>
          <ac:grpSpMkLst>
            <pc:docMk/>
            <pc:sldMk cId="3818512954" sldId="256"/>
            <ac:grpSpMk id="2" creationId="{D146EDE5-DD1D-4A59-8885-04CF539A22A1}"/>
          </ac:grpSpMkLst>
        </pc:grpChg>
        <pc:grpChg chg="add mod">
          <ac:chgData name="Danielle" userId="e2554c37-e717-43a0-ba79-1183ca921ccd" providerId="ADAL" clId="{7418FEF5-BA46-4C05-9469-4F284BD6C738}" dt="2020-06-06T19:26:08.264" v="53" actId="1076"/>
          <ac:grpSpMkLst>
            <pc:docMk/>
            <pc:sldMk cId="3818512954" sldId="256"/>
            <ac:grpSpMk id="3" creationId="{84566ACE-C609-4B93-9643-CBE1A9F44090}"/>
          </ac:grpSpMkLst>
        </pc:grpChg>
        <pc:grpChg chg="add mod">
          <ac:chgData name="Danielle" userId="e2554c37-e717-43a0-ba79-1183ca921ccd" providerId="ADAL" clId="{7418FEF5-BA46-4C05-9469-4F284BD6C738}" dt="2020-06-06T19:26:05.531" v="52" actId="1076"/>
          <ac:grpSpMkLst>
            <pc:docMk/>
            <pc:sldMk cId="3818512954" sldId="256"/>
            <ac:grpSpMk id="4" creationId="{820DFC30-1FEB-4C1D-92BA-5162CBDD5250}"/>
          </ac:grpSpMkLst>
        </pc:grpChg>
        <pc:cxnChg chg="mod">
          <ac:chgData name="Danielle" userId="e2554c37-e717-43a0-ba79-1183ca921ccd" providerId="ADAL" clId="{7418FEF5-BA46-4C05-9469-4F284BD6C738}" dt="2020-06-06T19:24:52.228" v="28" actId="164"/>
          <ac:cxnSpMkLst>
            <pc:docMk/>
            <pc:sldMk cId="3818512954" sldId="256"/>
            <ac:cxnSpMk id="10" creationId="{00000000-0000-0000-0000-000000000000}"/>
          </ac:cxnSpMkLst>
        </pc:cxnChg>
        <pc:cxnChg chg="mod">
          <ac:chgData name="Danielle" userId="e2554c37-e717-43a0-ba79-1183ca921ccd" providerId="ADAL" clId="{7418FEF5-BA46-4C05-9469-4F284BD6C738}" dt="2020-06-06T19:24:58.343" v="29" actId="164"/>
          <ac:cxnSpMkLst>
            <pc:docMk/>
            <pc:sldMk cId="3818512954" sldId="256"/>
            <ac:cxnSpMk id="15" creationId="{00000000-0000-0000-0000-000000000000}"/>
          </ac:cxnSpMkLst>
        </pc:cxnChg>
        <pc:cxnChg chg="mod">
          <ac:chgData name="Danielle" userId="e2554c37-e717-43a0-ba79-1183ca921ccd" providerId="ADAL" clId="{7418FEF5-BA46-4C05-9469-4F284BD6C738}" dt="2020-06-06T19:25:04.029" v="30" actId="164"/>
          <ac:cxnSpMkLst>
            <pc:docMk/>
            <pc:sldMk cId="3818512954" sldId="256"/>
            <ac:cxnSpMk id="40" creationId="{00000000-0000-0000-0000-000000000000}"/>
          </ac:cxnSpMkLst>
        </pc:cxnChg>
        <pc:cxnChg chg="mod">
          <ac:chgData name="Danielle" userId="e2554c37-e717-43a0-ba79-1183ca921ccd" providerId="ADAL" clId="{7418FEF5-BA46-4C05-9469-4F284BD6C738}" dt="2020-06-06T19:25:04.029" v="30" actId="164"/>
          <ac:cxnSpMkLst>
            <pc:docMk/>
            <pc:sldMk cId="3818512954" sldId="256"/>
            <ac:cxnSpMk id="42" creationId="{00000000-0000-0000-0000-000000000000}"/>
          </ac:cxnSpMkLst>
        </pc:cxnChg>
        <pc:cxnChg chg="mod">
          <ac:chgData name="Danielle" userId="e2554c37-e717-43a0-ba79-1183ca921ccd" providerId="ADAL" clId="{7418FEF5-BA46-4C05-9469-4F284BD6C738}" dt="2020-06-06T19:25:04.029" v="30" actId="164"/>
          <ac:cxnSpMkLst>
            <pc:docMk/>
            <pc:sldMk cId="3818512954" sldId="256"/>
            <ac:cxnSpMk id="43" creationId="{00000000-0000-0000-0000-000000000000}"/>
          </ac:cxnSpMkLst>
        </pc:cxnChg>
        <pc:cxnChg chg="mod">
          <ac:chgData name="Danielle" userId="e2554c37-e717-43a0-ba79-1183ca921ccd" providerId="ADAL" clId="{7418FEF5-BA46-4C05-9469-4F284BD6C738}" dt="2020-06-06T19:25:04.029" v="30" actId="164"/>
          <ac:cxnSpMkLst>
            <pc:docMk/>
            <pc:sldMk cId="3818512954" sldId="256"/>
            <ac:cxnSpMk id="44" creationId="{00000000-0000-0000-0000-000000000000}"/>
          </ac:cxnSpMkLst>
        </pc:cxnChg>
        <pc:cxnChg chg="mod">
          <ac:chgData name="Danielle" userId="e2554c37-e717-43a0-ba79-1183ca921ccd" providerId="ADAL" clId="{7418FEF5-BA46-4C05-9469-4F284BD6C738}" dt="2020-06-06T19:25:04.029" v="30" actId="164"/>
          <ac:cxnSpMkLst>
            <pc:docMk/>
            <pc:sldMk cId="3818512954" sldId="256"/>
            <ac:cxnSpMk id="45" creationId="{00000000-0000-0000-0000-000000000000}"/>
          </ac:cxnSpMkLst>
        </pc:cxnChg>
        <pc:cxnChg chg="mod">
          <ac:chgData name="Danielle" userId="e2554c37-e717-43a0-ba79-1183ca921ccd" providerId="ADAL" clId="{7418FEF5-BA46-4C05-9469-4F284BD6C738}" dt="2020-06-06T19:25:04.029" v="30" actId="164"/>
          <ac:cxnSpMkLst>
            <pc:docMk/>
            <pc:sldMk cId="3818512954" sldId="256"/>
            <ac:cxnSpMk id="46" creationId="{00000000-0000-0000-0000-000000000000}"/>
          </ac:cxnSpMkLst>
        </pc:cxnChg>
        <pc:cxnChg chg="mod">
          <ac:chgData name="Danielle" userId="e2554c37-e717-43a0-ba79-1183ca921ccd" providerId="ADAL" clId="{7418FEF5-BA46-4C05-9469-4F284BD6C738}" dt="2020-06-06T19:25:04.029" v="30" actId="164"/>
          <ac:cxnSpMkLst>
            <pc:docMk/>
            <pc:sldMk cId="3818512954" sldId="256"/>
            <ac:cxnSpMk id="47" creationId="{00000000-0000-0000-0000-000000000000}"/>
          </ac:cxnSpMkLst>
        </pc:cxnChg>
      </pc:sldChg>
      <pc:sldChg chg="delSp modSp mod modAnim">
        <pc:chgData name="Danielle" userId="e2554c37-e717-43a0-ba79-1183ca921ccd" providerId="ADAL" clId="{7418FEF5-BA46-4C05-9469-4F284BD6C738}" dt="2020-06-06T19:31:41.254" v="176" actId="6549"/>
        <pc:sldMkLst>
          <pc:docMk/>
          <pc:sldMk cId="2076173399" sldId="257"/>
        </pc:sldMkLst>
        <pc:spChg chg="del mod">
          <ac:chgData name="Danielle" userId="e2554c37-e717-43a0-ba79-1183ca921ccd" providerId="ADAL" clId="{7418FEF5-BA46-4C05-9469-4F284BD6C738}" dt="2020-06-06T19:29:33" v="131" actId="478"/>
          <ac:spMkLst>
            <pc:docMk/>
            <pc:sldMk cId="2076173399" sldId="257"/>
            <ac:spMk id="2" creationId="{00000000-0000-0000-0000-000000000000}"/>
          </ac:spMkLst>
        </pc:spChg>
        <pc:spChg chg="del mod">
          <ac:chgData name="Danielle" userId="e2554c37-e717-43a0-ba79-1183ca921ccd" providerId="ADAL" clId="{7418FEF5-BA46-4C05-9469-4F284BD6C738}" dt="2020-06-06T19:28:37.983" v="118" actId="478"/>
          <ac:spMkLst>
            <pc:docMk/>
            <pc:sldMk cId="2076173399" sldId="257"/>
            <ac:spMk id="3" creationId="{00000000-0000-0000-0000-000000000000}"/>
          </ac:spMkLst>
        </pc:spChg>
        <pc:spChg chg="del mod">
          <ac:chgData name="Danielle" userId="e2554c37-e717-43a0-ba79-1183ca921ccd" providerId="ADAL" clId="{7418FEF5-BA46-4C05-9469-4F284BD6C738}" dt="2020-06-06T19:29:33" v="131" actId="478"/>
          <ac:spMkLst>
            <pc:docMk/>
            <pc:sldMk cId="2076173399" sldId="257"/>
            <ac:spMk id="4" creationId="{00000000-0000-0000-0000-000000000000}"/>
          </ac:spMkLst>
        </pc:spChg>
        <pc:spChg chg="del mod">
          <ac:chgData name="Danielle" userId="e2554c37-e717-43a0-ba79-1183ca921ccd" providerId="ADAL" clId="{7418FEF5-BA46-4C05-9469-4F284BD6C738}" dt="2020-06-06T19:29:33" v="131" actId="478"/>
          <ac:spMkLst>
            <pc:docMk/>
            <pc:sldMk cId="2076173399" sldId="257"/>
            <ac:spMk id="5" creationId="{00000000-0000-0000-0000-000000000000}"/>
          </ac:spMkLst>
        </pc:spChg>
        <pc:spChg chg="mod">
          <ac:chgData name="Danielle" userId="e2554c37-e717-43a0-ba79-1183ca921ccd" providerId="ADAL" clId="{7418FEF5-BA46-4C05-9469-4F284BD6C738}" dt="2020-06-06T19:31:41.254" v="176" actId="6549"/>
          <ac:spMkLst>
            <pc:docMk/>
            <pc:sldMk cId="2076173399" sldId="257"/>
            <ac:spMk id="6" creationId="{00000000-0000-0000-0000-000000000000}"/>
          </ac:spMkLst>
        </pc:spChg>
      </pc:sldChg>
      <pc:sldChg chg="modSp">
        <pc:chgData name="Danielle" userId="e2554c37-e717-43a0-ba79-1183ca921ccd" providerId="ADAL" clId="{7418FEF5-BA46-4C05-9469-4F284BD6C738}" dt="2020-06-06T19:33:42.541" v="389" actId="14100"/>
        <pc:sldMkLst>
          <pc:docMk/>
          <pc:sldMk cId="2796776805" sldId="258"/>
        </pc:sldMkLst>
        <pc:spChg chg="mod">
          <ac:chgData name="Danielle" userId="e2554c37-e717-43a0-ba79-1183ca921ccd" providerId="ADAL" clId="{7418FEF5-BA46-4C05-9469-4F284BD6C738}" dt="2020-06-06T19:33:42.541" v="389" actId="14100"/>
          <ac:spMkLst>
            <pc:docMk/>
            <pc:sldMk cId="2796776805" sldId="258"/>
            <ac:spMk id="6" creationId="{00000000-0000-0000-0000-000000000000}"/>
          </ac:spMkLst>
        </pc:spChg>
        <pc:spChg chg="mod">
          <ac:chgData name="Danielle" userId="e2554c37-e717-43a0-ba79-1183ca921ccd" providerId="ADAL" clId="{7418FEF5-BA46-4C05-9469-4F284BD6C738}" dt="2020-06-06T19:33:32.949" v="387" actId="113"/>
          <ac:spMkLst>
            <pc:docMk/>
            <pc:sldMk cId="2796776805" sldId="258"/>
            <ac:spMk id="8" creationId="{00000000-0000-0000-0000-000000000000}"/>
          </ac:spMkLst>
        </pc:spChg>
        <pc:spChg chg="mod">
          <ac:chgData name="Danielle" userId="e2554c37-e717-43a0-ba79-1183ca921ccd" providerId="ADAL" clId="{7418FEF5-BA46-4C05-9469-4F284BD6C738}" dt="2020-06-06T19:33:32.949" v="387" actId="113"/>
          <ac:spMkLst>
            <pc:docMk/>
            <pc:sldMk cId="2796776805" sldId="258"/>
            <ac:spMk id="15" creationId="{00000000-0000-0000-0000-000000000000}"/>
          </ac:spMkLst>
        </pc:spChg>
        <pc:spChg chg="mod">
          <ac:chgData name="Danielle" userId="e2554c37-e717-43a0-ba79-1183ca921ccd" providerId="ADAL" clId="{7418FEF5-BA46-4C05-9469-4F284BD6C738}" dt="2020-06-06T19:33:32.949" v="387" actId="113"/>
          <ac:spMkLst>
            <pc:docMk/>
            <pc:sldMk cId="2796776805" sldId="258"/>
            <ac:spMk id="20" creationId="{00000000-0000-0000-0000-000000000000}"/>
          </ac:spMkLst>
        </pc:spChg>
        <pc:spChg chg="mod">
          <ac:chgData name="Danielle" userId="e2554c37-e717-43a0-ba79-1183ca921ccd" providerId="ADAL" clId="{7418FEF5-BA46-4C05-9469-4F284BD6C738}" dt="2020-06-06T19:33:32.949" v="387" actId="113"/>
          <ac:spMkLst>
            <pc:docMk/>
            <pc:sldMk cId="2796776805" sldId="258"/>
            <ac:spMk id="23" creationId="{00000000-0000-0000-0000-000000000000}"/>
          </ac:spMkLst>
        </pc:spChg>
        <pc:cxnChg chg="mod">
          <ac:chgData name="Danielle" userId="e2554c37-e717-43a0-ba79-1183ca921ccd" providerId="ADAL" clId="{7418FEF5-BA46-4C05-9469-4F284BD6C738}" dt="2020-06-06T19:33:32.949" v="387" actId="113"/>
          <ac:cxnSpMkLst>
            <pc:docMk/>
            <pc:sldMk cId="2796776805" sldId="258"/>
            <ac:cxnSpMk id="22" creationId="{00000000-0000-0000-0000-000000000000}"/>
          </ac:cxnSpMkLst>
        </pc:cxnChg>
      </pc:sldChg>
      <pc:sldChg chg="addSp delSp modSp mod modAnim">
        <pc:chgData name="Danielle" userId="e2554c37-e717-43a0-ba79-1183ca921ccd" providerId="ADAL" clId="{7418FEF5-BA46-4C05-9469-4F284BD6C738}" dt="2020-06-06T19:33:10.707" v="383" actId="478"/>
        <pc:sldMkLst>
          <pc:docMk/>
          <pc:sldMk cId="598004275" sldId="259"/>
        </pc:sldMkLst>
        <pc:spChg chg="del">
          <ac:chgData name="Danielle" userId="e2554c37-e717-43a0-ba79-1183ca921ccd" providerId="ADAL" clId="{7418FEF5-BA46-4C05-9469-4F284BD6C738}" dt="2020-06-06T19:33:10.707" v="383" actId="478"/>
          <ac:spMkLst>
            <pc:docMk/>
            <pc:sldMk cId="598004275" sldId="259"/>
            <ac:spMk id="4" creationId="{00000000-0000-0000-0000-000000000000}"/>
          </ac:spMkLst>
        </pc:spChg>
        <pc:spChg chg="del">
          <ac:chgData name="Danielle" userId="e2554c37-e717-43a0-ba79-1183ca921ccd" providerId="ADAL" clId="{7418FEF5-BA46-4C05-9469-4F284BD6C738}" dt="2020-06-06T19:33:10.707" v="383" actId="478"/>
          <ac:spMkLst>
            <pc:docMk/>
            <pc:sldMk cId="598004275" sldId="259"/>
            <ac:spMk id="5" creationId="{00000000-0000-0000-0000-000000000000}"/>
          </ac:spMkLst>
        </pc:spChg>
        <pc:spChg chg="del">
          <ac:chgData name="Danielle" userId="e2554c37-e717-43a0-ba79-1183ca921ccd" providerId="ADAL" clId="{7418FEF5-BA46-4C05-9469-4F284BD6C738}" dt="2020-06-06T19:33:10.707" v="383" actId="478"/>
          <ac:spMkLst>
            <pc:docMk/>
            <pc:sldMk cId="598004275" sldId="259"/>
            <ac:spMk id="6" creationId="{00000000-0000-0000-0000-000000000000}"/>
          </ac:spMkLst>
        </pc:spChg>
        <pc:spChg chg="del">
          <ac:chgData name="Danielle" userId="e2554c37-e717-43a0-ba79-1183ca921ccd" providerId="ADAL" clId="{7418FEF5-BA46-4C05-9469-4F284BD6C738}" dt="2020-06-06T19:33:10.707" v="383" actId="478"/>
          <ac:spMkLst>
            <pc:docMk/>
            <pc:sldMk cId="598004275" sldId="259"/>
            <ac:spMk id="7" creationId="{00000000-0000-0000-0000-000000000000}"/>
          </ac:spMkLst>
        </pc:spChg>
        <pc:spChg chg="del">
          <ac:chgData name="Danielle" userId="e2554c37-e717-43a0-ba79-1183ca921ccd" providerId="ADAL" clId="{7418FEF5-BA46-4C05-9469-4F284BD6C738}" dt="2020-06-06T19:33:10.707" v="383" actId="478"/>
          <ac:spMkLst>
            <pc:docMk/>
            <pc:sldMk cId="598004275" sldId="259"/>
            <ac:spMk id="8" creationId="{00000000-0000-0000-0000-000000000000}"/>
          </ac:spMkLst>
        </pc:spChg>
        <pc:spChg chg="del">
          <ac:chgData name="Danielle" userId="e2554c37-e717-43a0-ba79-1183ca921ccd" providerId="ADAL" clId="{7418FEF5-BA46-4C05-9469-4F284BD6C738}" dt="2020-06-06T19:33:10.707" v="383" actId="478"/>
          <ac:spMkLst>
            <pc:docMk/>
            <pc:sldMk cId="598004275" sldId="259"/>
            <ac:spMk id="9" creationId="{00000000-0000-0000-0000-000000000000}"/>
          </ac:spMkLst>
        </pc:spChg>
        <pc:spChg chg="del">
          <ac:chgData name="Danielle" userId="e2554c37-e717-43a0-ba79-1183ca921ccd" providerId="ADAL" clId="{7418FEF5-BA46-4C05-9469-4F284BD6C738}" dt="2020-06-06T19:31:46.502" v="177" actId="478"/>
          <ac:spMkLst>
            <pc:docMk/>
            <pc:sldMk cId="598004275" sldId="259"/>
            <ac:spMk id="10" creationId="{00000000-0000-0000-0000-000000000000}"/>
          </ac:spMkLst>
        </pc:spChg>
        <pc:spChg chg="add mod">
          <ac:chgData name="Danielle" userId="e2554c37-e717-43a0-ba79-1183ca921ccd" providerId="ADAL" clId="{7418FEF5-BA46-4C05-9469-4F284BD6C738}" dt="2020-06-06T19:33:07.753" v="382" actId="20577"/>
          <ac:spMkLst>
            <pc:docMk/>
            <pc:sldMk cId="598004275" sldId="259"/>
            <ac:spMk id="11" creationId="{B4EF9E17-0074-485B-8D73-C29E73BB00C4}"/>
          </ac:spMkLst>
        </pc:spChg>
      </pc:sldChg>
      <pc:sldChg chg="modSp">
        <pc:chgData name="Danielle" userId="e2554c37-e717-43a0-ba79-1183ca921ccd" providerId="ADAL" clId="{7418FEF5-BA46-4C05-9469-4F284BD6C738}" dt="2020-06-06T19:34:12.183" v="395" actId="255"/>
        <pc:sldMkLst>
          <pc:docMk/>
          <pc:sldMk cId="2633450179" sldId="260"/>
        </pc:sldMkLst>
        <pc:spChg chg="mod">
          <ac:chgData name="Danielle" userId="e2554c37-e717-43a0-ba79-1183ca921ccd" providerId="ADAL" clId="{7418FEF5-BA46-4C05-9469-4F284BD6C738}" dt="2020-06-06T19:34:12.183" v="395" actId="255"/>
          <ac:spMkLst>
            <pc:docMk/>
            <pc:sldMk cId="2633450179" sldId="260"/>
            <ac:spMk id="6" creationId="{00000000-0000-0000-0000-000000000000}"/>
          </ac:spMkLst>
        </pc:spChg>
        <pc:spChg chg="mod">
          <ac:chgData name="Danielle" userId="e2554c37-e717-43a0-ba79-1183ca921ccd" providerId="ADAL" clId="{7418FEF5-BA46-4C05-9469-4F284BD6C738}" dt="2020-06-06T19:34:12.183" v="395" actId="255"/>
          <ac:spMkLst>
            <pc:docMk/>
            <pc:sldMk cId="2633450179" sldId="260"/>
            <ac:spMk id="7" creationId="{00000000-0000-0000-0000-000000000000}"/>
          </ac:spMkLst>
        </pc:spChg>
        <pc:spChg chg="mod">
          <ac:chgData name="Danielle" userId="e2554c37-e717-43a0-ba79-1183ca921ccd" providerId="ADAL" clId="{7418FEF5-BA46-4C05-9469-4F284BD6C738}" dt="2020-06-06T19:34:12.183" v="395" actId="255"/>
          <ac:spMkLst>
            <pc:docMk/>
            <pc:sldMk cId="2633450179" sldId="260"/>
            <ac:spMk id="9" creationId="{00000000-0000-0000-0000-000000000000}"/>
          </ac:spMkLst>
        </pc:spChg>
        <pc:spChg chg="mod">
          <ac:chgData name="Danielle" userId="e2554c37-e717-43a0-ba79-1183ca921ccd" providerId="ADAL" clId="{7418FEF5-BA46-4C05-9469-4F284BD6C738}" dt="2020-06-06T19:34:12.183" v="395" actId="255"/>
          <ac:spMkLst>
            <pc:docMk/>
            <pc:sldMk cId="2633450179" sldId="260"/>
            <ac:spMk id="14" creationId="{00000000-0000-0000-0000-000000000000}"/>
          </ac:spMkLst>
        </pc:spChg>
        <pc:spChg chg="mod">
          <ac:chgData name="Danielle" userId="e2554c37-e717-43a0-ba79-1183ca921ccd" providerId="ADAL" clId="{7418FEF5-BA46-4C05-9469-4F284BD6C738}" dt="2020-06-06T19:34:12.183" v="395" actId="255"/>
          <ac:spMkLst>
            <pc:docMk/>
            <pc:sldMk cId="2633450179" sldId="260"/>
            <ac:spMk id="15" creationId="{00000000-0000-0000-0000-000000000000}"/>
          </ac:spMkLst>
        </pc:spChg>
        <pc:cxnChg chg="mod">
          <ac:chgData name="Danielle" userId="e2554c37-e717-43a0-ba79-1183ca921ccd" providerId="ADAL" clId="{7418FEF5-BA46-4C05-9469-4F284BD6C738}" dt="2020-06-06T19:34:12.183" v="395" actId="255"/>
          <ac:cxnSpMkLst>
            <pc:docMk/>
            <pc:sldMk cId="2633450179" sldId="260"/>
            <ac:cxnSpMk id="11" creationId="{00000000-0000-0000-0000-000000000000}"/>
          </ac:cxnSpMkLst>
        </pc:cxnChg>
        <pc:cxnChg chg="mod">
          <ac:chgData name="Danielle" userId="e2554c37-e717-43a0-ba79-1183ca921ccd" providerId="ADAL" clId="{7418FEF5-BA46-4C05-9469-4F284BD6C738}" dt="2020-06-06T19:34:12.183" v="395" actId="255"/>
          <ac:cxnSpMkLst>
            <pc:docMk/>
            <pc:sldMk cId="2633450179" sldId="260"/>
            <ac:cxnSpMk id="12" creationId="{00000000-0000-0000-0000-000000000000}"/>
          </ac:cxnSpMkLst>
        </pc:cxnChg>
        <pc:cxnChg chg="mod">
          <ac:chgData name="Danielle" userId="e2554c37-e717-43a0-ba79-1183ca921ccd" providerId="ADAL" clId="{7418FEF5-BA46-4C05-9469-4F284BD6C738}" dt="2020-06-06T19:34:12.183" v="395" actId="255"/>
          <ac:cxnSpMkLst>
            <pc:docMk/>
            <pc:sldMk cId="2633450179" sldId="260"/>
            <ac:cxnSpMk id="13" creationId="{00000000-0000-0000-0000-000000000000}"/>
          </ac:cxnSpMkLst>
        </pc:cxnChg>
      </pc:sldChg>
      <pc:sldChg chg="addSp delSp modSp mod modAnim">
        <pc:chgData name="Danielle" userId="e2554c37-e717-43a0-ba79-1183ca921ccd" providerId="ADAL" clId="{7418FEF5-BA46-4C05-9469-4F284BD6C738}" dt="2020-06-06T19:36:26.856" v="512"/>
        <pc:sldMkLst>
          <pc:docMk/>
          <pc:sldMk cId="4126186154" sldId="265"/>
        </pc:sldMkLst>
        <pc:spChg chg="add mod">
          <ac:chgData name="Danielle" userId="e2554c37-e717-43a0-ba79-1183ca921ccd" providerId="ADAL" clId="{7418FEF5-BA46-4C05-9469-4F284BD6C738}" dt="2020-06-06T19:36:13.846" v="510" actId="122"/>
          <ac:spMkLst>
            <pc:docMk/>
            <pc:sldMk cId="4126186154" sldId="265"/>
            <ac:spMk id="2" creationId="{B2541C90-3CAD-4065-B805-E40C256024D6}"/>
          </ac:spMkLst>
        </pc:spChg>
        <pc:spChg chg="del mod">
          <ac:chgData name="Danielle" userId="e2554c37-e717-43a0-ba79-1183ca921ccd" providerId="ADAL" clId="{7418FEF5-BA46-4C05-9469-4F284BD6C738}" dt="2020-06-06T19:35:22.743" v="441" actId="478"/>
          <ac:spMkLst>
            <pc:docMk/>
            <pc:sldMk cId="4126186154" sldId="265"/>
            <ac:spMk id="4" creationId="{00000000-0000-0000-0000-000000000000}"/>
          </ac:spMkLst>
        </pc:spChg>
        <pc:spChg chg="mod">
          <ac:chgData name="Danielle" userId="e2554c37-e717-43a0-ba79-1183ca921ccd" providerId="ADAL" clId="{7418FEF5-BA46-4C05-9469-4F284BD6C738}" dt="2020-06-06T19:35:04.190" v="420" actId="1036"/>
          <ac:spMkLst>
            <pc:docMk/>
            <pc:sldMk cId="4126186154" sldId="265"/>
            <ac:spMk id="5" creationId="{00000000-0000-0000-0000-000000000000}"/>
          </ac:spMkLst>
        </pc:spChg>
        <pc:spChg chg="mod">
          <ac:chgData name="Danielle" userId="e2554c37-e717-43a0-ba79-1183ca921ccd" providerId="ADAL" clId="{7418FEF5-BA46-4C05-9469-4F284BD6C738}" dt="2020-06-06T19:35:04.190" v="420" actId="1036"/>
          <ac:spMkLst>
            <pc:docMk/>
            <pc:sldMk cId="4126186154" sldId="265"/>
            <ac:spMk id="6" creationId="{00000000-0000-0000-0000-000000000000}"/>
          </ac:spMkLst>
        </pc:spChg>
        <pc:spChg chg="del mod">
          <ac:chgData name="Danielle" userId="e2554c37-e717-43a0-ba79-1183ca921ccd" providerId="ADAL" clId="{7418FEF5-BA46-4C05-9469-4F284BD6C738}" dt="2020-06-06T19:34:39.412" v="401" actId="478"/>
          <ac:spMkLst>
            <pc:docMk/>
            <pc:sldMk cId="4126186154" sldId="265"/>
            <ac:spMk id="7" creationId="{00000000-0000-0000-0000-000000000000}"/>
          </ac:spMkLst>
        </pc:spChg>
        <pc:spChg chg="del mod">
          <ac:chgData name="Danielle" userId="e2554c37-e717-43a0-ba79-1183ca921ccd" providerId="ADAL" clId="{7418FEF5-BA46-4C05-9469-4F284BD6C738}" dt="2020-06-06T19:34:39.412" v="401" actId="478"/>
          <ac:spMkLst>
            <pc:docMk/>
            <pc:sldMk cId="4126186154" sldId="265"/>
            <ac:spMk id="8" creationId="{00000000-0000-0000-0000-000000000000}"/>
          </ac:spMkLst>
        </pc:spChg>
        <pc:spChg chg="del mod">
          <ac:chgData name="Danielle" userId="e2554c37-e717-43a0-ba79-1183ca921ccd" providerId="ADAL" clId="{7418FEF5-BA46-4C05-9469-4F284BD6C738}" dt="2020-06-06T19:34:39.412" v="401" actId="478"/>
          <ac:spMkLst>
            <pc:docMk/>
            <pc:sldMk cId="4126186154" sldId="265"/>
            <ac:spMk id="9" creationId="{00000000-0000-0000-0000-000000000000}"/>
          </ac:spMkLst>
        </pc:spChg>
        <pc:spChg chg="del mod">
          <ac:chgData name="Danielle" userId="e2554c37-e717-43a0-ba79-1183ca921ccd" providerId="ADAL" clId="{7418FEF5-BA46-4C05-9469-4F284BD6C738}" dt="2020-06-06T19:34:39.412" v="401" actId="478"/>
          <ac:spMkLst>
            <pc:docMk/>
            <pc:sldMk cId="4126186154" sldId="265"/>
            <ac:spMk id="10" creationId="{00000000-0000-0000-0000-000000000000}"/>
          </ac:spMkLst>
        </pc:spChg>
        <pc:spChg chg="mod">
          <ac:chgData name="Danielle" userId="e2554c37-e717-43a0-ba79-1183ca921ccd" providerId="ADAL" clId="{7418FEF5-BA46-4C05-9469-4F284BD6C738}" dt="2020-06-06T19:35:04.190" v="420" actId="1036"/>
          <ac:spMkLst>
            <pc:docMk/>
            <pc:sldMk cId="4126186154" sldId="265"/>
            <ac:spMk id="11" creationId="{00000000-0000-0000-0000-000000000000}"/>
          </ac:spMkLst>
        </pc:spChg>
        <pc:spChg chg="mod">
          <ac:chgData name="Danielle" userId="e2554c37-e717-43a0-ba79-1183ca921ccd" providerId="ADAL" clId="{7418FEF5-BA46-4C05-9469-4F284BD6C738}" dt="2020-06-06T19:35:04.190" v="420" actId="1036"/>
          <ac:spMkLst>
            <pc:docMk/>
            <pc:sldMk cId="4126186154" sldId="265"/>
            <ac:spMk id="12" creationId="{00000000-0000-0000-0000-000000000000}"/>
          </ac:spMkLst>
        </pc:spChg>
        <pc:spChg chg="mod">
          <ac:chgData name="Danielle" userId="e2554c37-e717-43a0-ba79-1183ca921ccd" providerId="ADAL" clId="{7418FEF5-BA46-4C05-9469-4F284BD6C738}" dt="2020-06-06T19:35:04.190" v="420" actId="1036"/>
          <ac:spMkLst>
            <pc:docMk/>
            <pc:sldMk cId="4126186154" sldId="265"/>
            <ac:spMk id="13" creationId="{00000000-0000-0000-0000-000000000000}"/>
          </ac:spMkLst>
        </pc:spChg>
        <pc:spChg chg="mod">
          <ac:chgData name="Danielle" userId="e2554c37-e717-43a0-ba79-1183ca921ccd" providerId="ADAL" clId="{7418FEF5-BA46-4C05-9469-4F284BD6C738}" dt="2020-06-06T19:35:04.190" v="420" actId="1036"/>
          <ac:spMkLst>
            <pc:docMk/>
            <pc:sldMk cId="4126186154" sldId="265"/>
            <ac:spMk id="14" creationId="{00000000-0000-0000-0000-000000000000}"/>
          </ac:spMkLst>
        </pc:spChg>
        <pc:cxnChg chg="mod">
          <ac:chgData name="Danielle" userId="e2554c37-e717-43a0-ba79-1183ca921ccd" providerId="ADAL" clId="{7418FEF5-BA46-4C05-9469-4F284BD6C738}" dt="2020-06-06T19:35:04.190" v="420" actId="1036"/>
          <ac:cxnSpMkLst>
            <pc:docMk/>
            <pc:sldMk cId="4126186154" sldId="265"/>
            <ac:cxnSpMk id="16" creationId="{00000000-0000-0000-0000-000000000000}"/>
          </ac:cxnSpMkLst>
        </pc:cxnChg>
      </pc:sldChg>
      <pc:sldChg chg="addSp delSp modSp modAnim">
        <pc:chgData name="Danielle" userId="e2554c37-e717-43a0-ba79-1183ca921ccd" providerId="ADAL" clId="{7418FEF5-BA46-4C05-9469-4F284BD6C738}" dt="2020-06-06T19:37:14.585" v="567" actId="1076"/>
        <pc:sldMkLst>
          <pc:docMk/>
          <pc:sldMk cId="310928562" sldId="266"/>
        </pc:sldMkLst>
        <pc:spChg chg="del mod">
          <ac:chgData name="Danielle" userId="e2554c37-e717-43a0-ba79-1183ca921ccd" providerId="ADAL" clId="{7418FEF5-BA46-4C05-9469-4F284BD6C738}" dt="2020-06-06T19:36:43.115" v="533" actId="478"/>
          <ac:spMkLst>
            <pc:docMk/>
            <pc:sldMk cId="310928562" sldId="266"/>
            <ac:spMk id="4" creationId="{00000000-0000-0000-0000-000000000000}"/>
          </ac:spMkLst>
        </pc:spChg>
        <pc:spChg chg="del">
          <ac:chgData name="Danielle" userId="e2554c37-e717-43a0-ba79-1183ca921ccd" providerId="ADAL" clId="{7418FEF5-BA46-4C05-9469-4F284BD6C738}" dt="2020-06-06T19:36:32.555" v="513" actId="478"/>
          <ac:spMkLst>
            <pc:docMk/>
            <pc:sldMk cId="310928562" sldId="266"/>
            <ac:spMk id="10" creationId="{00000000-0000-0000-0000-000000000000}"/>
          </ac:spMkLst>
        </pc:spChg>
        <pc:spChg chg="del">
          <ac:chgData name="Danielle" userId="e2554c37-e717-43a0-ba79-1183ca921ccd" providerId="ADAL" clId="{7418FEF5-BA46-4C05-9469-4F284BD6C738}" dt="2020-06-06T19:36:32.555" v="513" actId="478"/>
          <ac:spMkLst>
            <pc:docMk/>
            <pc:sldMk cId="310928562" sldId="266"/>
            <ac:spMk id="11" creationId="{00000000-0000-0000-0000-000000000000}"/>
          </ac:spMkLst>
        </pc:spChg>
        <pc:spChg chg="del">
          <ac:chgData name="Danielle" userId="e2554c37-e717-43a0-ba79-1183ca921ccd" providerId="ADAL" clId="{7418FEF5-BA46-4C05-9469-4F284BD6C738}" dt="2020-06-06T19:36:32.555" v="513" actId="478"/>
          <ac:spMkLst>
            <pc:docMk/>
            <pc:sldMk cId="310928562" sldId="266"/>
            <ac:spMk id="12" creationId="{00000000-0000-0000-0000-000000000000}"/>
          </ac:spMkLst>
        </pc:spChg>
        <pc:spChg chg="mod">
          <ac:chgData name="Danielle" userId="e2554c37-e717-43a0-ba79-1183ca921ccd" providerId="ADAL" clId="{7418FEF5-BA46-4C05-9469-4F284BD6C738}" dt="2020-06-06T19:36:39.398" v="532" actId="1036"/>
          <ac:spMkLst>
            <pc:docMk/>
            <pc:sldMk cId="310928562" sldId="266"/>
            <ac:spMk id="13" creationId="{00000000-0000-0000-0000-000000000000}"/>
          </ac:spMkLst>
        </pc:spChg>
        <pc:spChg chg="mod">
          <ac:chgData name="Danielle" userId="e2554c37-e717-43a0-ba79-1183ca921ccd" providerId="ADAL" clId="{7418FEF5-BA46-4C05-9469-4F284BD6C738}" dt="2020-06-06T19:36:39.398" v="532" actId="1036"/>
          <ac:spMkLst>
            <pc:docMk/>
            <pc:sldMk cId="310928562" sldId="266"/>
            <ac:spMk id="14" creationId="{00000000-0000-0000-0000-000000000000}"/>
          </ac:spMkLst>
        </pc:spChg>
        <pc:spChg chg="mod">
          <ac:chgData name="Danielle" userId="e2554c37-e717-43a0-ba79-1183ca921ccd" providerId="ADAL" clId="{7418FEF5-BA46-4C05-9469-4F284BD6C738}" dt="2020-06-06T19:36:39.398" v="532" actId="1036"/>
          <ac:spMkLst>
            <pc:docMk/>
            <pc:sldMk cId="310928562" sldId="266"/>
            <ac:spMk id="15" creationId="{00000000-0000-0000-0000-000000000000}"/>
          </ac:spMkLst>
        </pc:spChg>
        <pc:spChg chg="mod">
          <ac:chgData name="Danielle" userId="e2554c37-e717-43a0-ba79-1183ca921ccd" providerId="ADAL" clId="{7418FEF5-BA46-4C05-9469-4F284BD6C738}" dt="2020-06-06T19:36:39.398" v="532" actId="1036"/>
          <ac:spMkLst>
            <pc:docMk/>
            <pc:sldMk cId="310928562" sldId="266"/>
            <ac:spMk id="16" creationId="{00000000-0000-0000-0000-000000000000}"/>
          </ac:spMkLst>
        </pc:spChg>
        <pc:spChg chg="add mod">
          <ac:chgData name="Danielle" userId="e2554c37-e717-43a0-ba79-1183ca921ccd" providerId="ADAL" clId="{7418FEF5-BA46-4C05-9469-4F284BD6C738}" dt="2020-06-06T19:37:03.358" v="566" actId="20577"/>
          <ac:spMkLst>
            <pc:docMk/>
            <pc:sldMk cId="310928562" sldId="266"/>
            <ac:spMk id="18" creationId="{065BD5A4-404A-4156-A164-FB1BC6F73D7B}"/>
          </ac:spMkLst>
        </pc:spChg>
        <pc:cxnChg chg="mod">
          <ac:chgData name="Danielle" userId="e2554c37-e717-43a0-ba79-1183ca921ccd" providerId="ADAL" clId="{7418FEF5-BA46-4C05-9469-4F284BD6C738}" dt="2020-06-06T19:36:39.398" v="532" actId="1036"/>
          <ac:cxnSpMkLst>
            <pc:docMk/>
            <pc:sldMk cId="310928562" sldId="266"/>
            <ac:cxnSpMk id="6" creationId="{00000000-0000-0000-0000-000000000000}"/>
          </ac:cxnSpMkLst>
        </pc:cxnChg>
        <pc:cxnChg chg="mod">
          <ac:chgData name="Danielle" userId="e2554c37-e717-43a0-ba79-1183ca921ccd" providerId="ADAL" clId="{7418FEF5-BA46-4C05-9469-4F284BD6C738}" dt="2020-06-06T19:36:39.398" v="532" actId="1036"/>
          <ac:cxnSpMkLst>
            <pc:docMk/>
            <pc:sldMk cId="310928562" sldId="266"/>
            <ac:cxnSpMk id="8" creationId="{00000000-0000-0000-0000-000000000000}"/>
          </ac:cxnSpMkLst>
        </pc:cxnChg>
        <pc:cxnChg chg="mod">
          <ac:chgData name="Danielle" userId="e2554c37-e717-43a0-ba79-1183ca921ccd" providerId="ADAL" clId="{7418FEF5-BA46-4C05-9469-4F284BD6C738}" dt="2020-06-06T19:37:14.585" v="567" actId="1076"/>
          <ac:cxnSpMkLst>
            <pc:docMk/>
            <pc:sldMk cId="310928562" sldId="266"/>
            <ac:cxnSpMk id="17" creationId="{00000000-0000-0000-0000-000000000000}"/>
          </ac:cxnSpMkLst>
        </pc:cxnChg>
      </pc:sldChg>
      <pc:sldChg chg="delSp modSp mod">
        <pc:chgData name="Danielle" userId="e2554c37-e717-43a0-ba79-1183ca921ccd" providerId="ADAL" clId="{7418FEF5-BA46-4C05-9469-4F284BD6C738}" dt="2020-06-06T19:38:26.536" v="587" actId="1038"/>
        <pc:sldMkLst>
          <pc:docMk/>
          <pc:sldMk cId="2877520038" sldId="269"/>
        </pc:sldMkLst>
        <pc:spChg chg="del mod">
          <ac:chgData name="Danielle" userId="e2554c37-e717-43a0-ba79-1183ca921ccd" providerId="ADAL" clId="{7418FEF5-BA46-4C05-9469-4F284BD6C738}" dt="2020-06-06T19:37:58.744" v="575" actId="478"/>
          <ac:spMkLst>
            <pc:docMk/>
            <pc:sldMk cId="2877520038" sldId="269"/>
            <ac:spMk id="3" creationId="{00000000-0000-0000-0000-000000000000}"/>
          </ac:spMkLst>
        </pc:spChg>
        <pc:spChg chg="mod">
          <ac:chgData name="Danielle" userId="e2554c37-e717-43a0-ba79-1183ca921ccd" providerId="ADAL" clId="{7418FEF5-BA46-4C05-9469-4F284BD6C738}" dt="2020-06-06T19:38:26.536" v="587" actId="1038"/>
          <ac:spMkLst>
            <pc:docMk/>
            <pc:sldMk cId="2877520038" sldId="269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7418FEF5-BA46-4C05-9469-4F284BD6C738}" dt="2020-06-06T19:37:45.980" v="573" actId="1035"/>
        <pc:sldMkLst>
          <pc:docMk/>
          <pc:sldMk cId="3876007716" sldId="270"/>
        </pc:sldMkLst>
        <pc:spChg chg="mod">
          <ac:chgData name="Danielle" userId="e2554c37-e717-43a0-ba79-1183ca921ccd" providerId="ADAL" clId="{7418FEF5-BA46-4C05-9469-4F284BD6C738}" dt="2020-06-06T19:37:28.281" v="568" actId="2711"/>
          <ac:spMkLst>
            <pc:docMk/>
            <pc:sldMk cId="3876007716" sldId="270"/>
            <ac:spMk id="2" creationId="{00000000-0000-0000-0000-000000000000}"/>
          </ac:spMkLst>
        </pc:spChg>
        <pc:spChg chg="mod">
          <ac:chgData name="Danielle" userId="e2554c37-e717-43a0-ba79-1183ca921ccd" providerId="ADAL" clId="{7418FEF5-BA46-4C05-9469-4F284BD6C738}" dt="2020-06-06T19:37:28.281" v="568" actId="2711"/>
          <ac:spMkLst>
            <pc:docMk/>
            <pc:sldMk cId="3876007716" sldId="270"/>
            <ac:spMk id="3" creationId="{00000000-0000-0000-0000-000000000000}"/>
          </ac:spMkLst>
        </pc:spChg>
        <pc:spChg chg="mod">
          <ac:chgData name="Danielle" userId="e2554c37-e717-43a0-ba79-1183ca921ccd" providerId="ADAL" clId="{7418FEF5-BA46-4C05-9469-4F284BD6C738}" dt="2020-06-06T19:37:28.281" v="568" actId="2711"/>
          <ac:spMkLst>
            <pc:docMk/>
            <pc:sldMk cId="3876007716" sldId="270"/>
            <ac:spMk id="4" creationId="{00000000-0000-0000-0000-000000000000}"/>
          </ac:spMkLst>
        </pc:spChg>
        <pc:spChg chg="mod">
          <ac:chgData name="Danielle" userId="e2554c37-e717-43a0-ba79-1183ca921ccd" providerId="ADAL" clId="{7418FEF5-BA46-4C05-9469-4F284BD6C738}" dt="2020-06-06T19:37:28.281" v="568" actId="2711"/>
          <ac:spMkLst>
            <pc:docMk/>
            <pc:sldMk cId="3876007716" sldId="270"/>
            <ac:spMk id="5" creationId="{00000000-0000-0000-0000-000000000000}"/>
          </ac:spMkLst>
        </pc:spChg>
        <pc:spChg chg="mod">
          <ac:chgData name="Danielle" userId="e2554c37-e717-43a0-ba79-1183ca921ccd" providerId="ADAL" clId="{7418FEF5-BA46-4C05-9469-4F284BD6C738}" dt="2020-06-06T19:37:28.281" v="568" actId="2711"/>
          <ac:spMkLst>
            <pc:docMk/>
            <pc:sldMk cId="3876007716" sldId="270"/>
            <ac:spMk id="6" creationId="{00000000-0000-0000-0000-000000000000}"/>
          </ac:spMkLst>
        </pc:spChg>
        <pc:spChg chg="mod">
          <ac:chgData name="Danielle" userId="e2554c37-e717-43a0-ba79-1183ca921ccd" providerId="ADAL" clId="{7418FEF5-BA46-4C05-9469-4F284BD6C738}" dt="2020-06-06T19:37:28.281" v="568" actId="2711"/>
          <ac:spMkLst>
            <pc:docMk/>
            <pc:sldMk cId="3876007716" sldId="270"/>
            <ac:spMk id="7" creationId="{00000000-0000-0000-0000-000000000000}"/>
          </ac:spMkLst>
        </pc:spChg>
        <pc:spChg chg="mod">
          <ac:chgData name="Danielle" userId="e2554c37-e717-43a0-ba79-1183ca921ccd" providerId="ADAL" clId="{7418FEF5-BA46-4C05-9469-4F284BD6C738}" dt="2020-06-06T19:37:28.281" v="568" actId="2711"/>
          <ac:spMkLst>
            <pc:docMk/>
            <pc:sldMk cId="3876007716" sldId="270"/>
            <ac:spMk id="8" creationId="{00000000-0000-0000-0000-000000000000}"/>
          </ac:spMkLst>
        </pc:spChg>
        <pc:spChg chg="mod">
          <ac:chgData name="Danielle" userId="e2554c37-e717-43a0-ba79-1183ca921ccd" providerId="ADAL" clId="{7418FEF5-BA46-4C05-9469-4F284BD6C738}" dt="2020-06-06T19:37:28.281" v="568" actId="2711"/>
          <ac:spMkLst>
            <pc:docMk/>
            <pc:sldMk cId="3876007716" sldId="270"/>
            <ac:spMk id="9" creationId="{00000000-0000-0000-0000-000000000000}"/>
          </ac:spMkLst>
        </pc:spChg>
        <pc:spChg chg="mod">
          <ac:chgData name="Danielle" userId="e2554c37-e717-43a0-ba79-1183ca921ccd" providerId="ADAL" clId="{7418FEF5-BA46-4C05-9469-4F284BD6C738}" dt="2020-06-06T19:37:28.281" v="568" actId="2711"/>
          <ac:spMkLst>
            <pc:docMk/>
            <pc:sldMk cId="3876007716" sldId="270"/>
            <ac:spMk id="11" creationId="{00000000-0000-0000-0000-000000000000}"/>
          </ac:spMkLst>
        </pc:spChg>
        <pc:spChg chg="mod">
          <ac:chgData name="Danielle" userId="e2554c37-e717-43a0-ba79-1183ca921ccd" providerId="ADAL" clId="{7418FEF5-BA46-4C05-9469-4F284BD6C738}" dt="2020-06-06T19:37:28.281" v="568" actId="2711"/>
          <ac:spMkLst>
            <pc:docMk/>
            <pc:sldMk cId="3876007716" sldId="270"/>
            <ac:spMk id="12" creationId="{00000000-0000-0000-0000-000000000000}"/>
          </ac:spMkLst>
        </pc:spChg>
        <pc:spChg chg="mod">
          <ac:chgData name="Danielle" userId="e2554c37-e717-43a0-ba79-1183ca921ccd" providerId="ADAL" clId="{7418FEF5-BA46-4C05-9469-4F284BD6C738}" dt="2020-06-06T19:37:28.281" v="568" actId="2711"/>
          <ac:spMkLst>
            <pc:docMk/>
            <pc:sldMk cId="3876007716" sldId="270"/>
            <ac:spMk id="13" creationId="{00000000-0000-0000-0000-000000000000}"/>
          </ac:spMkLst>
        </pc:spChg>
        <pc:spChg chg="mod">
          <ac:chgData name="Danielle" userId="e2554c37-e717-43a0-ba79-1183ca921ccd" providerId="ADAL" clId="{7418FEF5-BA46-4C05-9469-4F284BD6C738}" dt="2020-06-06T19:37:28.281" v="568" actId="2711"/>
          <ac:spMkLst>
            <pc:docMk/>
            <pc:sldMk cId="3876007716" sldId="270"/>
            <ac:spMk id="16" creationId="{00000000-0000-0000-0000-000000000000}"/>
          </ac:spMkLst>
        </pc:spChg>
        <pc:spChg chg="mod">
          <ac:chgData name="Danielle" userId="e2554c37-e717-43a0-ba79-1183ca921ccd" providerId="ADAL" clId="{7418FEF5-BA46-4C05-9469-4F284BD6C738}" dt="2020-06-06T19:37:45.980" v="573" actId="1035"/>
          <ac:spMkLst>
            <pc:docMk/>
            <pc:sldMk cId="3876007716" sldId="270"/>
            <ac:spMk id="63493" creationId="{00000000-0000-0000-0000-000000000000}"/>
          </ac:spMkLst>
        </pc:spChg>
        <pc:cxnChg chg="mod">
          <ac:chgData name="Danielle" userId="e2554c37-e717-43a0-ba79-1183ca921ccd" providerId="ADAL" clId="{7418FEF5-BA46-4C05-9469-4F284BD6C738}" dt="2020-06-06T19:37:28.281" v="568" actId="2711"/>
          <ac:cxnSpMkLst>
            <pc:docMk/>
            <pc:sldMk cId="3876007716" sldId="270"/>
            <ac:cxnSpMk id="14" creationId="{00000000-0000-0000-0000-000000000000}"/>
          </ac:cxnSpMkLst>
        </pc:cxnChg>
        <pc:cxnChg chg="mod">
          <ac:chgData name="Danielle" userId="e2554c37-e717-43a0-ba79-1183ca921ccd" providerId="ADAL" clId="{7418FEF5-BA46-4C05-9469-4F284BD6C738}" dt="2020-06-06T19:37:28.281" v="568" actId="2711"/>
          <ac:cxnSpMkLst>
            <pc:docMk/>
            <pc:sldMk cId="3876007716" sldId="270"/>
            <ac:cxnSpMk id="18" creationId="{00000000-0000-0000-0000-000000000000}"/>
          </ac:cxnSpMkLst>
        </pc:cxnChg>
      </pc:sldChg>
      <pc:sldMasterChg chg="modSp delSldLayout modSldLayout">
        <pc:chgData name="Danielle" userId="e2554c37-e717-43a0-ba79-1183ca921ccd" providerId="ADAL" clId="{7418FEF5-BA46-4C05-9469-4F284BD6C738}" dt="2020-06-06T19:22:56.827" v="17" actId="2696"/>
        <pc:sldMasterMkLst>
          <pc:docMk/>
          <pc:sldMasterMk cId="3186613449" sldId="2147483674"/>
        </pc:sldMasterMkLst>
        <pc:spChg chg="mod">
          <ac:chgData name="Danielle" userId="e2554c37-e717-43a0-ba79-1183ca921ccd" providerId="ADAL" clId="{7418FEF5-BA46-4C05-9469-4F284BD6C738}" dt="2020-06-06T19:21:48.482" v="1" actId="2711"/>
          <ac:spMkLst>
            <pc:docMk/>
            <pc:sldMasterMk cId="3186613449" sldId="2147483674"/>
            <ac:spMk id="14" creationId="{00000000-0000-0000-0000-000000000000}"/>
          </ac:spMkLst>
        </pc:spChg>
        <pc:spChg chg="mod">
          <ac:chgData name="Danielle" userId="e2554c37-e717-43a0-ba79-1183ca921ccd" providerId="ADAL" clId="{7418FEF5-BA46-4C05-9469-4F284BD6C738}" dt="2020-06-06T19:21:48.482" v="1" actId="2711"/>
          <ac:spMkLst>
            <pc:docMk/>
            <pc:sldMasterMk cId="3186613449" sldId="2147483674"/>
            <ac:spMk id="15" creationId="{00000000-0000-0000-0000-000000000000}"/>
          </ac:spMkLst>
        </pc:spChg>
        <pc:spChg chg="mod">
          <ac:chgData name="Danielle" userId="e2554c37-e717-43a0-ba79-1183ca921ccd" providerId="ADAL" clId="{7418FEF5-BA46-4C05-9469-4F284BD6C738}" dt="2020-06-06T19:21:48.482" v="1" actId="2711"/>
          <ac:spMkLst>
            <pc:docMk/>
            <pc:sldMasterMk cId="3186613449" sldId="2147483674"/>
            <ac:spMk id="16" creationId="{00000000-0000-0000-0000-000000000000}"/>
          </ac:spMkLst>
        </pc:spChg>
        <pc:spChg chg="mod">
          <ac:chgData name="Danielle" userId="e2554c37-e717-43a0-ba79-1183ca921ccd" providerId="ADAL" clId="{7418FEF5-BA46-4C05-9469-4F284BD6C738}" dt="2020-06-06T19:21:48.482" v="1" actId="2711"/>
          <ac:spMkLst>
            <pc:docMk/>
            <pc:sldMasterMk cId="3186613449" sldId="2147483674"/>
            <ac:spMk id="17" creationId="{00000000-0000-0000-0000-000000000000}"/>
          </ac:spMkLst>
        </pc:spChg>
        <pc:spChg chg="mod">
          <ac:chgData name="Danielle" userId="e2554c37-e717-43a0-ba79-1183ca921ccd" providerId="ADAL" clId="{7418FEF5-BA46-4C05-9469-4F284BD6C738}" dt="2020-06-06T19:21:48.482" v="1" actId="2711"/>
          <ac:spMkLst>
            <pc:docMk/>
            <pc:sldMasterMk cId="3186613449" sldId="2147483674"/>
            <ac:spMk id="18" creationId="{00000000-0000-0000-0000-000000000000}"/>
          </ac:spMkLst>
        </pc:spChg>
        <pc:picChg chg="mod">
          <ac:chgData name="Danielle" userId="e2554c37-e717-43a0-ba79-1183ca921ccd" providerId="ADAL" clId="{7418FEF5-BA46-4C05-9469-4F284BD6C738}" dt="2020-06-06T19:21:48.482" v="1" actId="2711"/>
          <ac:picMkLst>
            <pc:docMk/>
            <pc:sldMasterMk cId="3186613449" sldId="2147483674"/>
            <ac:picMk id="13" creationId="{00000000-0000-0000-0000-000000000000}"/>
          </ac:picMkLst>
        </pc:picChg>
        <pc:picChg chg="mod">
          <ac:chgData name="Danielle" userId="e2554c37-e717-43a0-ba79-1183ca921ccd" providerId="ADAL" clId="{7418FEF5-BA46-4C05-9469-4F284BD6C738}" dt="2020-06-06T19:21:48.482" v="1" actId="2711"/>
          <ac:picMkLst>
            <pc:docMk/>
            <pc:sldMasterMk cId="3186613449" sldId="2147483674"/>
            <ac:picMk id="29" creationId="{00000000-0000-0000-0000-000000000000}"/>
          </ac:picMkLst>
        </pc:picChg>
        <pc:picChg chg="mod">
          <ac:chgData name="Danielle" userId="e2554c37-e717-43a0-ba79-1183ca921ccd" providerId="ADAL" clId="{7418FEF5-BA46-4C05-9469-4F284BD6C738}" dt="2020-06-06T19:21:48.482" v="1" actId="2711"/>
          <ac:picMkLst>
            <pc:docMk/>
            <pc:sldMasterMk cId="3186613449" sldId="2147483674"/>
            <ac:picMk id="31" creationId="{00000000-0000-0000-0000-000000000000}"/>
          </ac:picMkLst>
        </pc:picChg>
        <pc:picChg chg="mod">
          <ac:chgData name="Danielle" userId="e2554c37-e717-43a0-ba79-1183ca921ccd" providerId="ADAL" clId="{7418FEF5-BA46-4C05-9469-4F284BD6C738}" dt="2020-06-06T19:21:48.482" v="1" actId="2711"/>
          <ac:picMkLst>
            <pc:docMk/>
            <pc:sldMasterMk cId="3186613449" sldId="2147483674"/>
            <ac:picMk id="32" creationId="{00000000-0000-0000-0000-000000000000}"/>
          </ac:picMkLst>
        </pc:picChg>
        <pc:picChg chg="mod">
          <ac:chgData name="Danielle" userId="e2554c37-e717-43a0-ba79-1183ca921ccd" providerId="ADAL" clId="{7418FEF5-BA46-4C05-9469-4F284BD6C738}" dt="2020-06-06T19:21:48.482" v="1" actId="2711"/>
          <ac:picMkLst>
            <pc:docMk/>
            <pc:sldMasterMk cId="3186613449" sldId="2147483674"/>
            <ac:picMk id="33" creationId="{00000000-0000-0000-0000-000000000000}"/>
          </ac:picMkLst>
        </pc:picChg>
        <pc:picChg chg="mod">
          <ac:chgData name="Danielle" userId="e2554c37-e717-43a0-ba79-1183ca921ccd" providerId="ADAL" clId="{7418FEF5-BA46-4C05-9469-4F284BD6C738}" dt="2020-06-06T19:21:48.482" v="1" actId="2711"/>
          <ac:picMkLst>
            <pc:docMk/>
            <pc:sldMasterMk cId="3186613449" sldId="2147483674"/>
            <ac:picMk id="34" creationId="{00000000-0000-0000-0000-000000000000}"/>
          </ac:picMkLst>
        </pc:picChg>
        <pc:picChg chg="mod">
          <ac:chgData name="Danielle" userId="e2554c37-e717-43a0-ba79-1183ca921ccd" providerId="ADAL" clId="{7418FEF5-BA46-4C05-9469-4F284BD6C738}" dt="2020-06-06T19:21:48.482" v="1" actId="2711"/>
          <ac:picMkLst>
            <pc:docMk/>
            <pc:sldMasterMk cId="3186613449" sldId="2147483674"/>
            <ac:picMk id="35" creationId="{00000000-0000-0000-0000-000000000000}"/>
          </ac:picMkLst>
        </pc:picChg>
        <pc:sldLayoutChg chg="modSp">
          <pc:chgData name="Danielle" userId="e2554c37-e717-43a0-ba79-1183ca921ccd" providerId="ADAL" clId="{7418FEF5-BA46-4C05-9469-4F284BD6C738}" dt="2020-06-06T19:22:16.508" v="2" actId="2711"/>
          <pc:sldLayoutMkLst>
            <pc:docMk/>
            <pc:sldMasterMk cId="3186613449" sldId="2147483674"/>
            <pc:sldLayoutMk cId="663396999" sldId="2147483676"/>
          </pc:sldLayoutMkLst>
          <pc:spChg chg="mod">
            <ac:chgData name="Danielle" userId="e2554c37-e717-43a0-ba79-1183ca921ccd" providerId="ADAL" clId="{7418FEF5-BA46-4C05-9469-4F284BD6C738}" dt="2020-06-06T19:22:16.508" v="2" actId="2711"/>
            <ac:spMkLst>
              <pc:docMk/>
              <pc:sldMasterMk cId="3186613449" sldId="2147483674"/>
              <pc:sldLayoutMk cId="663396999" sldId="2147483676"/>
              <ac:spMk id="7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7418FEF5-BA46-4C05-9469-4F284BD6C738}" dt="2020-06-06T19:22:34.361" v="9" actId="1036"/>
          <pc:sldLayoutMkLst>
            <pc:docMk/>
            <pc:sldMasterMk cId="3186613449" sldId="2147483674"/>
            <pc:sldLayoutMk cId="3562195042" sldId="2147483677"/>
          </pc:sldLayoutMkLst>
          <pc:spChg chg="mod">
            <ac:chgData name="Danielle" userId="e2554c37-e717-43a0-ba79-1183ca921ccd" providerId="ADAL" clId="{7418FEF5-BA46-4C05-9469-4F284BD6C738}" dt="2020-06-06T19:22:27.044" v="4" actId="2711"/>
            <ac:spMkLst>
              <pc:docMk/>
              <pc:sldMasterMk cId="3186613449" sldId="2147483674"/>
              <pc:sldLayoutMk cId="3562195042" sldId="2147483677"/>
              <ac:spMk id="2" creationId="{00000000-0000-0000-0000-000000000000}"/>
            </ac:spMkLst>
          </pc:spChg>
          <pc:spChg chg="mod">
            <ac:chgData name="Danielle" userId="e2554c37-e717-43a0-ba79-1183ca921ccd" providerId="ADAL" clId="{7418FEF5-BA46-4C05-9469-4F284BD6C738}" dt="2020-06-06T19:22:27.044" v="4" actId="2711"/>
            <ac:spMkLst>
              <pc:docMk/>
              <pc:sldMasterMk cId="3186613449" sldId="2147483674"/>
              <pc:sldLayoutMk cId="3562195042" sldId="2147483677"/>
              <ac:spMk id="8" creationId="{00000000-0000-0000-0000-000000000000}"/>
            </ac:spMkLst>
          </pc:spChg>
          <pc:spChg chg="mod">
            <ac:chgData name="Danielle" userId="e2554c37-e717-43a0-ba79-1183ca921ccd" providerId="ADAL" clId="{7418FEF5-BA46-4C05-9469-4F284BD6C738}" dt="2020-06-06T19:22:31.305" v="6" actId="1035"/>
            <ac:spMkLst>
              <pc:docMk/>
              <pc:sldMasterMk cId="3186613449" sldId="2147483674"/>
              <pc:sldLayoutMk cId="3562195042" sldId="2147483677"/>
              <ac:spMk id="9" creationId="{00000000-0000-0000-0000-000000000000}"/>
            </ac:spMkLst>
          </pc:spChg>
          <pc:spChg chg="mod">
            <ac:chgData name="Danielle" userId="e2554c37-e717-43a0-ba79-1183ca921ccd" providerId="ADAL" clId="{7418FEF5-BA46-4C05-9469-4F284BD6C738}" dt="2020-06-06T19:22:34.361" v="9" actId="1036"/>
            <ac:spMkLst>
              <pc:docMk/>
              <pc:sldMasterMk cId="3186613449" sldId="2147483674"/>
              <pc:sldLayoutMk cId="3562195042" sldId="2147483677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7418FEF5-BA46-4C05-9469-4F284BD6C738}" dt="2020-06-06T19:22:24.156" v="3" actId="13822"/>
            <ac:cxnSpMkLst>
              <pc:docMk/>
              <pc:sldMasterMk cId="3186613449" sldId="2147483674"/>
              <pc:sldLayoutMk cId="3562195042" sldId="2147483677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7418FEF5-BA46-4C05-9469-4F284BD6C738}" dt="2020-06-06T19:22:24.156" v="3" actId="13822"/>
            <ac:cxnSpMkLst>
              <pc:docMk/>
              <pc:sldMasterMk cId="3186613449" sldId="2147483674"/>
              <pc:sldLayoutMk cId="3562195042" sldId="2147483677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7418FEF5-BA46-4C05-9469-4F284BD6C738}" dt="2020-06-06T19:22:24.156" v="3" actId="13822"/>
            <ac:cxnSpMkLst>
              <pc:docMk/>
              <pc:sldMasterMk cId="3186613449" sldId="2147483674"/>
              <pc:sldLayoutMk cId="3562195042" sldId="2147483677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7418FEF5-BA46-4C05-9469-4F284BD6C738}" dt="2020-06-06T19:22:24.156" v="3" actId="13822"/>
            <ac:cxnSpMkLst>
              <pc:docMk/>
              <pc:sldMasterMk cId="3186613449" sldId="2147483674"/>
              <pc:sldLayoutMk cId="3562195042" sldId="2147483677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7418FEF5-BA46-4C05-9469-4F284BD6C738}" dt="2020-06-06T19:22:24.156" v="3" actId="13822"/>
            <ac:cxnSpMkLst>
              <pc:docMk/>
              <pc:sldMasterMk cId="3186613449" sldId="2147483674"/>
              <pc:sldLayoutMk cId="3562195042" sldId="2147483677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7418FEF5-BA46-4C05-9469-4F284BD6C738}" dt="2020-06-06T19:22:46.890" v="13" actId="1036"/>
          <pc:sldLayoutMkLst>
            <pc:docMk/>
            <pc:sldMasterMk cId="3186613449" sldId="2147483674"/>
            <pc:sldLayoutMk cId="3036271220" sldId="2147483678"/>
          </pc:sldLayoutMkLst>
          <pc:spChg chg="mod">
            <ac:chgData name="Danielle" userId="e2554c37-e717-43a0-ba79-1183ca921ccd" providerId="ADAL" clId="{7418FEF5-BA46-4C05-9469-4F284BD6C738}" dt="2020-06-06T19:22:46.890" v="13" actId="1036"/>
            <ac:spMkLst>
              <pc:docMk/>
              <pc:sldMasterMk cId="3186613449" sldId="2147483674"/>
              <pc:sldLayoutMk cId="3036271220" sldId="2147483678"/>
              <ac:spMk id="2" creationId="{00000000-0000-0000-0000-000000000000}"/>
            </ac:spMkLst>
          </pc:spChg>
          <pc:spChg chg="mod">
            <ac:chgData name="Danielle" userId="e2554c37-e717-43a0-ba79-1183ca921ccd" providerId="ADAL" clId="{7418FEF5-BA46-4C05-9469-4F284BD6C738}" dt="2020-06-06T19:22:46.890" v="13" actId="1036"/>
            <ac:spMkLst>
              <pc:docMk/>
              <pc:sldMasterMk cId="3186613449" sldId="2147483674"/>
              <pc:sldLayoutMk cId="3036271220" sldId="2147483678"/>
              <ac:spMk id="3" creationId="{00000000-0000-0000-0000-000000000000}"/>
            </ac:spMkLst>
          </pc:spChg>
        </pc:sldLayoutChg>
        <pc:sldLayoutChg chg="delSp del mod">
          <pc:chgData name="Danielle" userId="e2554c37-e717-43a0-ba79-1183ca921ccd" providerId="ADAL" clId="{7418FEF5-BA46-4C05-9469-4F284BD6C738}" dt="2020-06-06T19:22:56.012" v="16" actId="2696"/>
          <pc:sldLayoutMkLst>
            <pc:docMk/>
            <pc:sldMasterMk cId="3186613449" sldId="2147483674"/>
            <pc:sldLayoutMk cId="4118233938" sldId="2147483689"/>
          </pc:sldLayoutMkLst>
          <pc:spChg chg="del">
            <ac:chgData name="Danielle" userId="e2554c37-e717-43a0-ba79-1183ca921ccd" providerId="ADAL" clId="{7418FEF5-BA46-4C05-9469-4F284BD6C738}" dt="2020-06-06T19:22:51.472" v="14" actId="478"/>
            <ac:spMkLst>
              <pc:docMk/>
              <pc:sldMasterMk cId="3186613449" sldId="2147483674"/>
              <pc:sldLayoutMk cId="4118233938" sldId="2147483689"/>
              <ac:spMk id="2" creationId="{00000000-0000-0000-0000-000000000000}"/>
            </ac:spMkLst>
          </pc:spChg>
          <pc:spChg chg="del">
            <ac:chgData name="Danielle" userId="e2554c37-e717-43a0-ba79-1183ca921ccd" providerId="ADAL" clId="{7418FEF5-BA46-4C05-9469-4F284BD6C738}" dt="2020-06-06T19:22:51.472" v="14" actId="478"/>
            <ac:spMkLst>
              <pc:docMk/>
              <pc:sldMasterMk cId="3186613449" sldId="2147483674"/>
              <pc:sldLayoutMk cId="4118233938" sldId="2147483689"/>
              <ac:spMk id="3" creationId="{00000000-0000-0000-0000-000000000000}"/>
            </ac:spMkLst>
          </pc:spChg>
          <pc:spChg chg="del">
            <ac:chgData name="Danielle" userId="e2554c37-e717-43a0-ba79-1183ca921ccd" providerId="ADAL" clId="{7418FEF5-BA46-4C05-9469-4F284BD6C738}" dt="2020-06-06T19:22:51.472" v="14" actId="478"/>
            <ac:spMkLst>
              <pc:docMk/>
              <pc:sldMasterMk cId="3186613449" sldId="2147483674"/>
              <pc:sldLayoutMk cId="4118233938" sldId="2147483689"/>
              <ac:spMk id="4" creationId="{00000000-0000-0000-0000-000000000000}"/>
            </ac:spMkLst>
          </pc:spChg>
          <pc:spChg chg="del">
            <ac:chgData name="Danielle" userId="e2554c37-e717-43a0-ba79-1183ca921ccd" providerId="ADAL" clId="{7418FEF5-BA46-4C05-9469-4F284BD6C738}" dt="2020-06-06T19:22:51.472" v="14" actId="478"/>
            <ac:spMkLst>
              <pc:docMk/>
              <pc:sldMasterMk cId="3186613449" sldId="2147483674"/>
              <pc:sldLayoutMk cId="4118233938" sldId="2147483689"/>
              <ac:spMk id="5" creationId="{00000000-0000-0000-0000-000000000000}"/>
            </ac:spMkLst>
          </pc:spChg>
          <pc:spChg chg="del">
            <ac:chgData name="Danielle" userId="e2554c37-e717-43a0-ba79-1183ca921ccd" providerId="ADAL" clId="{7418FEF5-BA46-4C05-9469-4F284BD6C738}" dt="2020-06-06T19:22:51.472" v="14" actId="478"/>
            <ac:spMkLst>
              <pc:docMk/>
              <pc:sldMasterMk cId="3186613449" sldId="2147483674"/>
              <pc:sldLayoutMk cId="4118233938" sldId="2147483689"/>
              <ac:spMk id="6" creationId="{00000000-0000-0000-0000-000000000000}"/>
            </ac:spMkLst>
          </pc:spChg>
        </pc:sldLayoutChg>
        <pc:sldLayoutChg chg="delSp del mod">
          <pc:chgData name="Danielle" userId="e2554c37-e717-43a0-ba79-1183ca921ccd" providerId="ADAL" clId="{7418FEF5-BA46-4C05-9469-4F284BD6C738}" dt="2020-06-06T19:22:56.827" v="17" actId="2696"/>
          <pc:sldLayoutMkLst>
            <pc:docMk/>
            <pc:sldMasterMk cId="3186613449" sldId="2147483674"/>
            <pc:sldLayoutMk cId="4040964148" sldId="2147483690"/>
          </pc:sldLayoutMkLst>
          <pc:spChg chg="del">
            <ac:chgData name="Danielle" userId="e2554c37-e717-43a0-ba79-1183ca921ccd" providerId="ADAL" clId="{7418FEF5-BA46-4C05-9469-4F284BD6C738}" dt="2020-06-06T19:22:54.531" v="15" actId="478"/>
            <ac:spMkLst>
              <pc:docMk/>
              <pc:sldMasterMk cId="3186613449" sldId="2147483674"/>
              <pc:sldLayoutMk cId="4040964148" sldId="2147483690"/>
              <ac:spMk id="2" creationId="{00000000-0000-0000-0000-000000000000}"/>
            </ac:spMkLst>
          </pc:spChg>
          <pc:spChg chg="del">
            <ac:chgData name="Danielle" userId="e2554c37-e717-43a0-ba79-1183ca921ccd" providerId="ADAL" clId="{7418FEF5-BA46-4C05-9469-4F284BD6C738}" dt="2020-06-06T19:22:54.531" v="15" actId="478"/>
            <ac:spMkLst>
              <pc:docMk/>
              <pc:sldMasterMk cId="3186613449" sldId="2147483674"/>
              <pc:sldLayoutMk cId="4040964148" sldId="2147483690"/>
              <ac:spMk id="3" creationId="{00000000-0000-0000-0000-000000000000}"/>
            </ac:spMkLst>
          </pc:spChg>
          <pc:spChg chg="del">
            <ac:chgData name="Danielle" userId="e2554c37-e717-43a0-ba79-1183ca921ccd" providerId="ADAL" clId="{7418FEF5-BA46-4C05-9469-4F284BD6C738}" dt="2020-06-06T19:22:54.531" v="15" actId="478"/>
            <ac:spMkLst>
              <pc:docMk/>
              <pc:sldMasterMk cId="3186613449" sldId="2147483674"/>
              <pc:sldLayoutMk cId="4040964148" sldId="2147483690"/>
              <ac:spMk id="4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7418FEF5-BA46-4C05-9469-4F284BD6C738}" dt="2020-06-06T19:23:10.833" v="19" actId="2711"/>
        <pc:sldMasterMkLst>
          <pc:docMk/>
          <pc:sldMasterMk cId="2081609195" sldId="2147483680"/>
        </pc:sldMasterMkLst>
        <pc:spChg chg="mod">
          <ac:chgData name="Danielle" userId="e2554c37-e717-43a0-ba79-1183ca921ccd" providerId="ADAL" clId="{7418FEF5-BA46-4C05-9469-4F284BD6C738}" dt="2020-06-06T19:23:03.863" v="18" actId="2711"/>
          <ac:spMkLst>
            <pc:docMk/>
            <pc:sldMasterMk cId="2081609195" sldId="2147483680"/>
            <ac:spMk id="18" creationId="{00000000-0000-0000-0000-000000000000}"/>
          </ac:spMkLst>
        </pc:spChg>
        <pc:spChg chg="mod">
          <ac:chgData name="Danielle" userId="e2554c37-e717-43a0-ba79-1183ca921ccd" providerId="ADAL" clId="{7418FEF5-BA46-4C05-9469-4F284BD6C738}" dt="2020-06-06T19:23:03.863" v="18" actId="2711"/>
          <ac:spMkLst>
            <pc:docMk/>
            <pc:sldMasterMk cId="2081609195" sldId="2147483680"/>
            <ac:spMk id="19" creationId="{00000000-0000-0000-0000-000000000000}"/>
          </ac:spMkLst>
        </pc:spChg>
        <pc:picChg chg="mod">
          <ac:chgData name="Danielle" userId="e2554c37-e717-43a0-ba79-1183ca921ccd" providerId="ADAL" clId="{7418FEF5-BA46-4C05-9469-4F284BD6C738}" dt="2020-06-06T19:23:03.863" v="18" actId="2711"/>
          <ac:picMkLst>
            <pc:docMk/>
            <pc:sldMasterMk cId="2081609195" sldId="2147483680"/>
            <ac:picMk id="14" creationId="{00000000-0000-0000-0000-000000000000}"/>
          </ac:picMkLst>
        </pc:picChg>
        <pc:picChg chg="mod">
          <ac:chgData name="Danielle" userId="e2554c37-e717-43a0-ba79-1183ca921ccd" providerId="ADAL" clId="{7418FEF5-BA46-4C05-9469-4F284BD6C738}" dt="2020-06-06T19:23:03.863" v="18" actId="2711"/>
          <ac:picMkLst>
            <pc:docMk/>
            <pc:sldMasterMk cId="2081609195" sldId="2147483680"/>
            <ac:picMk id="15" creationId="{00000000-0000-0000-0000-000000000000}"/>
          </ac:picMkLst>
        </pc:picChg>
        <pc:picChg chg="mod">
          <ac:chgData name="Danielle" userId="e2554c37-e717-43a0-ba79-1183ca921ccd" providerId="ADAL" clId="{7418FEF5-BA46-4C05-9469-4F284BD6C738}" dt="2020-06-06T19:23:03.863" v="18" actId="2711"/>
          <ac:picMkLst>
            <pc:docMk/>
            <pc:sldMasterMk cId="2081609195" sldId="2147483680"/>
            <ac:picMk id="16" creationId="{00000000-0000-0000-0000-000000000000}"/>
          </ac:picMkLst>
        </pc:picChg>
        <pc:picChg chg="mod">
          <ac:chgData name="Danielle" userId="e2554c37-e717-43a0-ba79-1183ca921ccd" providerId="ADAL" clId="{7418FEF5-BA46-4C05-9469-4F284BD6C738}" dt="2020-06-06T19:23:03.863" v="18" actId="2711"/>
          <ac:picMkLst>
            <pc:docMk/>
            <pc:sldMasterMk cId="2081609195" sldId="2147483680"/>
            <ac:picMk id="17" creationId="{00000000-0000-0000-0000-000000000000}"/>
          </ac:picMkLst>
        </pc:picChg>
        <pc:picChg chg="mod">
          <ac:chgData name="Danielle" userId="e2554c37-e717-43a0-ba79-1183ca921ccd" providerId="ADAL" clId="{7418FEF5-BA46-4C05-9469-4F284BD6C738}" dt="2020-06-06T19:23:03.863" v="18" actId="2711"/>
          <ac:picMkLst>
            <pc:docMk/>
            <pc:sldMasterMk cId="2081609195" sldId="2147483680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7418FEF5-BA46-4C05-9469-4F284BD6C738}" dt="2020-06-06T19:23:10.833" v="19" actId="2711"/>
          <pc:sldLayoutMkLst>
            <pc:docMk/>
            <pc:sldMasterMk cId="2081609195" sldId="2147483680"/>
            <pc:sldLayoutMk cId="342328031" sldId="2147483682"/>
          </pc:sldLayoutMkLst>
          <pc:spChg chg="mod">
            <ac:chgData name="Danielle" userId="e2554c37-e717-43a0-ba79-1183ca921ccd" providerId="ADAL" clId="{7418FEF5-BA46-4C05-9469-4F284BD6C738}" dt="2020-06-06T19:23:10.833" v="19" actId="2711"/>
            <ac:spMkLst>
              <pc:docMk/>
              <pc:sldMasterMk cId="2081609195" sldId="2147483680"/>
              <pc:sldLayoutMk cId="342328031" sldId="2147483682"/>
              <ac:spMk id="2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4843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6339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62195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2195" y="1182232"/>
            <a:ext cx="69222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2882" y="2190343"/>
            <a:ext cx="691160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271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4243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3623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28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Wednesday, 17 June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Loci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46411" y="5947972"/>
            <a:ext cx="6918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Loci, distance, bisect, perpendicular,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angle, line, construct, radius, centre, equidistant, region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draw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simple loci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solve problems involving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multiple loci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solve worded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problems involving loci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613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Wednesday, 17 June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Loci</a:t>
            </a:r>
          </a:p>
        </p:txBody>
      </p:sp>
    </p:spTree>
    <p:extLst>
      <p:ext uri="{BB962C8B-B14F-4D97-AF65-F5344CB8AC3E}">
        <p14:creationId xmlns:p14="http://schemas.microsoft.com/office/powerpoint/2010/main" val="208160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HdWpg6rq85o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23737" y="1156682"/>
            <a:ext cx="676872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	Draw a circle and mark a point A on its 			circumference.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Keep the compasses set at the size of the 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radius, and from point A draw an arc that 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cuts the circle at point B.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	Repeat the process until six point are 			marked on the circumference. Join the 			points to make a regular hexagon.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146EDE5-DD1D-4A59-8885-04CF539A22A1}"/>
              </a:ext>
            </a:extLst>
          </p:cNvPr>
          <p:cNvGrpSpPr/>
          <p:nvPr/>
        </p:nvGrpSpPr>
        <p:grpSpPr>
          <a:xfrm>
            <a:off x="2215793" y="1196752"/>
            <a:ext cx="1224136" cy="1595209"/>
            <a:chOff x="2663586" y="1518733"/>
            <a:chExt cx="1224136" cy="1595209"/>
          </a:xfrm>
        </p:grpSpPr>
        <p:sp>
          <p:nvSpPr>
            <p:cNvPr id="6" name="Oval 5"/>
            <p:cNvSpPr/>
            <p:nvPr/>
          </p:nvSpPr>
          <p:spPr bwMode="auto">
            <a:xfrm>
              <a:off x="2663586" y="1889806"/>
              <a:ext cx="1224136" cy="1224136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 bwMode="auto">
            <a:xfrm flipV="1">
              <a:off x="3275654" y="1817798"/>
              <a:ext cx="0" cy="144016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" name="TextBox 12"/>
            <p:cNvSpPr txBox="1"/>
            <p:nvPr/>
          </p:nvSpPr>
          <p:spPr>
            <a:xfrm>
              <a:off x="3167642" y="1518733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84566ACE-C609-4B93-9643-CBE1A9F44090}"/>
              </a:ext>
            </a:extLst>
          </p:cNvPr>
          <p:cNvGrpSpPr/>
          <p:nvPr/>
        </p:nvGrpSpPr>
        <p:grpSpPr>
          <a:xfrm>
            <a:off x="7505324" y="2551803"/>
            <a:ext cx="1387142" cy="1595209"/>
            <a:chOff x="7200090" y="2550925"/>
            <a:chExt cx="1387142" cy="1595209"/>
          </a:xfrm>
        </p:grpSpPr>
        <p:sp>
          <p:nvSpPr>
            <p:cNvPr id="14" name="Oval 13"/>
            <p:cNvSpPr/>
            <p:nvPr/>
          </p:nvSpPr>
          <p:spPr bwMode="auto">
            <a:xfrm>
              <a:off x="7200090" y="2921998"/>
              <a:ext cx="1224136" cy="1224136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 bwMode="auto">
            <a:xfrm flipV="1">
              <a:off x="7812158" y="2849990"/>
              <a:ext cx="0" cy="144016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" name="TextBox 15"/>
            <p:cNvSpPr txBox="1"/>
            <p:nvPr/>
          </p:nvSpPr>
          <p:spPr>
            <a:xfrm>
              <a:off x="7704146" y="2550925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37" name="Arc 36"/>
            <p:cNvSpPr/>
            <p:nvPr/>
          </p:nvSpPr>
          <p:spPr bwMode="auto">
            <a:xfrm rot="4948877">
              <a:off x="7946580" y="2906301"/>
              <a:ext cx="432048" cy="432048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371208" y="2879891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820DFC30-1FEB-4C1D-92BA-5162CBDD5250}"/>
              </a:ext>
            </a:extLst>
          </p:cNvPr>
          <p:cNvGrpSpPr/>
          <p:nvPr/>
        </p:nvGrpSpPr>
        <p:grpSpPr>
          <a:xfrm>
            <a:off x="2062281" y="3883852"/>
            <a:ext cx="1531159" cy="1668229"/>
            <a:chOff x="2564871" y="3849145"/>
            <a:chExt cx="1531159" cy="1668229"/>
          </a:xfrm>
        </p:grpSpPr>
        <p:sp>
          <p:nvSpPr>
            <p:cNvPr id="39" name="Oval 38"/>
            <p:cNvSpPr/>
            <p:nvPr/>
          </p:nvSpPr>
          <p:spPr bwMode="auto">
            <a:xfrm>
              <a:off x="2708888" y="4220218"/>
              <a:ext cx="1224136" cy="1224136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40" name="Straight Connector 39"/>
            <p:cNvCxnSpPr/>
            <p:nvPr/>
          </p:nvCxnSpPr>
          <p:spPr bwMode="auto">
            <a:xfrm flipV="1">
              <a:off x="3320956" y="4148210"/>
              <a:ext cx="0" cy="144016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" name="TextBox 40"/>
            <p:cNvSpPr txBox="1"/>
            <p:nvPr/>
          </p:nvSpPr>
          <p:spPr>
            <a:xfrm>
              <a:off x="3212944" y="3849145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cxnSp>
          <p:nvCxnSpPr>
            <p:cNvPr id="42" name="Straight Connector 41"/>
            <p:cNvCxnSpPr>
              <a:stCxn id="39" idx="0"/>
            </p:cNvCxnSpPr>
            <p:nvPr/>
          </p:nvCxnSpPr>
          <p:spPr bwMode="auto">
            <a:xfrm>
              <a:off x="3320956" y="4220218"/>
              <a:ext cx="540060" cy="33596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3861016" y="4556178"/>
              <a:ext cx="0" cy="576064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Straight Connector 43"/>
            <p:cNvCxnSpPr>
              <a:stCxn id="39" idx="0"/>
            </p:cNvCxnSpPr>
            <p:nvPr/>
          </p:nvCxnSpPr>
          <p:spPr bwMode="auto">
            <a:xfrm flipH="1">
              <a:off x="2780896" y="4220218"/>
              <a:ext cx="540060" cy="33596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780896" y="4556178"/>
              <a:ext cx="0" cy="504056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Straight Connector 45"/>
            <p:cNvCxnSpPr>
              <a:endCxn id="39" idx="4"/>
            </p:cNvCxnSpPr>
            <p:nvPr/>
          </p:nvCxnSpPr>
          <p:spPr bwMode="auto">
            <a:xfrm>
              <a:off x="2780896" y="5060234"/>
              <a:ext cx="540060" cy="38412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Straight Connector 46"/>
            <p:cNvCxnSpPr>
              <a:stCxn id="39" idx="4"/>
            </p:cNvCxnSpPr>
            <p:nvPr/>
          </p:nvCxnSpPr>
          <p:spPr bwMode="auto">
            <a:xfrm flipV="1">
              <a:off x="3320956" y="5060234"/>
              <a:ext cx="540060" cy="38412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8" name="Arc 47"/>
            <p:cNvSpPr/>
            <p:nvPr/>
          </p:nvSpPr>
          <p:spPr bwMode="auto">
            <a:xfrm rot="19101153">
              <a:off x="2564871" y="4559892"/>
              <a:ext cx="432048" cy="432048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sp>
          <p:nvSpPr>
            <p:cNvPr id="49" name="Arc 48"/>
            <p:cNvSpPr/>
            <p:nvPr/>
          </p:nvSpPr>
          <p:spPr bwMode="auto">
            <a:xfrm rot="17118236">
              <a:off x="2686237" y="5036271"/>
              <a:ext cx="432048" cy="432048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sp>
          <p:nvSpPr>
            <p:cNvPr id="50" name="Arc 49"/>
            <p:cNvSpPr/>
            <p:nvPr/>
          </p:nvSpPr>
          <p:spPr bwMode="auto">
            <a:xfrm rot="11226871">
              <a:off x="3271150" y="5085326"/>
              <a:ext cx="432048" cy="432048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sp>
          <p:nvSpPr>
            <p:cNvPr id="51" name="Arc 50"/>
            <p:cNvSpPr/>
            <p:nvPr/>
          </p:nvSpPr>
          <p:spPr bwMode="auto">
            <a:xfrm rot="8160193">
              <a:off x="3644991" y="4649039"/>
              <a:ext cx="432048" cy="432048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sp>
          <p:nvSpPr>
            <p:cNvPr id="52" name="Arc 51"/>
            <p:cNvSpPr/>
            <p:nvPr/>
          </p:nvSpPr>
          <p:spPr bwMode="auto">
            <a:xfrm rot="4948877">
              <a:off x="3455378" y="4204521"/>
              <a:ext cx="432048" cy="432048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880006" y="4178111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8512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8148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051720" y="1052736"/>
            <a:ext cx="6912768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algn="ctr"/>
            <a:r>
              <a:rPr lang="en-GB" sz="2000" b="1" u="sng" dirty="0">
                <a:cs typeface="Arial" panose="020B0604020202020204" pitchFamily="34" charset="0"/>
              </a:rPr>
              <a:t>Group Activity</a:t>
            </a:r>
            <a:endParaRPr lang="en-GB" sz="2000" dirty="0">
              <a:cs typeface="Arial" panose="020B0604020202020204" pitchFamily="34" charset="0"/>
            </a:endParaRPr>
          </a:p>
          <a:p>
            <a:pPr algn="ctr"/>
            <a:endParaRPr lang="en-GB" sz="2000" dirty="0"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cs typeface="Arial" panose="020B0604020202020204" pitchFamily="34" charset="0"/>
              </a:rPr>
              <a:t>You are on a very criminal mission to steal the world famous </a:t>
            </a:r>
            <a:r>
              <a:rPr lang="en-GB" sz="2000" b="1" dirty="0">
                <a:cs typeface="Arial" panose="020B0604020202020204" pitchFamily="34" charset="0"/>
              </a:rPr>
              <a:t>Loci Diamond</a:t>
            </a:r>
            <a:r>
              <a:rPr lang="en-GB" sz="2000" dirty="0">
                <a:cs typeface="Arial" panose="020B0604020202020204" pitchFamily="34" charset="0"/>
              </a:rPr>
              <a:t>.</a:t>
            </a:r>
          </a:p>
          <a:p>
            <a:pPr algn="ctr"/>
            <a:endParaRPr lang="en-GB" sz="2000" dirty="0"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cs typeface="Arial" panose="020B0604020202020204" pitchFamily="34" charset="0"/>
              </a:rPr>
              <a:t>You must </a:t>
            </a:r>
            <a:r>
              <a:rPr lang="en-GB" sz="2000" b="1" dirty="0">
                <a:cs typeface="Arial" panose="020B0604020202020204" pitchFamily="34" charset="0"/>
              </a:rPr>
              <a:t>enter the room at Door 1</a:t>
            </a:r>
            <a:r>
              <a:rPr lang="en-GB" sz="2000" dirty="0">
                <a:cs typeface="Arial" panose="020B0604020202020204" pitchFamily="34" charset="0"/>
              </a:rPr>
              <a:t>, collect the diamond, and </a:t>
            </a:r>
            <a:r>
              <a:rPr lang="en-GB" sz="2000" b="1" dirty="0">
                <a:cs typeface="Arial" panose="020B0604020202020204" pitchFamily="34" charset="0"/>
              </a:rPr>
              <a:t>exit at Door 2</a:t>
            </a:r>
            <a:r>
              <a:rPr lang="en-GB" sz="2000" dirty="0">
                <a:cs typeface="Arial" panose="020B0604020202020204" pitchFamily="34" charset="0"/>
              </a:rPr>
              <a:t>.</a:t>
            </a:r>
          </a:p>
          <a:p>
            <a:pPr algn="ctr"/>
            <a:endParaRPr lang="en-GB" sz="2000" dirty="0"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cs typeface="Arial" panose="020B0604020202020204" pitchFamily="34" charset="0"/>
              </a:rPr>
              <a:t>Sounds simple, but the Loci Diamond is very </a:t>
            </a:r>
            <a:r>
              <a:rPr lang="en-GB" sz="2000" b="1" dirty="0">
                <a:cs typeface="Arial" panose="020B0604020202020204" pitchFamily="34" charset="0"/>
              </a:rPr>
              <a:t>heavily protected </a:t>
            </a:r>
            <a:r>
              <a:rPr lang="en-GB" sz="2000" dirty="0">
                <a:cs typeface="Arial" panose="020B0604020202020204" pitchFamily="34" charset="0"/>
              </a:rPr>
              <a:t>with eight </a:t>
            </a:r>
            <a:r>
              <a:rPr lang="en-GB" sz="2000" b="1" dirty="0">
                <a:cs typeface="Arial" panose="020B0604020202020204" pitchFamily="34" charset="0"/>
              </a:rPr>
              <a:t>laser beams </a:t>
            </a:r>
            <a:r>
              <a:rPr lang="en-GB" sz="2000" dirty="0">
                <a:cs typeface="Arial" panose="020B0604020202020204" pitchFamily="34" charset="0"/>
              </a:rPr>
              <a:t>on the floor.</a:t>
            </a:r>
          </a:p>
          <a:p>
            <a:pPr algn="ctr"/>
            <a:r>
              <a:rPr lang="en-GB" sz="2000" dirty="0">
                <a:cs typeface="Arial" panose="020B0604020202020204" pitchFamily="34" charset="0"/>
              </a:rPr>
              <a:t>Your challenge is to make a map of the room including the laser beams using the information below – then you can figure out a </a:t>
            </a:r>
            <a:r>
              <a:rPr lang="en-GB" sz="2000" b="1" dirty="0">
                <a:cs typeface="Arial" panose="020B0604020202020204" pitchFamily="34" charset="0"/>
              </a:rPr>
              <a:t>route</a:t>
            </a:r>
            <a:r>
              <a:rPr lang="en-GB" sz="2000" dirty="0">
                <a:cs typeface="Arial" panose="020B0604020202020204" pitchFamily="34" charset="0"/>
              </a:rPr>
              <a:t> to take without setting off any alarms.   </a:t>
            </a:r>
          </a:p>
          <a:p>
            <a:pPr algn="ctr"/>
            <a:endParaRPr lang="en-GB" sz="2000" dirty="0">
              <a:cs typeface="Arial" panose="020B0604020202020204" pitchFamily="34" charset="0"/>
            </a:endParaRPr>
          </a:p>
          <a:p>
            <a:pPr algn="ctr"/>
            <a:r>
              <a:rPr lang="en-GB" sz="2000" b="1" dirty="0">
                <a:cs typeface="Arial" panose="020B0604020202020204" pitchFamily="34" charset="0"/>
              </a:rPr>
              <a:t>GOOD LUCK</a:t>
            </a:r>
            <a:r>
              <a:rPr lang="en-GB" sz="2000" dirty="0">
                <a:cs typeface="Arial" panose="020B0604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877520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3595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23728" y="1124744"/>
            <a:ext cx="676875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“Loci” is the plural of “locus”.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 locus is the path you would follow if you were given certain instructions.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For example, you must walk so that you are always 5 metres inside the fence surrounding the school fields. Where must you walk?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For example, a goat is tethered to a rope that is 4 metres long. Show the region the goat can reach.</a:t>
            </a:r>
          </a:p>
        </p:txBody>
      </p:sp>
    </p:spTree>
    <p:extLst>
      <p:ext uri="{BB962C8B-B14F-4D97-AF65-F5344CB8AC3E}">
        <p14:creationId xmlns:p14="http://schemas.microsoft.com/office/powerpoint/2010/main" val="2076173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HdWpg6rq85o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22884" y="1340768"/>
            <a:ext cx="9217024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849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B4EF9E17-0074-485B-8D73-C29E73BB00C4}"/>
              </a:ext>
            </a:extLst>
          </p:cNvPr>
          <p:cNvSpPr txBox="1"/>
          <p:nvPr/>
        </p:nvSpPr>
        <p:spPr>
          <a:xfrm>
            <a:off x="2123728" y="1124744"/>
            <a:ext cx="67687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There are only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four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loci: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 fixed distance from a fixed point</a:t>
            </a:r>
          </a:p>
          <a:p>
            <a:pPr marL="457200" indent="-457200">
              <a:buFont typeface="+mj-lt"/>
              <a:buAutoNum type="arabicParenR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 fixed distance from a fixed line</a:t>
            </a:r>
          </a:p>
          <a:p>
            <a:pPr marL="457200" indent="-457200">
              <a:buFont typeface="+mj-lt"/>
              <a:buAutoNum type="arabicParenR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same distance from two fixed points</a:t>
            </a:r>
          </a:p>
          <a:p>
            <a:pPr marL="457200" indent="-457200">
              <a:buFont typeface="+mj-lt"/>
              <a:buAutoNum type="arabicParenR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same distance from two fixed lines</a:t>
            </a:r>
          </a:p>
        </p:txBody>
      </p:sp>
    </p:spTree>
    <p:extLst>
      <p:ext uri="{BB962C8B-B14F-4D97-AF65-F5344CB8AC3E}">
        <p14:creationId xmlns:p14="http://schemas.microsoft.com/office/powerpoint/2010/main" val="598004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51520" y="1124743"/>
            <a:ext cx="86409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 fixed distance from a fixed point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5364088" y="3284984"/>
            <a:ext cx="255875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We end up with a circle of radius r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1201583" y="2060848"/>
            <a:ext cx="3405621" cy="3405621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00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2878538" y="3727654"/>
            <a:ext cx="72008" cy="72008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00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cxnSp>
        <p:nvCxnSpPr>
          <p:cNvPr id="22" name="Straight Arrow Connector 21"/>
          <p:cNvCxnSpPr>
            <a:stCxn id="20" idx="7"/>
            <a:endCxn id="15" idx="7"/>
          </p:cNvCxnSpPr>
          <p:nvPr/>
        </p:nvCxnSpPr>
        <p:spPr bwMode="auto">
          <a:xfrm flipV="1">
            <a:off x="2940001" y="2559590"/>
            <a:ext cx="1168461" cy="1178609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Rectangle 22"/>
          <p:cNvSpPr/>
          <p:nvPr/>
        </p:nvSpPr>
        <p:spPr>
          <a:xfrm>
            <a:off x="3216228" y="2915652"/>
            <a:ext cx="2696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79677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 animBg="1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5731608" y="2839318"/>
            <a:ext cx="259424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We end up with parallel lines.</a:t>
            </a: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5731608" y="3629377"/>
            <a:ext cx="259424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But what about at the ends?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51519" y="1124765"/>
            <a:ext cx="864096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 fixed distance from a fixed line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1483136" y="3672334"/>
            <a:ext cx="2952328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>
            <a:off x="1483136" y="4320406"/>
            <a:ext cx="2952328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1483136" y="3024262"/>
            <a:ext cx="2952328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Arc 13"/>
          <p:cNvSpPr/>
          <p:nvPr/>
        </p:nvSpPr>
        <p:spPr bwMode="auto">
          <a:xfrm>
            <a:off x="3751388" y="3024262"/>
            <a:ext cx="1296144" cy="1296144"/>
          </a:xfrm>
          <a:prstGeom prst="arc">
            <a:avLst>
              <a:gd name="adj1" fmla="val 16200000"/>
              <a:gd name="adj2" fmla="val 5316038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5" name="Arc 14"/>
          <p:cNvSpPr/>
          <p:nvPr/>
        </p:nvSpPr>
        <p:spPr bwMode="auto">
          <a:xfrm rot="10800000">
            <a:off x="835064" y="3024262"/>
            <a:ext cx="1296144" cy="1296144"/>
          </a:xfrm>
          <a:prstGeom prst="arc">
            <a:avLst>
              <a:gd name="adj1" fmla="val 16200000"/>
              <a:gd name="adj2" fmla="val 5316038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450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 bwMode="auto">
          <a:xfrm>
            <a:off x="3707904" y="4201765"/>
            <a:ext cx="72008" cy="72008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518759" y="4201765"/>
            <a:ext cx="72008" cy="72008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1" name="Arc 10"/>
          <p:cNvSpPr/>
          <p:nvPr/>
        </p:nvSpPr>
        <p:spPr bwMode="auto">
          <a:xfrm>
            <a:off x="2267744" y="2745219"/>
            <a:ext cx="3024336" cy="3024336"/>
          </a:xfrm>
          <a:prstGeom prst="arc">
            <a:avLst>
              <a:gd name="adj1" fmla="val 16872597"/>
              <a:gd name="adj2" fmla="val 1924849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2" name="Arc 11"/>
          <p:cNvSpPr/>
          <p:nvPr/>
        </p:nvSpPr>
        <p:spPr bwMode="auto">
          <a:xfrm>
            <a:off x="2195736" y="2745219"/>
            <a:ext cx="3024336" cy="3024336"/>
          </a:xfrm>
          <a:prstGeom prst="arc">
            <a:avLst>
              <a:gd name="adj1" fmla="val 2015123"/>
              <a:gd name="adj2" fmla="val 470583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3" name="Arc 12"/>
          <p:cNvSpPr/>
          <p:nvPr/>
        </p:nvSpPr>
        <p:spPr bwMode="auto">
          <a:xfrm rot="10800000">
            <a:off x="4007568" y="2725601"/>
            <a:ext cx="3024336" cy="3024336"/>
          </a:xfrm>
          <a:prstGeom prst="arc">
            <a:avLst>
              <a:gd name="adj1" fmla="val 16662927"/>
              <a:gd name="adj2" fmla="val 1926183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4" name="Arc 13"/>
          <p:cNvSpPr/>
          <p:nvPr/>
        </p:nvSpPr>
        <p:spPr bwMode="auto">
          <a:xfrm rot="10800000">
            <a:off x="4077622" y="2725601"/>
            <a:ext cx="3024336" cy="3024336"/>
          </a:xfrm>
          <a:prstGeom prst="arc">
            <a:avLst>
              <a:gd name="adj1" fmla="val 2015123"/>
              <a:gd name="adj2" fmla="val 470583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4648200" y="2725601"/>
            <a:ext cx="0" cy="3079663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B2541C90-3CAD-4065-B805-E40C256024D6}"/>
              </a:ext>
            </a:extLst>
          </p:cNvPr>
          <p:cNvSpPr/>
          <p:nvPr/>
        </p:nvSpPr>
        <p:spPr>
          <a:xfrm>
            <a:off x="251520" y="1180071"/>
            <a:ext cx="86409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The same distance from two fixed points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This is the same as constructing a perpendicular bisector.</a:t>
            </a:r>
          </a:p>
        </p:txBody>
      </p:sp>
    </p:spTree>
    <p:extLst>
      <p:ext uri="{BB962C8B-B14F-4D97-AF65-F5344CB8AC3E}">
        <p14:creationId xmlns:p14="http://schemas.microsoft.com/office/powerpoint/2010/main" val="412618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 bwMode="auto">
          <a:xfrm flipV="1">
            <a:off x="1907704" y="3699030"/>
            <a:ext cx="4464496" cy="100811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1907704" y="4275094"/>
            <a:ext cx="4464496" cy="100811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Arc 12"/>
          <p:cNvSpPr/>
          <p:nvPr/>
        </p:nvSpPr>
        <p:spPr bwMode="auto">
          <a:xfrm rot="10800000">
            <a:off x="1619672" y="3266982"/>
            <a:ext cx="2340260" cy="2340260"/>
          </a:xfrm>
          <a:prstGeom prst="arc">
            <a:avLst>
              <a:gd name="adj1" fmla="val 9232635"/>
              <a:gd name="adj2" fmla="val 1078496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4" name="Arc 13"/>
          <p:cNvSpPr/>
          <p:nvPr/>
        </p:nvSpPr>
        <p:spPr bwMode="auto">
          <a:xfrm rot="10800000">
            <a:off x="1619671" y="3268247"/>
            <a:ext cx="2340260" cy="2340260"/>
          </a:xfrm>
          <a:prstGeom prst="arc">
            <a:avLst>
              <a:gd name="adj1" fmla="val 11132699"/>
              <a:gd name="adj2" fmla="val 1258686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5" name="Arc 14"/>
          <p:cNvSpPr/>
          <p:nvPr/>
        </p:nvSpPr>
        <p:spPr bwMode="auto">
          <a:xfrm rot="10800000">
            <a:off x="2782189" y="3609020"/>
            <a:ext cx="2340260" cy="2340260"/>
          </a:xfrm>
          <a:prstGeom prst="arc">
            <a:avLst>
              <a:gd name="adj1" fmla="val 9443146"/>
              <a:gd name="adj2" fmla="val 10823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6" name="Arc 15"/>
          <p:cNvSpPr/>
          <p:nvPr/>
        </p:nvSpPr>
        <p:spPr bwMode="auto">
          <a:xfrm rot="10800000">
            <a:off x="2748782" y="3176972"/>
            <a:ext cx="2340260" cy="2340260"/>
          </a:xfrm>
          <a:prstGeom prst="arc">
            <a:avLst>
              <a:gd name="adj1" fmla="val 10564925"/>
              <a:gd name="adj2" fmla="val 1170838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1451797" y="4509120"/>
            <a:ext cx="566367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065BD5A4-404A-4156-A164-FB1BC6F73D7B}"/>
              </a:ext>
            </a:extLst>
          </p:cNvPr>
          <p:cNvSpPr/>
          <p:nvPr/>
        </p:nvSpPr>
        <p:spPr>
          <a:xfrm>
            <a:off x="251520" y="1180071"/>
            <a:ext cx="86409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The same distance from two fixed lines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This is the same as constructing an angle bisector.</a:t>
            </a:r>
          </a:p>
        </p:txBody>
      </p:sp>
    </p:spTree>
    <p:extLst>
      <p:ext uri="{BB962C8B-B14F-4D97-AF65-F5344CB8AC3E}">
        <p14:creationId xmlns:p14="http://schemas.microsoft.com/office/powerpoint/2010/main" val="31092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251520" y="4653136"/>
            <a:ext cx="8640960" cy="203132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map above, drawn to a scale of 4cm to 1 km, shows the positions of three villages, Layton, Moorby and Newdon.</a:t>
            </a:r>
          </a:p>
          <a:p>
            <a:pPr>
              <a:spcBef>
                <a:spcPct val="50000"/>
              </a:spcBef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Simon’s house is the same distance from Moorby as it is from Layton.  The house is also less than ¾  km from Newdon.</a:t>
            </a:r>
          </a:p>
          <a:p>
            <a:pPr>
              <a:spcBef>
                <a:spcPct val="50000"/>
              </a:spcBef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Mark on the map the possible positions of Simon’s house.  Show your construction lines clearly.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1907704" y="1196752"/>
            <a:ext cx="5040560" cy="345638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2555776" y="1772816"/>
            <a:ext cx="72008" cy="72008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6156176" y="2564904"/>
            <a:ext cx="72008" cy="72008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535996" y="3374183"/>
            <a:ext cx="72008" cy="72008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94223" y="2195572"/>
            <a:ext cx="9268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Moorby </a:t>
            </a:r>
          </a:p>
        </p:txBody>
      </p:sp>
      <p:sp>
        <p:nvSpPr>
          <p:cNvPr id="4" name="Rectangle 3"/>
          <p:cNvSpPr/>
          <p:nvPr/>
        </p:nvSpPr>
        <p:spPr>
          <a:xfrm>
            <a:off x="4661568" y="3090075"/>
            <a:ext cx="9364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Newdon</a:t>
            </a:r>
          </a:p>
        </p:txBody>
      </p:sp>
      <p:sp>
        <p:nvSpPr>
          <p:cNvPr id="9" name="Rectangle 8"/>
          <p:cNvSpPr/>
          <p:nvPr/>
        </p:nvSpPr>
        <p:spPr>
          <a:xfrm>
            <a:off x="2636168" y="1359550"/>
            <a:ext cx="8226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Layton</a:t>
            </a:r>
          </a:p>
        </p:txBody>
      </p:sp>
      <p:sp>
        <p:nvSpPr>
          <p:cNvPr id="5" name="Arc 4"/>
          <p:cNvSpPr/>
          <p:nvPr/>
        </p:nvSpPr>
        <p:spPr bwMode="auto">
          <a:xfrm>
            <a:off x="539552" y="-207404"/>
            <a:ext cx="4104456" cy="4104456"/>
          </a:xfrm>
          <a:prstGeom prst="arc">
            <a:avLst>
              <a:gd name="adj1" fmla="val 20469820"/>
              <a:gd name="adj2" fmla="val 15886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1" name="Arc 10"/>
          <p:cNvSpPr/>
          <p:nvPr/>
        </p:nvSpPr>
        <p:spPr bwMode="auto">
          <a:xfrm>
            <a:off x="525529" y="-207404"/>
            <a:ext cx="4104456" cy="4104456"/>
          </a:xfrm>
          <a:prstGeom prst="arc">
            <a:avLst>
              <a:gd name="adj1" fmla="val 1664449"/>
              <a:gd name="adj2" fmla="val 310885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2" name="Arc 11"/>
          <p:cNvSpPr/>
          <p:nvPr/>
        </p:nvSpPr>
        <p:spPr bwMode="auto">
          <a:xfrm>
            <a:off x="4103948" y="568109"/>
            <a:ext cx="4104456" cy="4104456"/>
          </a:xfrm>
          <a:prstGeom prst="arc">
            <a:avLst>
              <a:gd name="adj1" fmla="val 12351391"/>
              <a:gd name="adj2" fmla="val 1359582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3" name="Arc 12"/>
          <p:cNvSpPr/>
          <p:nvPr/>
        </p:nvSpPr>
        <p:spPr bwMode="auto">
          <a:xfrm>
            <a:off x="4127063" y="548680"/>
            <a:ext cx="4104456" cy="4104456"/>
          </a:xfrm>
          <a:prstGeom prst="arc">
            <a:avLst>
              <a:gd name="adj1" fmla="val 9356815"/>
              <a:gd name="adj2" fmla="val 1057224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 flipH="1">
            <a:off x="3851920" y="1196752"/>
            <a:ext cx="756084" cy="3456384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Oval 15"/>
          <p:cNvSpPr/>
          <p:nvPr/>
        </p:nvSpPr>
        <p:spPr bwMode="auto">
          <a:xfrm>
            <a:off x="3635896" y="2474083"/>
            <a:ext cx="1872208" cy="1872208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 flipH="1">
            <a:off x="3995936" y="2492896"/>
            <a:ext cx="360040" cy="1656184"/>
          </a:xfrm>
          <a:prstGeom prst="line">
            <a:avLst/>
          </a:prstGeom>
          <a:solidFill>
            <a:srgbClr val="00B8FF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76007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  <p:bldP spid="13" grpId="0" animBg="1"/>
      <p:bldP spid="16" grpId="0" animBg="1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DGL best buys TDS</Template>
  <TotalTime>1088</TotalTime>
  <Words>423</Words>
  <Application>Microsoft Office PowerPoint</Application>
  <PresentationFormat>On-screen Show (4:3)</PresentationFormat>
  <Paragraphs>60</Paragraphs>
  <Slides>12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25</cp:revision>
  <dcterms:created xsi:type="dcterms:W3CDTF">2014-05-13T13:38:23Z</dcterms:created>
  <dcterms:modified xsi:type="dcterms:W3CDTF">2020-06-17T08:43:52Z</dcterms:modified>
</cp:coreProperties>
</file>