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sldIdLst>
    <p:sldId id="270" r:id="rId3"/>
    <p:sldId id="258" r:id="rId4"/>
    <p:sldId id="273" r:id="rId5"/>
    <p:sldId id="274" r:id="rId6"/>
    <p:sldId id="268" r:id="rId7"/>
    <p:sldId id="272" r:id="rId8"/>
    <p:sldId id="269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F4B648-D348-4F87-89CD-6243D2B0F364}" v="266" dt="2020-06-08T12:48:30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CF4B648-D348-4F87-89CD-6243D2B0F364}"/>
    <pc:docChg chg="undo custSel addSld delSld modSld modMainMaster">
      <pc:chgData name="Danielle" userId="e2554c37-e717-43a0-ba79-1183ca921ccd" providerId="ADAL" clId="{8CF4B648-D348-4F87-89CD-6243D2B0F364}" dt="2020-06-08T12:48:30.518" v="410"/>
      <pc:docMkLst>
        <pc:docMk/>
      </pc:docMkLst>
      <pc:sldChg chg="addSp delSp modSp mod delAnim modAnim">
        <pc:chgData name="Danielle" userId="e2554c37-e717-43a0-ba79-1183ca921ccd" providerId="ADAL" clId="{8CF4B648-D348-4F87-89CD-6243D2B0F364}" dt="2020-06-08T12:48:18.763" v="406" actId="20577"/>
        <pc:sldMkLst>
          <pc:docMk/>
          <pc:sldMk cId="1261381444" sldId="258"/>
        </pc:sldMkLst>
        <pc:spChg chg="add mod">
          <ac:chgData name="Danielle" userId="e2554c37-e717-43a0-ba79-1183ca921ccd" providerId="ADAL" clId="{8CF4B648-D348-4F87-89CD-6243D2B0F364}" dt="2020-06-08T12:48:18.763" v="406" actId="20577"/>
          <ac:spMkLst>
            <pc:docMk/>
            <pc:sldMk cId="1261381444" sldId="258"/>
            <ac:spMk id="2" creationId="{A0386C7F-0534-478F-8884-FE939EA513BB}"/>
          </ac:spMkLst>
        </pc:spChg>
        <pc:spChg chg="add mod">
          <ac:chgData name="Danielle" userId="e2554c37-e717-43a0-ba79-1183ca921ccd" providerId="ADAL" clId="{8CF4B648-D348-4F87-89CD-6243D2B0F364}" dt="2020-06-08T12:31:06.648" v="131" actId="1076"/>
          <ac:spMkLst>
            <pc:docMk/>
            <pc:sldMk cId="1261381444" sldId="258"/>
            <ac:spMk id="4" creationId="{CFE6B125-9F23-499C-A8B3-4A011EF02B7D}"/>
          </ac:spMkLst>
        </pc:spChg>
        <pc:spChg chg="add mod">
          <ac:chgData name="Danielle" userId="e2554c37-e717-43a0-ba79-1183ca921ccd" providerId="ADAL" clId="{8CF4B648-D348-4F87-89CD-6243D2B0F364}" dt="2020-06-08T12:31:13.459" v="132" actId="1076"/>
          <ac:spMkLst>
            <pc:docMk/>
            <pc:sldMk cId="1261381444" sldId="258"/>
            <ac:spMk id="5" creationId="{432B56D5-6441-445A-B825-FF3FC52BFB76}"/>
          </ac:spMkLst>
        </pc:spChg>
        <pc:spChg chg="del mod">
          <ac:chgData name="Danielle" userId="e2554c37-e717-43a0-ba79-1183ca921ccd" providerId="ADAL" clId="{8CF4B648-D348-4F87-89CD-6243D2B0F364}" dt="2020-06-08T12:30:38.454" v="122" actId="478"/>
          <ac:spMkLst>
            <pc:docMk/>
            <pc:sldMk cId="1261381444" sldId="258"/>
            <ac:spMk id="6" creationId="{00000000-0000-0000-0000-000000000000}"/>
          </ac:spMkLst>
        </pc:spChg>
        <pc:spChg chg="del mod">
          <ac:chgData name="Danielle" userId="e2554c37-e717-43a0-ba79-1183ca921ccd" providerId="ADAL" clId="{8CF4B648-D348-4F87-89CD-6243D2B0F364}" dt="2020-06-08T12:30:38.454" v="122" actId="478"/>
          <ac:spMkLst>
            <pc:docMk/>
            <pc:sldMk cId="1261381444" sldId="258"/>
            <ac:spMk id="7" creationId="{00000000-0000-0000-0000-000000000000}"/>
          </ac:spMkLst>
        </pc:spChg>
        <pc:spChg chg="del mod">
          <ac:chgData name="Danielle" userId="e2554c37-e717-43a0-ba79-1183ca921ccd" providerId="ADAL" clId="{8CF4B648-D348-4F87-89CD-6243D2B0F364}" dt="2020-06-08T12:30:38.454" v="122" actId="478"/>
          <ac:spMkLst>
            <pc:docMk/>
            <pc:sldMk cId="1261381444" sldId="258"/>
            <ac:spMk id="9" creationId="{00000000-0000-0000-0000-000000000000}"/>
          </ac:spMkLst>
        </pc:spChg>
        <pc:spChg chg="del mod">
          <ac:chgData name="Danielle" userId="e2554c37-e717-43a0-ba79-1183ca921ccd" providerId="ADAL" clId="{8CF4B648-D348-4F87-89CD-6243D2B0F364}" dt="2020-06-08T12:30:38.454" v="122" actId="478"/>
          <ac:spMkLst>
            <pc:docMk/>
            <pc:sldMk cId="1261381444" sldId="258"/>
            <ac:spMk id="13" creationId="{00000000-0000-0000-0000-000000000000}"/>
          </ac:spMkLst>
        </pc:spChg>
        <pc:spChg chg="del mod">
          <ac:chgData name="Danielle" userId="e2554c37-e717-43a0-ba79-1183ca921ccd" providerId="ADAL" clId="{8CF4B648-D348-4F87-89CD-6243D2B0F364}" dt="2020-06-08T12:30:38.454" v="122" actId="478"/>
          <ac:spMkLst>
            <pc:docMk/>
            <pc:sldMk cId="1261381444" sldId="258"/>
            <ac:spMk id="14" creationId="{00000000-0000-0000-0000-000000000000}"/>
          </ac:spMkLst>
        </pc:spChg>
        <pc:spChg chg="del mod">
          <ac:chgData name="Danielle" userId="e2554c37-e717-43a0-ba79-1183ca921ccd" providerId="ADAL" clId="{8CF4B648-D348-4F87-89CD-6243D2B0F364}" dt="2020-06-08T12:30:38.454" v="122" actId="478"/>
          <ac:spMkLst>
            <pc:docMk/>
            <pc:sldMk cId="1261381444" sldId="258"/>
            <ac:spMk id="15" creationId="{00000000-0000-0000-0000-000000000000}"/>
          </ac:spMkLst>
        </pc:spChg>
        <pc:spChg chg="add mod">
          <ac:chgData name="Danielle" userId="e2554c37-e717-43a0-ba79-1183ca921ccd" providerId="ADAL" clId="{8CF4B648-D348-4F87-89CD-6243D2B0F364}" dt="2020-06-08T12:33:59.063" v="170" actId="20577"/>
          <ac:spMkLst>
            <pc:docMk/>
            <pc:sldMk cId="1261381444" sldId="258"/>
            <ac:spMk id="20" creationId="{184E5AD9-CB77-4EC5-9904-5ABF4C534A9C}"/>
          </ac:spMkLst>
        </pc:spChg>
        <pc:spChg chg="add mod">
          <ac:chgData name="Danielle" userId="e2554c37-e717-43a0-ba79-1183ca921ccd" providerId="ADAL" clId="{8CF4B648-D348-4F87-89CD-6243D2B0F364}" dt="2020-06-08T12:33:22.580" v="165" actId="1035"/>
          <ac:spMkLst>
            <pc:docMk/>
            <pc:sldMk cId="1261381444" sldId="258"/>
            <ac:spMk id="21" creationId="{E8DAB41E-CC2E-44A3-9B5F-45B2A3A58E83}"/>
          </ac:spMkLst>
        </pc:spChg>
        <pc:spChg chg="add mod">
          <ac:chgData name="Danielle" userId="e2554c37-e717-43a0-ba79-1183ca921ccd" providerId="ADAL" clId="{8CF4B648-D348-4F87-89CD-6243D2B0F364}" dt="2020-06-08T12:33:22.580" v="165" actId="1035"/>
          <ac:spMkLst>
            <pc:docMk/>
            <pc:sldMk cId="1261381444" sldId="258"/>
            <ac:spMk id="22" creationId="{55E7D1C9-703F-4477-9AA6-29BAB906130C}"/>
          </ac:spMkLst>
        </pc:spChg>
        <pc:spChg chg="add mod">
          <ac:chgData name="Danielle" userId="e2554c37-e717-43a0-ba79-1183ca921ccd" providerId="ADAL" clId="{8CF4B648-D348-4F87-89CD-6243D2B0F364}" dt="2020-06-08T12:33:22.580" v="165" actId="1035"/>
          <ac:spMkLst>
            <pc:docMk/>
            <pc:sldMk cId="1261381444" sldId="258"/>
            <ac:spMk id="23" creationId="{5EA753EE-DB4D-4563-9FBF-56C1C4938468}"/>
          </ac:spMkLst>
        </pc:spChg>
        <pc:spChg chg="add mod">
          <ac:chgData name="Danielle" userId="e2554c37-e717-43a0-ba79-1183ca921ccd" providerId="ADAL" clId="{8CF4B648-D348-4F87-89CD-6243D2B0F364}" dt="2020-06-08T12:34:17.251" v="174" actId="207"/>
          <ac:spMkLst>
            <pc:docMk/>
            <pc:sldMk cId="1261381444" sldId="258"/>
            <ac:spMk id="24" creationId="{895A5754-F717-41AA-B079-78B12AC23D4E}"/>
          </ac:spMkLst>
        </pc:spChg>
        <pc:cxnChg chg="del mod">
          <ac:chgData name="Danielle" userId="e2554c37-e717-43a0-ba79-1183ca921ccd" providerId="ADAL" clId="{8CF4B648-D348-4F87-89CD-6243D2B0F364}" dt="2020-06-08T12:30:38.454" v="122" actId="478"/>
          <ac:cxnSpMkLst>
            <pc:docMk/>
            <pc:sldMk cId="1261381444" sldId="258"/>
            <ac:cxnSpMk id="3" creationId="{00000000-0000-0000-0000-000000000000}"/>
          </ac:cxnSpMkLst>
        </pc:cxnChg>
        <pc:cxnChg chg="del mod">
          <ac:chgData name="Danielle" userId="e2554c37-e717-43a0-ba79-1183ca921ccd" providerId="ADAL" clId="{8CF4B648-D348-4F87-89CD-6243D2B0F364}" dt="2020-06-08T12:30:38.454" v="122" actId="478"/>
          <ac:cxnSpMkLst>
            <pc:docMk/>
            <pc:sldMk cId="1261381444" sldId="258"/>
            <ac:cxnSpMk id="8" creationId="{00000000-0000-0000-0000-000000000000}"/>
          </ac:cxnSpMkLst>
        </pc:cxnChg>
        <pc:cxnChg chg="add mod">
          <ac:chgData name="Danielle" userId="e2554c37-e717-43a0-ba79-1183ca921ccd" providerId="ADAL" clId="{8CF4B648-D348-4F87-89CD-6243D2B0F364}" dt="2020-06-08T12:31:28.850" v="134" actId="13822"/>
          <ac:cxnSpMkLst>
            <pc:docMk/>
            <pc:sldMk cId="1261381444" sldId="258"/>
            <ac:cxnSpMk id="11" creationId="{B77E4666-7630-4228-B3A2-C55F476CABEA}"/>
          </ac:cxnSpMkLst>
        </pc:cxnChg>
        <pc:cxnChg chg="del mod">
          <ac:chgData name="Danielle" userId="e2554c37-e717-43a0-ba79-1183ca921ccd" providerId="ADAL" clId="{8CF4B648-D348-4F87-89CD-6243D2B0F364}" dt="2020-06-08T12:30:38.454" v="122" actId="478"/>
          <ac:cxnSpMkLst>
            <pc:docMk/>
            <pc:sldMk cId="1261381444" sldId="258"/>
            <ac:cxnSpMk id="12" creationId="{00000000-0000-0000-0000-000000000000}"/>
          </ac:cxnSpMkLst>
        </pc:cxnChg>
        <pc:cxnChg chg="add mod">
          <ac:chgData name="Danielle" userId="e2554c37-e717-43a0-ba79-1183ca921ccd" providerId="ADAL" clId="{8CF4B648-D348-4F87-89CD-6243D2B0F364}" dt="2020-06-08T12:31:37.013" v="137" actId="14100"/>
          <ac:cxnSpMkLst>
            <pc:docMk/>
            <pc:sldMk cId="1261381444" sldId="258"/>
            <ac:cxnSpMk id="16" creationId="{AC17AA91-576F-4239-B587-D0A975EED21C}"/>
          </ac:cxnSpMkLst>
        </pc:cxnChg>
        <pc:cxnChg chg="add mod">
          <ac:chgData name="Danielle" userId="e2554c37-e717-43a0-ba79-1183ca921ccd" providerId="ADAL" clId="{8CF4B648-D348-4F87-89CD-6243D2B0F364}" dt="2020-06-08T12:31:45.743" v="140" actId="14100"/>
          <ac:cxnSpMkLst>
            <pc:docMk/>
            <pc:sldMk cId="1261381444" sldId="258"/>
            <ac:cxnSpMk id="18" creationId="{65DB16D8-2B3A-4849-B6F9-1C18A07196A6}"/>
          </ac:cxnSpMkLst>
        </pc:cxnChg>
      </pc:sldChg>
      <pc:sldChg chg="del">
        <pc:chgData name="Danielle" userId="e2554c37-e717-43a0-ba79-1183ca921ccd" providerId="ADAL" clId="{8CF4B648-D348-4F87-89CD-6243D2B0F364}" dt="2020-06-08T12:40:30.562" v="286" actId="47"/>
        <pc:sldMkLst>
          <pc:docMk/>
          <pc:sldMk cId="3837362473" sldId="259"/>
        </pc:sldMkLst>
      </pc:sldChg>
      <pc:sldChg chg="del">
        <pc:chgData name="Danielle" userId="e2554c37-e717-43a0-ba79-1183ca921ccd" providerId="ADAL" clId="{8CF4B648-D348-4F87-89CD-6243D2B0F364}" dt="2020-06-08T12:41:01.185" v="287" actId="47"/>
        <pc:sldMkLst>
          <pc:docMk/>
          <pc:sldMk cId="739942938" sldId="260"/>
        </pc:sldMkLst>
      </pc:sldChg>
      <pc:sldChg chg="del">
        <pc:chgData name="Danielle" userId="e2554c37-e717-43a0-ba79-1183ca921ccd" providerId="ADAL" clId="{8CF4B648-D348-4F87-89CD-6243D2B0F364}" dt="2020-06-08T12:41:01.655" v="288" actId="47"/>
        <pc:sldMkLst>
          <pc:docMk/>
          <pc:sldMk cId="642358824" sldId="261"/>
        </pc:sldMkLst>
      </pc:sldChg>
      <pc:sldChg chg="del">
        <pc:chgData name="Danielle" userId="e2554c37-e717-43a0-ba79-1183ca921ccd" providerId="ADAL" clId="{8CF4B648-D348-4F87-89CD-6243D2B0F364}" dt="2020-06-08T12:41:02.396" v="289" actId="47"/>
        <pc:sldMkLst>
          <pc:docMk/>
          <pc:sldMk cId="3065119186" sldId="262"/>
        </pc:sldMkLst>
      </pc:sldChg>
      <pc:sldChg chg="del">
        <pc:chgData name="Danielle" userId="e2554c37-e717-43a0-ba79-1183ca921ccd" providerId="ADAL" clId="{8CF4B648-D348-4F87-89CD-6243D2B0F364}" dt="2020-06-08T12:41:02.769" v="290" actId="47"/>
        <pc:sldMkLst>
          <pc:docMk/>
          <pc:sldMk cId="4093548545" sldId="263"/>
        </pc:sldMkLst>
      </pc:sldChg>
      <pc:sldChg chg="del">
        <pc:chgData name="Danielle" userId="e2554c37-e717-43a0-ba79-1183ca921ccd" providerId="ADAL" clId="{8CF4B648-D348-4F87-89CD-6243D2B0F364}" dt="2020-06-08T12:41:04.495" v="294" actId="47"/>
        <pc:sldMkLst>
          <pc:docMk/>
          <pc:sldMk cId="401568217" sldId="265"/>
        </pc:sldMkLst>
      </pc:sldChg>
      <pc:sldChg chg="del">
        <pc:chgData name="Danielle" userId="e2554c37-e717-43a0-ba79-1183ca921ccd" providerId="ADAL" clId="{8CF4B648-D348-4F87-89CD-6243D2B0F364}" dt="2020-06-08T12:41:03.634" v="292" actId="47"/>
        <pc:sldMkLst>
          <pc:docMk/>
          <pc:sldMk cId="1632748548" sldId="266"/>
        </pc:sldMkLst>
      </pc:sldChg>
      <pc:sldChg chg="del">
        <pc:chgData name="Danielle" userId="e2554c37-e717-43a0-ba79-1183ca921ccd" providerId="ADAL" clId="{8CF4B648-D348-4F87-89CD-6243D2B0F364}" dt="2020-06-08T12:41:04.057" v="293" actId="47"/>
        <pc:sldMkLst>
          <pc:docMk/>
          <pc:sldMk cId="1820754458" sldId="267"/>
        </pc:sldMkLst>
      </pc:sldChg>
      <pc:sldChg chg="addSp delSp modSp mod modAnim">
        <pc:chgData name="Danielle" userId="e2554c37-e717-43a0-ba79-1183ca921ccd" providerId="ADAL" clId="{8CF4B648-D348-4F87-89CD-6243D2B0F364}" dt="2020-06-08T12:46:17.765" v="374" actId="1076"/>
        <pc:sldMkLst>
          <pc:docMk/>
          <pc:sldMk cId="1479927261" sldId="269"/>
        </pc:sldMkLst>
        <pc:spChg chg="add mod">
          <ac:chgData name="Danielle" userId="e2554c37-e717-43a0-ba79-1183ca921ccd" providerId="ADAL" clId="{8CF4B648-D348-4F87-89CD-6243D2B0F364}" dt="2020-06-08T12:43:55.549" v="348" actId="1076"/>
          <ac:spMkLst>
            <pc:docMk/>
            <pc:sldMk cId="1479927261" sldId="269"/>
            <ac:spMk id="2" creationId="{9F5E5C27-4E06-46CD-B04F-086310B76CA2}"/>
          </ac:spMkLst>
        </pc:spChg>
        <pc:spChg chg="add mod">
          <ac:chgData name="Danielle" userId="e2554c37-e717-43a0-ba79-1183ca921ccd" providerId="ADAL" clId="{8CF4B648-D348-4F87-89CD-6243D2B0F364}" dt="2020-06-08T12:44:51.310" v="362" actId="20577"/>
          <ac:spMkLst>
            <pc:docMk/>
            <pc:sldMk cId="1479927261" sldId="269"/>
            <ac:spMk id="3" creationId="{95F70F01-1580-4D1A-81F8-B15F33C46A24}"/>
          </ac:spMkLst>
        </pc:spChg>
        <pc:spChg chg="mod">
          <ac:chgData name="Danielle" userId="e2554c37-e717-43a0-ba79-1183ca921ccd" providerId="ADAL" clId="{8CF4B648-D348-4F87-89CD-6243D2B0F364}" dt="2020-06-08T12:43:48.298" v="347" actId="255"/>
          <ac:spMkLst>
            <pc:docMk/>
            <pc:sldMk cId="1479927261" sldId="269"/>
            <ac:spMk id="4" creationId="{00000000-0000-0000-0000-000000000000}"/>
          </ac:spMkLst>
        </pc:spChg>
        <pc:spChg chg="del mod">
          <ac:chgData name="Danielle" userId="e2554c37-e717-43a0-ba79-1183ca921ccd" providerId="ADAL" clId="{8CF4B648-D348-4F87-89CD-6243D2B0F364}" dt="2020-06-08T12:42:48.047" v="332" actId="478"/>
          <ac:spMkLst>
            <pc:docMk/>
            <pc:sldMk cId="1479927261" sldId="269"/>
            <ac:spMk id="6" creationId="{00000000-0000-0000-0000-000000000000}"/>
          </ac:spMkLst>
        </pc:spChg>
        <pc:spChg chg="add del mod">
          <ac:chgData name="Danielle" userId="e2554c37-e717-43a0-ba79-1183ca921ccd" providerId="ADAL" clId="{8CF4B648-D348-4F87-89CD-6243D2B0F364}" dt="2020-06-08T12:44:22.326" v="356" actId="478"/>
          <ac:spMkLst>
            <pc:docMk/>
            <pc:sldMk cId="1479927261" sldId="269"/>
            <ac:spMk id="7" creationId="{F9EE42B0-A17C-4B3C-B03F-89774B81986C}"/>
          </ac:spMkLst>
        </pc:spChg>
        <pc:spChg chg="add mod">
          <ac:chgData name="Danielle" userId="e2554c37-e717-43a0-ba79-1183ca921ccd" providerId="ADAL" clId="{8CF4B648-D348-4F87-89CD-6243D2B0F364}" dt="2020-06-08T12:45:23.514" v="363" actId="20577"/>
          <ac:spMkLst>
            <pc:docMk/>
            <pc:sldMk cId="1479927261" sldId="269"/>
            <ac:spMk id="8" creationId="{36AF72FB-87F1-44A7-8135-132B150DFBD7}"/>
          </ac:spMkLst>
        </pc:spChg>
        <pc:spChg chg="add mod">
          <ac:chgData name="Danielle" userId="e2554c37-e717-43a0-ba79-1183ca921ccd" providerId="ADAL" clId="{8CF4B648-D348-4F87-89CD-6243D2B0F364}" dt="2020-06-08T12:45:34.525" v="366" actId="14100"/>
          <ac:spMkLst>
            <pc:docMk/>
            <pc:sldMk cId="1479927261" sldId="269"/>
            <ac:spMk id="9" creationId="{BFD460D1-0636-4DA5-9DD8-E816754BA685}"/>
          </ac:spMkLst>
        </pc:spChg>
        <pc:spChg chg="add mod">
          <ac:chgData name="Danielle" userId="e2554c37-e717-43a0-ba79-1183ca921ccd" providerId="ADAL" clId="{8CF4B648-D348-4F87-89CD-6243D2B0F364}" dt="2020-06-08T12:46:17.765" v="374" actId="1076"/>
          <ac:spMkLst>
            <pc:docMk/>
            <pc:sldMk cId="1479927261" sldId="269"/>
            <ac:spMk id="10" creationId="{A25B221F-AAB2-4185-85DE-B87C30ADBC53}"/>
          </ac:spMkLst>
        </pc:spChg>
        <pc:picChg chg="del mod">
          <ac:chgData name="Danielle" userId="e2554c37-e717-43a0-ba79-1183ca921ccd" providerId="ADAL" clId="{8CF4B648-D348-4F87-89CD-6243D2B0F364}" dt="2020-06-08T12:41:54.649" v="305" actId="478"/>
          <ac:picMkLst>
            <pc:docMk/>
            <pc:sldMk cId="1479927261" sldId="269"/>
            <ac:picMk id="1026" creationId="{00000000-0000-0000-0000-000000000000}"/>
          </ac:picMkLst>
        </pc:picChg>
      </pc:sldChg>
      <pc:sldChg chg="modSp">
        <pc:chgData name="Danielle" userId="e2554c37-e717-43a0-ba79-1183ca921ccd" providerId="ADAL" clId="{8CF4B648-D348-4F87-89CD-6243D2B0F364}" dt="2020-06-08T12:22:00.346" v="0" actId="2711"/>
        <pc:sldMkLst>
          <pc:docMk/>
          <pc:sldMk cId="4013912239" sldId="270"/>
        </pc:sldMkLst>
        <pc:spChg chg="mod">
          <ac:chgData name="Danielle" userId="e2554c37-e717-43a0-ba79-1183ca921ccd" providerId="ADAL" clId="{8CF4B648-D348-4F87-89CD-6243D2B0F364}" dt="2020-06-08T12:22:00.346" v="0" actId="2711"/>
          <ac:spMkLst>
            <pc:docMk/>
            <pc:sldMk cId="4013912239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8CF4B648-D348-4F87-89CD-6243D2B0F364}" dt="2020-06-08T12:22:00.346" v="0" actId="2711"/>
          <ac:spMkLst>
            <pc:docMk/>
            <pc:sldMk cId="4013912239" sldId="270"/>
            <ac:spMk id="3" creationId="{00000000-0000-0000-0000-000000000000}"/>
          </ac:spMkLst>
        </pc:spChg>
      </pc:sldChg>
      <pc:sldChg chg="del">
        <pc:chgData name="Danielle" userId="e2554c37-e717-43a0-ba79-1183ca921ccd" providerId="ADAL" clId="{8CF4B648-D348-4F87-89CD-6243D2B0F364}" dt="2020-06-08T12:41:03.162" v="291" actId="47"/>
        <pc:sldMkLst>
          <pc:docMk/>
          <pc:sldMk cId="1182601339" sldId="271"/>
        </pc:sldMkLst>
      </pc:sldChg>
      <pc:sldChg chg="modSp mod">
        <pc:chgData name="Danielle" userId="e2554c37-e717-43a0-ba79-1183ca921ccd" providerId="ADAL" clId="{8CF4B648-D348-4F87-89CD-6243D2B0F364}" dt="2020-06-08T12:41:19.510" v="297" actId="14100"/>
        <pc:sldMkLst>
          <pc:docMk/>
          <pc:sldMk cId="1577723058" sldId="272"/>
        </pc:sldMkLst>
        <pc:spChg chg="mod">
          <ac:chgData name="Danielle" userId="e2554c37-e717-43a0-ba79-1183ca921ccd" providerId="ADAL" clId="{8CF4B648-D348-4F87-89CD-6243D2B0F364}" dt="2020-06-08T12:41:19.510" v="297" actId="14100"/>
          <ac:spMkLst>
            <pc:docMk/>
            <pc:sldMk cId="1577723058" sldId="272"/>
            <ac:spMk id="2" creationId="{00000000-0000-0000-0000-000000000000}"/>
          </ac:spMkLst>
        </pc:spChg>
      </pc:sldChg>
      <pc:sldChg chg="addSp delSp modSp add mod modAnim">
        <pc:chgData name="Danielle" userId="e2554c37-e717-43a0-ba79-1183ca921ccd" providerId="ADAL" clId="{8CF4B648-D348-4F87-89CD-6243D2B0F364}" dt="2020-06-08T12:48:26.499" v="408"/>
        <pc:sldMkLst>
          <pc:docMk/>
          <pc:sldMk cId="2779802879" sldId="273"/>
        </pc:sldMkLst>
        <pc:spChg chg="del">
          <ac:chgData name="Danielle" userId="e2554c37-e717-43a0-ba79-1183ca921ccd" providerId="ADAL" clId="{8CF4B648-D348-4F87-89CD-6243D2B0F364}" dt="2020-06-08T12:48:25.834" v="407" actId="478"/>
          <ac:spMkLst>
            <pc:docMk/>
            <pc:sldMk cId="2779802879" sldId="273"/>
            <ac:spMk id="2" creationId="{A0386C7F-0534-478F-8884-FE939EA513BB}"/>
          </ac:spMkLst>
        </pc:spChg>
        <pc:spChg chg="mod">
          <ac:chgData name="Danielle" userId="e2554c37-e717-43a0-ba79-1183ca921ccd" providerId="ADAL" clId="{8CF4B648-D348-4F87-89CD-6243D2B0F364}" dt="2020-06-08T12:35:00.756" v="184" actId="20577"/>
          <ac:spMkLst>
            <pc:docMk/>
            <pc:sldMk cId="2779802879" sldId="273"/>
            <ac:spMk id="5" creationId="{432B56D5-6441-445A-B825-FF3FC52BFB76}"/>
          </ac:spMkLst>
        </pc:spChg>
        <pc:spChg chg="add mod">
          <ac:chgData name="Danielle" userId="e2554c37-e717-43a0-ba79-1183ca921ccd" providerId="ADAL" clId="{8CF4B648-D348-4F87-89CD-6243D2B0F364}" dt="2020-06-08T12:36:01.336" v="203" actId="6549"/>
          <ac:spMkLst>
            <pc:docMk/>
            <pc:sldMk cId="2779802879" sldId="273"/>
            <ac:spMk id="14" creationId="{55388E83-1640-4B78-849B-502D659EB3F1}"/>
          </ac:spMkLst>
        </pc:spChg>
        <pc:spChg chg="add mod">
          <ac:chgData name="Danielle" userId="e2554c37-e717-43a0-ba79-1183ca921ccd" providerId="ADAL" clId="{8CF4B648-D348-4F87-89CD-6243D2B0F364}" dt="2020-06-08T12:48:26.499" v="408"/>
          <ac:spMkLst>
            <pc:docMk/>
            <pc:sldMk cId="2779802879" sldId="273"/>
            <ac:spMk id="15" creationId="{4CE4739D-68C3-43E4-89CD-BF6E764E30EF}"/>
          </ac:spMkLst>
        </pc:spChg>
        <pc:spChg chg="add del mod">
          <ac:chgData name="Danielle" userId="e2554c37-e717-43a0-ba79-1183ca921ccd" providerId="ADAL" clId="{8CF4B648-D348-4F87-89CD-6243D2B0F364}" dt="2020-06-08T12:36:09.988" v="208"/>
          <ac:spMkLst>
            <pc:docMk/>
            <pc:sldMk cId="2779802879" sldId="273"/>
            <ac:spMk id="15" creationId="{E2397BF9-9CA1-460A-8495-F96CD34CBB0F}"/>
          </ac:spMkLst>
        </pc:spChg>
        <pc:spChg chg="mod">
          <ac:chgData name="Danielle" userId="e2554c37-e717-43a0-ba79-1183ca921ccd" providerId="ADAL" clId="{8CF4B648-D348-4F87-89CD-6243D2B0F364}" dt="2020-06-08T12:35:48.327" v="200" actId="6549"/>
          <ac:spMkLst>
            <pc:docMk/>
            <pc:sldMk cId="2779802879" sldId="273"/>
            <ac:spMk id="20" creationId="{184E5AD9-CB77-4EC5-9904-5ABF4C534A9C}"/>
          </ac:spMkLst>
        </pc:spChg>
        <pc:spChg chg="mod">
          <ac:chgData name="Danielle" userId="e2554c37-e717-43a0-ba79-1183ca921ccd" providerId="ADAL" clId="{8CF4B648-D348-4F87-89CD-6243D2B0F364}" dt="2020-06-08T12:35:09.885" v="186" actId="16959"/>
          <ac:spMkLst>
            <pc:docMk/>
            <pc:sldMk cId="2779802879" sldId="273"/>
            <ac:spMk id="21" creationId="{E8DAB41E-CC2E-44A3-9B5F-45B2A3A58E83}"/>
          </ac:spMkLst>
        </pc:spChg>
        <pc:spChg chg="mod">
          <ac:chgData name="Danielle" userId="e2554c37-e717-43a0-ba79-1183ca921ccd" providerId="ADAL" clId="{8CF4B648-D348-4F87-89CD-6243D2B0F364}" dt="2020-06-08T12:35:15.978" v="188" actId="6549"/>
          <ac:spMkLst>
            <pc:docMk/>
            <pc:sldMk cId="2779802879" sldId="273"/>
            <ac:spMk id="22" creationId="{55E7D1C9-703F-4477-9AA6-29BAB906130C}"/>
          </ac:spMkLst>
        </pc:spChg>
        <pc:spChg chg="mod">
          <ac:chgData name="Danielle" userId="e2554c37-e717-43a0-ba79-1183ca921ccd" providerId="ADAL" clId="{8CF4B648-D348-4F87-89CD-6243D2B0F364}" dt="2020-06-08T12:35:40.301" v="199"/>
          <ac:spMkLst>
            <pc:docMk/>
            <pc:sldMk cId="2779802879" sldId="273"/>
            <ac:spMk id="23" creationId="{5EA753EE-DB4D-4563-9FBF-56C1C4938468}"/>
          </ac:spMkLst>
        </pc:spChg>
        <pc:cxnChg chg="mod">
          <ac:chgData name="Danielle" userId="e2554c37-e717-43a0-ba79-1183ca921ccd" providerId="ADAL" clId="{8CF4B648-D348-4F87-89CD-6243D2B0F364}" dt="2020-06-08T12:35:20.526" v="189" actId="14100"/>
          <ac:cxnSpMkLst>
            <pc:docMk/>
            <pc:sldMk cId="2779802879" sldId="273"/>
            <ac:cxnSpMk id="16" creationId="{AC17AA91-576F-4239-B587-D0A975EED21C}"/>
          </ac:cxnSpMkLst>
        </pc:cxnChg>
      </pc:sldChg>
      <pc:sldChg chg="addSp delSp modSp add mod addAnim delAnim modAnim">
        <pc:chgData name="Danielle" userId="e2554c37-e717-43a0-ba79-1183ca921ccd" providerId="ADAL" clId="{8CF4B648-D348-4F87-89CD-6243D2B0F364}" dt="2020-06-08T12:48:30.518" v="410"/>
        <pc:sldMkLst>
          <pc:docMk/>
          <pc:sldMk cId="3313970168" sldId="274"/>
        </pc:sldMkLst>
        <pc:spChg chg="del">
          <ac:chgData name="Danielle" userId="e2554c37-e717-43a0-ba79-1183ca921ccd" providerId="ADAL" clId="{8CF4B648-D348-4F87-89CD-6243D2B0F364}" dt="2020-06-08T12:48:29.917" v="409" actId="478"/>
          <ac:spMkLst>
            <pc:docMk/>
            <pc:sldMk cId="3313970168" sldId="274"/>
            <ac:spMk id="2" creationId="{A0386C7F-0534-478F-8884-FE939EA513BB}"/>
          </ac:spMkLst>
        </pc:spChg>
        <pc:spChg chg="mod">
          <ac:chgData name="Danielle" userId="e2554c37-e717-43a0-ba79-1183ca921ccd" providerId="ADAL" clId="{8CF4B648-D348-4F87-89CD-6243D2B0F364}" dt="2020-06-08T12:37:33.516" v="245" actId="1037"/>
          <ac:spMkLst>
            <pc:docMk/>
            <pc:sldMk cId="3313970168" sldId="274"/>
            <ac:spMk id="5" creationId="{432B56D5-6441-445A-B825-FF3FC52BFB76}"/>
          </ac:spMkLst>
        </pc:spChg>
        <pc:spChg chg="add mod">
          <ac:chgData name="Danielle" userId="e2554c37-e717-43a0-ba79-1183ca921ccd" providerId="ADAL" clId="{8CF4B648-D348-4F87-89CD-6243D2B0F364}" dt="2020-06-08T12:37:30.624" v="242" actId="1037"/>
          <ac:spMkLst>
            <pc:docMk/>
            <pc:sldMk cId="3313970168" sldId="274"/>
            <ac:spMk id="15" creationId="{5CDC54FA-3BD9-47D2-9D74-922BCD59BF81}"/>
          </ac:spMkLst>
        </pc:spChg>
        <pc:spChg chg="add mod">
          <ac:chgData name="Danielle" userId="e2554c37-e717-43a0-ba79-1183ca921ccd" providerId="ADAL" clId="{8CF4B648-D348-4F87-89CD-6243D2B0F364}" dt="2020-06-08T12:39:29.631" v="274" actId="207"/>
          <ac:spMkLst>
            <pc:docMk/>
            <pc:sldMk cId="3313970168" sldId="274"/>
            <ac:spMk id="17" creationId="{DF16DE1D-A09E-4847-9BC9-F57A84357B8B}"/>
          </ac:spMkLst>
        </pc:spChg>
        <pc:spChg chg="add mod">
          <ac:chgData name="Danielle" userId="e2554c37-e717-43a0-ba79-1183ca921ccd" providerId="ADAL" clId="{8CF4B648-D348-4F87-89CD-6243D2B0F364}" dt="2020-06-08T12:39:59.582" v="285" actId="1076"/>
          <ac:spMkLst>
            <pc:docMk/>
            <pc:sldMk cId="3313970168" sldId="274"/>
            <ac:spMk id="19" creationId="{A11C3905-6A71-4034-978C-6BF499A3C087}"/>
          </ac:spMkLst>
        </pc:spChg>
        <pc:spChg chg="add del mod">
          <ac:chgData name="Danielle" userId="e2554c37-e717-43a0-ba79-1183ca921ccd" providerId="ADAL" clId="{8CF4B648-D348-4F87-89CD-6243D2B0F364}" dt="2020-06-08T12:37:37.217" v="247" actId="1038"/>
          <ac:spMkLst>
            <pc:docMk/>
            <pc:sldMk cId="3313970168" sldId="274"/>
            <ac:spMk id="20" creationId="{184E5AD9-CB77-4EC5-9904-5ABF4C534A9C}"/>
          </ac:spMkLst>
        </pc:spChg>
        <pc:spChg chg="mod">
          <ac:chgData name="Danielle" userId="e2554c37-e717-43a0-ba79-1183ca921ccd" providerId="ADAL" clId="{8CF4B648-D348-4F87-89CD-6243D2B0F364}" dt="2020-06-08T12:37:56.603" v="250" actId="16959"/>
          <ac:spMkLst>
            <pc:docMk/>
            <pc:sldMk cId="3313970168" sldId="274"/>
            <ac:spMk id="21" creationId="{E8DAB41E-CC2E-44A3-9B5F-45B2A3A58E83}"/>
          </ac:spMkLst>
        </pc:spChg>
        <pc:spChg chg="mod">
          <ac:chgData name="Danielle" userId="e2554c37-e717-43a0-ba79-1183ca921ccd" providerId="ADAL" clId="{8CF4B648-D348-4F87-89CD-6243D2B0F364}" dt="2020-06-08T12:38:42.941" v="263" actId="20577"/>
          <ac:spMkLst>
            <pc:docMk/>
            <pc:sldMk cId="3313970168" sldId="274"/>
            <ac:spMk id="22" creationId="{55E7D1C9-703F-4477-9AA6-29BAB906130C}"/>
          </ac:spMkLst>
        </pc:spChg>
        <pc:spChg chg="mod">
          <ac:chgData name="Danielle" userId="e2554c37-e717-43a0-ba79-1183ca921ccd" providerId="ADAL" clId="{8CF4B648-D348-4F87-89CD-6243D2B0F364}" dt="2020-06-08T12:38:04.774" v="256" actId="6549"/>
          <ac:spMkLst>
            <pc:docMk/>
            <pc:sldMk cId="3313970168" sldId="274"/>
            <ac:spMk id="23" creationId="{5EA753EE-DB4D-4563-9FBF-56C1C4938468}"/>
          </ac:spMkLst>
        </pc:spChg>
        <pc:spChg chg="add mod">
          <ac:chgData name="Danielle" userId="e2554c37-e717-43a0-ba79-1183ca921ccd" providerId="ADAL" clId="{8CF4B648-D348-4F87-89CD-6243D2B0F364}" dt="2020-06-08T12:48:30.518" v="410"/>
          <ac:spMkLst>
            <pc:docMk/>
            <pc:sldMk cId="3313970168" sldId="274"/>
            <ac:spMk id="25" creationId="{0065E39F-DA47-4176-9762-7B024345AC43}"/>
          </ac:spMkLst>
        </pc:spChg>
      </pc:sldChg>
      <pc:sldChg chg="new">
        <pc:chgData name="Danielle" userId="e2554c37-e717-43a0-ba79-1183ca921ccd" providerId="ADAL" clId="{8CF4B648-D348-4F87-89CD-6243D2B0F364}" dt="2020-06-08T12:43:12.585" v="340" actId="680"/>
        <pc:sldMkLst>
          <pc:docMk/>
          <pc:sldMk cId="1656166826" sldId="275"/>
        </pc:sldMkLst>
      </pc:sldChg>
      <pc:sldMasterChg chg="modSp mod modSldLayout">
        <pc:chgData name="Danielle" userId="e2554c37-e717-43a0-ba79-1183ca921ccd" providerId="ADAL" clId="{8CF4B648-D348-4F87-89CD-6243D2B0F364}" dt="2020-06-08T12:24:09.694" v="16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8CF4B648-D348-4F87-89CD-6243D2B0F364}" dt="2020-06-08T12:24:04.447" v="15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8CF4B648-D348-4F87-89CD-6243D2B0F364}" dt="2020-06-08T12:24:04.447" v="15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8CF4B648-D348-4F87-89CD-6243D2B0F364}" dt="2020-06-08T12:24:04.447" v="15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04.447" v="15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04.447" v="15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04.447" v="15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04.447" v="15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8CF4B648-D348-4F87-89CD-6243D2B0F364}" dt="2020-06-08T12:24:09.694" v="16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8CF4B648-D348-4F87-89CD-6243D2B0F364}" dt="2020-06-08T12:24:09.694" v="16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8CF4B648-D348-4F87-89CD-6243D2B0F364}" dt="2020-06-08T12:24:49.395" v="28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CF4B648-D348-4F87-89CD-6243D2B0F364}" dt="2020-06-08T12:24:17.381" v="17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CF4B648-D348-4F87-89CD-6243D2B0F364}" dt="2020-06-08T12:24:17.381" v="17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CF4B648-D348-4F87-89CD-6243D2B0F364}" dt="2020-06-08T12:24:17.381" v="17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CF4B648-D348-4F87-89CD-6243D2B0F364}" dt="2020-06-08T12:24:17.381" v="17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CF4B648-D348-4F87-89CD-6243D2B0F364}" dt="2020-06-08T12:24:17.381" v="17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CF4B648-D348-4F87-89CD-6243D2B0F364}" dt="2020-06-08T12:24:17.381" v="17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17.381" v="17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17.381" v="17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17.381" v="17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17.381" v="17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17.381" v="17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CF4B648-D348-4F87-89CD-6243D2B0F364}" dt="2020-06-08T12:24:17.381" v="17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8CF4B648-D348-4F87-89CD-6243D2B0F364}" dt="2020-06-08T12:24:42.926" v="25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8CF4B648-D348-4F87-89CD-6243D2B0F364}" dt="2020-06-08T12:24:37.787" v="20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8CF4B648-D348-4F87-89CD-6243D2B0F364}" dt="2020-06-08T12:24:37.787" v="20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8CF4B648-D348-4F87-89CD-6243D2B0F364}" dt="2020-06-08T12:24:40.557" v="22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8CF4B648-D348-4F87-89CD-6243D2B0F364}" dt="2020-06-08T12:24:42.926" v="25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8CF4B648-D348-4F87-89CD-6243D2B0F364}" dt="2020-06-08T12:24:37.787" v="20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8CF4B648-D348-4F87-89CD-6243D2B0F364}" dt="2020-06-08T12:24:37.787" v="20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8CF4B648-D348-4F87-89CD-6243D2B0F364}" dt="2020-06-08T12:24:37.787" v="20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8CF4B648-D348-4F87-89CD-6243D2B0F364}" dt="2020-06-08T12:24:37.787" v="20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8CF4B648-D348-4F87-89CD-6243D2B0F364}" dt="2020-06-08T12:24:37.787" v="20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8CF4B648-D348-4F87-89CD-6243D2B0F364}" dt="2020-06-08T12:24:49.395" v="28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8CF4B648-D348-4F87-89CD-6243D2B0F364}" dt="2020-06-08T12:24:49.395" v="28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8CF4B648-D348-4F87-89CD-6243D2B0F364}" dt="2020-06-08T12:24:49.395" v="28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8CF4B648-D348-4F87-89CD-6243D2B0F364}" dt="2020-06-08T12:24:27.517" v="18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CF4B648-D348-4F87-89CD-6243D2B0F364}" dt="2020-06-08T12:24:27.517" v="18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8CF4B648-D348-4F87-89CD-6243D2B0F364}" dt="2020-06-08T12:23:49.586" v="13" actId="478"/>
          <pc:sldLayoutMkLst>
            <pc:docMk/>
            <pc:sldMasterMk cId="2492940549" sldId="2147483650"/>
            <pc:sldLayoutMk cId="426444102" sldId="2147483666"/>
          </pc:sldLayoutMkLst>
          <pc:spChg chg="del">
            <ac:chgData name="Danielle" userId="e2554c37-e717-43a0-ba79-1183ca921ccd" providerId="ADAL" clId="{8CF4B648-D348-4F87-89CD-6243D2B0F364}" dt="2020-06-08T12:23:49.586" v="13" actId="478"/>
            <ac:spMkLst>
              <pc:docMk/>
              <pc:sldMasterMk cId="2492940549" sldId="2147483650"/>
              <pc:sldLayoutMk cId="426444102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8CF4B648-D348-4F87-89CD-6243D2B0F364}" dt="2020-06-08T12:23:49.586" v="13" actId="478"/>
            <ac:spMkLst>
              <pc:docMk/>
              <pc:sldMasterMk cId="2492940549" sldId="2147483650"/>
              <pc:sldLayoutMk cId="426444102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8CF4B648-D348-4F87-89CD-6243D2B0F364}" dt="2020-06-08T12:23:49.586" v="13" actId="478"/>
            <ac:spMkLst>
              <pc:docMk/>
              <pc:sldMasterMk cId="2492940549" sldId="2147483650"/>
              <pc:sldLayoutMk cId="426444102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8CF4B648-D348-4F87-89CD-6243D2B0F364}" dt="2020-06-08T12:23:49.586" v="13" actId="478"/>
            <ac:spMkLst>
              <pc:docMk/>
              <pc:sldMasterMk cId="2492940549" sldId="2147483650"/>
              <pc:sldLayoutMk cId="426444102" sldId="2147483666"/>
              <ac:spMk id="6" creationId="{00000000-0000-0000-0000-000000000000}"/>
            </ac:spMkLst>
          </pc:spChg>
          <pc:spChg chg="del">
            <ac:chgData name="Danielle" userId="e2554c37-e717-43a0-ba79-1183ca921ccd" providerId="ADAL" clId="{8CF4B648-D348-4F87-89CD-6243D2B0F364}" dt="2020-06-08T12:23:49.586" v="13" actId="478"/>
            <ac:spMkLst>
              <pc:docMk/>
              <pc:sldMasterMk cId="2492940549" sldId="2147483650"/>
              <pc:sldLayoutMk cId="426444102" sldId="2147483666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61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08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Changes to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Calculations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08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Changes to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Calculations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Decimal, integer, multiply,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divide, ten, hundred, thousand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multiply and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divide by powers of 10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estimate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decide whether an answer is reasonable or not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one calculation to calculate an answer to another.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21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image" Target="../media/image18.png"/><Relationship Id="rId4" Type="http://schemas.openxmlformats.org/officeDocument/2006/relationships/image" Target="../media/image19.png"/><Relationship Id="rId9" Type="http://schemas.openxmlformats.org/officeDocument/2006/relationships/image" Target="../media/image12.png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1268760"/>
            <a:ext cx="4320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5.4 x 100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720 ÷ 1000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 ÷ 10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531 ÷ 1000 x 100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0.82 x 10 x 100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84168" y="2007424"/>
            <a:ext cx="1872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540</a:t>
            </a: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0.72</a:t>
            </a: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0.6</a:t>
            </a: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53.1</a:t>
            </a:r>
          </a:p>
          <a:p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820</a:t>
            </a:r>
          </a:p>
        </p:txBody>
      </p:sp>
    </p:spTree>
    <p:extLst>
      <p:ext uri="{BB962C8B-B14F-4D97-AF65-F5344CB8AC3E}">
        <p14:creationId xmlns:p14="http://schemas.microsoft.com/office/powerpoint/2010/main" val="40139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0386C7F-0534-478F-8884-FE939EA513BB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×3=12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write down the value of: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0.4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300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×0.3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1200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÷0.4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0386C7F-0534-478F-8884-FE939EA51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1477328"/>
              </a:xfrm>
              <a:prstGeom prst="rect">
                <a:avLst/>
              </a:prstGeom>
              <a:blipFill>
                <a:blip r:embed="rId2"/>
                <a:stretch>
                  <a:fillRect l="-720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FE6B125-9F23-499C-A8B3-4A011EF02B7D}"/>
                  </a:ext>
                </a:extLst>
              </p:cNvPr>
              <p:cNvSpPr/>
              <p:nvPr/>
            </p:nvSpPr>
            <p:spPr>
              <a:xfrm>
                <a:off x="2915816" y="2924944"/>
                <a:ext cx="244490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×3=12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FE6B125-9F23-499C-A8B3-4A011EF02B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24944"/>
                <a:ext cx="24449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2B56D5-6441-445A-B825-FF3FC52BFB76}"/>
                  </a:ext>
                </a:extLst>
              </p:cNvPr>
              <p:cNvSpPr/>
              <p:nvPr/>
            </p:nvSpPr>
            <p:spPr>
              <a:xfrm>
                <a:off x="2909122" y="4365104"/>
                <a:ext cx="219322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0.4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×300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2B56D5-6441-445A-B825-FF3FC52BF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122" y="4365104"/>
                <a:ext cx="219322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77E4666-7630-4228-B3A2-C55F476CABEA}"/>
              </a:ext>
            </a:extLst>
          </p:cNvPr>
          <p:cNvCxnSpPr/>
          <p:nvPr/>
        </p:nvCxnSpPr>
        <p:spPr>
          <a:xfrm>
            <a:off x="3203848" y="3645024"/>
            <a:ext cx="7200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17AA91-576F-4239-B587-D0A975EED21C}"/>
              </a:ext>
            </a:extLst>
          </p:cNvPr>
          <p:cNvCxnSpPr>
            <a:cxnSpLocks/>
          </p:cNvCxnSpPr>
          <p:nvPr/>
        </p:nvCxnSpPr>
        <p:spPr>
          <a:xfrm>
            <a:off x="4039551" y="3645024"/>
            <a:ext cx="532449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DB16D8-2B3A-4849-B6F9-1C18A07196A6}"/>
              </a:ext>
            </a:extLst>
          </p:cNvPr>
          <p:cNvCxnSpPr>
            <a:cxnSpLocks/>
          </p:cNvCxnSpPr>
          <p:nvPr/>
        </p:nvCxnSpPr>
        <p:spPr>
          <a:xfrm>
            <a:off x="5030343" y="3645024"/>
            <a:ext cx="835703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4E5AD9-CB77-4EC5-9904-5ABF4C534A9C}"/>
                  </a:ext>
                </a:extLst>
              </p:cNvPr>
              <p:cNvSpPr/>
              <p:nvPr/>
            </p:nvSpPr>
            <p:spPr>
              <a:xfrm>
                <a:off x="5030343" y="4365103"/>
                <a:ext cx="152638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4E5AD9-CB77-4EC5-9904-5ABF4C534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343" y="4365103"/>
                <a:ext cx="1526380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DAB41E-CC2E-44A3-9B5F-45B2A3A58E83}"/>
                  </a:ext>
                </a:extLst>
              </p:cNvPr>
              <p:cNvSpPr/>
              <p:nvPr/>
            </p:nvSpPr>
            <p:spPr>
              <a:xfrm>
                <a:off x="2530895" y="3792793"/>
                <a:ext cx="718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DAB41E-CC2E-44A3-9B5F-45B2A3A58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895" y="3792793"/>
                <a:ext cx="71846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E7D1C9-703F-4477-9AA6-29BAB906130C}"/>
                  </a:ext>
                </a:extLst>
              </p:cNvPr>
              <p:cNvSpPr/>
              <p:nvPr/>
            </p:nvSpPr>
            <p:spPr>
              <a:xfrm>
                <a:off x="4305775" y="3792793"/>
                <a:ext cx="8386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E7D1C9-703F-4477-9AA6-29BAB90613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775" y="3792793"/>
                <a:ext cx="83869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EA753EE-DB4D-4563-9FBF-56C1C4938468}"/>
                  </a:ext>
                </a:extLst>
              </p:cNvPr>
              <p:cNvSpPr/>
              <p:nvPr/>
            </p:nvSpPr>
            <p:spPr>
              <a:xfrm>
                <a:off x="5627665" y="3789040"/>
                <a:ext cx="13773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EA753EE-DB4D-4563-9FBF-56C1C4938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665" y="3789040"/>
                <a:ext cx="1377300" cy="369332"/>
              </a:xfrm>
              <a:prstGeom prst="rect">
                <a:avLst/>
              </a:prstGeom>
              <a:blipFill>
                <a:blip r:embed="rId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95A5754-F717-41AA-B079-78B12AC23D4E}"/>
                  </a:ext>
                </a:extLst>
              </p:cNvPr>
              <p:cNvSpPr/>
              <p:nvPr/>
            </p:nvSpPr>
            <p:spPr>
              <a:xfrm>
                <a:off x="4039551" y="1678742"/>
                <a:ext cx="8595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95A5754-F717-41AA-B079-78B12AC23D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551" y="1678742"/>
                <a:ext cx="8595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3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FE6B125-9F23-499C-A8B3-4A011EF02B7D}"/>
                  </a:ext>
                </a:extLst>
              </p:cNvPr>
              <p:cNvSpPr/>
              <p:nvPr/>
            </p:nvSpPr>
            <p:spPr>
              <a:xfrm>
                <a:off x="2915816" y="2924944"/>
                <a:ext cx="244490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×3=12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FE6B125-9F23-499C-A8B3-4A011EF02B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24944"/>
                <a:ext cx="24449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2B56D5-6441-445A-B825-FF3FC52BFB76}"/>
                  </a:ext>
                </a:extLst>
              </p:cNvPr>
              <p:cNvSpPr/>
              <p:nvPr/>
            </p:nvSpPr>
            <p:spPr>
              <a:xfrm>
                <a:off x="2909122" y="4365104"/>
                <a:ext cx="193835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×0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2B56D5-6441-445A-B825-FF3FC52BF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122" y="4365104"/>
                <a:ext cx="193835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77E4666-7630-4228-B3A2-C55F476CABEA}"/>
              </a:ext>
            </a:extLst>
          </p:cNvPr>
          <p:cNvCxnSpPr/>
          <p:nvPr/>
        </p:nvCxnSpPr>
        <p:spPr>
          <a:xfrm>
            <a:off x="3203848" y="3645024"/>
            <a:ext cx="7200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17AA91-576F-4239-B587-D0A975EED21C}"/>
              </a:ext>
            </a:extLst>
          </p:cNvPr>
          <p:cNvCxnSpPr>
            <a:cxnSpLocks/>
          </p:cNvCxnSpPr>
          <p:nvPr/>
        </p:nvCxnSpPr>
        <p:spPr>
          <a:xfrm>
            <a:off x="4039551" y="3645024"/>
            <a:ext cx="502567" cy="658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DB16D8-2B3A-4849-B6F9-1C18A07196A6}"/>
              </a:ext>
            </a:extLst>
          </p:cNvPr>
          <p:cNvCxnSpPr>
            <a:cxnSpLocks/>
          </p:cNvCxnSpPr>
          <p:nvPr/>
        </p:nvCxnSpPr>
        <p:spPr>
          <a:xfrm>
            <a:off x="5030343" y="3645024"/>
            <a:ext cx="835703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4E5AD9-CB77-4EC5-9904-5ABF4C534A9C}"/>
                  </a:ext>
                </a:extLst>
              </p:cNvPr>
              <p:cNvSpPr/>
              <p:nvPr/>
            </p:nvSpPr>
            <p:spPr>
              <a:xfrm>
                <a:off x="5030343" y="4365103"/>
                <a:ext cx="127150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4E5AD9-CB77-4EC5-9904-5ABF4C534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343" y="4365103"/>
                <a:ext cx="127150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DAB41E-CC2E-44A3-9B5F-45B2A3A58E83}"/>
                  </a:ext>
                </a:extLst>
              </p:cNvPr>
              <p:cNvSpPr/>
              <p:nvPr/>
            </p:nvSpPr>
            <p:spPr>
              <a:xfrm>
                <a:off x="2530895" y="3792793"/>
                <a:ext cx="7104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DAB41E-CC2E-44A3-9B5F-45B2A3A58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895" y="3792793"/>
                <a:ext cx="71045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E7D1C9-703F-4477-9AA6-29BAB906130C}"/>
                  </a:ext>
                </a:extLst>
              </p:cNvPr>
              <p:cNvSpPr/>
              <p:nvPr/>
            </p:nvSpPr>
            <p:spPr>
              <a:xfrm>
                <a:off x="4305775" y="3792793"/>
                <a:ext cx="718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E7D1C9-703F-4477-9AA6-29BAB90613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775" y="3792793"/>
                <a:ext cx="71846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EA753EE-DB4D-4563-9FBF-56C1C4938468}"/>
                  </a:ext>
                </a:extLst>
              </p:cNvPr>
              <p:cNvSpPr/>
              <p:nvPr/>
            </p:nvSpPr>
            <p:spPr>
              <a:xfrm>
                <a:off x="5627665" y="3789040"/>
                <a:ext cx="12394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b="0" i="0" dirty="0">
                    <a:latin typeface="+mj-lt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EA753EE-DB4D-4563-9FBF-56C1C4938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665" y="3789040"/>
                <a:ext cx="123944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95A5754-F717-41AA-B079-78B12AC23D4E}"/>
                  </a:ext>
                </a:extLst>
              </p:cNvPr>
              <p:cNvSpPr/>
              <p:nvPr/>
            </p:nvSpPr>
            <p:spPr>
              <a:xfrm>
                <a:off x="4039551" y="1678742"/>
                <a:ext cx="8595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95A5754-F717-41AA-B079-78B12AC23D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551" y="1678742"/>
                <a:ext cx="8595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5388E83-1640-4B78-849B-502D659EB3F1}"/>
                  </a:ext>
                </a:extLst>
              </p:cNvPr>
              <p:cNvSpPr/>
              <p:nvPr/>
            </p:nvSpPr>
            <p:spPr>
              <a:xfrm>
                <a:off x="3950459" y="1937157"/>
                <a:ext cx="7312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5388E83-1640-4B78-849B-502D659EB3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459" y="1937157"/>
                <a:ext cx="73128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E4739D-68C3-43E4-89CD-BF6E764E30EF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×3=12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write down the value of: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0.4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300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×0.3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1200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÷0.4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E4739D-68C3-43E4-89CD-BF6E764E3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1477328"/>
              </a:xfrm>
              <a:prstGeom prst="rect">
                <a:avLst/>
              </a:prstGeom>
              <a:blipFill>
                <a:blip r:embed="rId11"/>
                <a:stretch>
                  <a:fillRect l="-720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98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1" grpId="0"/>
      <p:bldP spid="22" grpId="0"/>
      <p:bldP spid="2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FE6B125-9F23-499C-A8B3-4A011EF02B7D}"/>
                  </a:ext>
                </a:extLst>
              </p:cNvPr>
              <p:cNvSpPr/>
              <p:nvPr/>
            </p:nvSpPr>
            <p:spPr>
              <a:xfrm>
                <a:off x="2915816" y="2924944"/>
                <a:ext cx="244490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×3=12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FE6B125-9F23-499C-A8B3-4A011EF02B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24944"/>
                <a:ext cx="24449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2B56D5-6441-445A-B825-FF3FC52BFB76}"/>
                  </a:ext>
                </a:extLst>
              </p:cNvPr>
              <p:cNvSpPr/>
              <p:nvPr/>
            </p:nvSpPr>
            <p:spPr>
              <a:xfrm>
                <a:off x="2699792" y="4365104"/>
                <a:ext cx="132600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0.4×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2B56D5-6441-445A-B825-FF3FC52BF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365104"/>
                <a:ext cx="132600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77E4666-7630-4228-B3A2-C55F476CABEA}"/>
              </a:ext>
            </a:extLst>
          </p:cNvPr>
          <p:cNvCxnSpPr/>
          <p:nvPr/>
        </p:nvCxnSpPr>
        <p:spPr>
          <a:xfrm>
            <a:off x="3203848" y="3645024"/>
            <a:ext cx="7200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17AA91-576F-4239-B587-D0A975EED21C}"/>
              </a:ext>
            </a:extLst>
          </p:cNvPr>
          <p:cNvCxnSpPr>
            <a:cxnSpLocks/>
          </p:cNvCxnSpPr>
          <p:nvPr/>
        </p:nvCxnSpPr>
        <p:spPr>
          <a:xfrm>
            <a:off x="4039551" y="3645024"/>
            <a:ext cx="502567" cy="658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DB16D8-2B3A-4849-B6F9-1C18A07196A6}"/>
              </a:ext>
            </a:extLst>
          </p:cNvPr>
          <p:cNvCxnSpPr>
            <a:cxnSpLocks/>
          </p:cNvCxnSpPr>
          <p:nvPr/>
        </p:nvCxnSpPr>
        <p:spPr>
          <a:xfrm>
            <a:off x="5030343" y="3645024"/>
            <a:ext cx="835703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4E5AD9-CB77-4EC5-9904-5ABF4C534A9C}"/>
                  </a:ext>
                </a:extLst>
              </p:cNvPr>
              <p:cNvSpPr/>
              <p:nvPr/>
            </p:nvSpPr>
            <p:spPr>
              <a:xfrm>
                <a:off x="5167007" y="4365103"/>
                <a:ext cx="178125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4E5AD9-CB77-4EC5-9904-5ABF4C534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007" y="4365103"/>
                <a:ext cx="178125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DAB41E-CC2E-44A3-9B5F-45B2A3A58E83}"/>
                  </a:ext>
                </a:extLst>
              </p:cNvPr>
              <p:cNvSpPr/>
              <p:nvPr/>
            </p:nvSpPr>
            <p:spPr>
              <a:xfrm>
                <a:off x="2530895" y="3792793"/>
                <a:ext cx="7184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DAB41E-CC2E-44A3-9B5F-45B2A3A58E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895" y="3792793"/>
                <a:ext cx="71846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E7D1C9-703F-4477-9AA6-29BAB906130C}"/>
                  </a:ext>
                </a:extLst>
              </p:cNvPr>
              <p:cNvSpPr/>
              <p:nvPr/>
            </p:nvSpPr>
            <p:spPr>
              <a:xfrm>
                <a:off x="4305775" y="3792793"/>
                <a:ext cx="9669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E7D1C9-703F-4477-9AA6-29BAB90613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775" y="3792793"/>
                <a:ext cx="96693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EA753EE-DB4D-4563-9FBF-56C1C4938468}"/>
                  </a:ext>
                </a:extLst>
              </p:cNvPr>
              <p:cNvSpPr/>
              <p:nvPr/>
            </p:nvSpPr>
            <p:spPr>
              <a:xfrm>
                <a:off x="5627665" y="3789040"/>
                <a:ext cx="8386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EA753EE-DB4D-4563-9FBF-56C1C4938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665" y="3789040"/>
                <a:ext cx="83869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95A5754-F717-41AA-B079-78B12AC23D4E}"/>
                  </a:ext>
                </a:extLst>
              </p:cNvPr>
              <p:cNvSpPr/>
              <p:nvPr/>
            </p:nvSpPr>
            <p:spPr>
              <a:xfrm>
                <a:off x="4039551" y="1678742"/>
                <a:ext cx="8595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95A5754-F717-41AA-B079-78B12AC23D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551" y="1678742"/>
                <a:ext cx="85953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5388E83-1640-4B78-849B-502D659EB3F1}"/>
                  </a:ext>
                </a:extLst>
              </p:cNvPr>
              <p:cNvSpPr/>
              <p:nvPr/>
            </p:nvSpPr>
            <p:spPr>
              <a:xfrm>
                <a:off x="3950459" y="1937157"/>
                <a:ext cx="7312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5388E83-1640-4B78-849B-502D659EB3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459" y="1937157"/>
                <a:ext cx="73128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CDC54FA-3BD9-47D2-9D74-922BCD59BF81}"/>
                  </a:ext>
                </a:extLst>
              </p:cNvPr>
              <p:cNvSpPr/>
              <p:nvPr/>
            </p:nvSpPr>
            <p:spPr>
              <a:xfrm>
                <a:off x="3995936" y="4365102"/>
                <a:ext cx="148959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3000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CDC54FA-3BD9-47D2-9D74-922BCD59BF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365102"/>
                <a:ext cx="1489590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F16DE1D-A09E-4847-9BC9-F57A84357B8B}"/>
                  </a:ext>
                </a:extLst>
              </p:cNvPr>
              <p:cNvSpPr/>
              <p:nvPr/>
            </p:nvSpPr>
            <p:spPr>
              <a:xfrm>
                <a:off x="5710598" y="3792793"/>
                <a:ext cx="1505540" cy="369332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F16DE1D-A09E-4847-9BC9-F57A84357B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598" y="3792793"/>
                <a:ext cx="1505540" cy="369332"/>
              </a:xfrm>
              <a:prstGeom prst="rect">
                <a:avLst/>
              </a:prstGeom>
              <a:blipFill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11C3905-6A71-4034-978C-6BF499A3C087}"/>
                  </a:ext>
                </a:extLst>
              </p:cNvPr>
              <p:cNvSpPr/>
              <p:nvPr/>
            </p:nvSpPr>
            <p:spPr>
              <a:xfrm>
                <a:off x="4187862" y="2218802"/>
                <a:ext cx="98777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3000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11C3905-6A71-4034-978C-6BF499A3C0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62" y="2218802"/>
                <a:ext cx="98777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65E39F-DA47-4176-9762-7B024345AC43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×3=12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write down the value of: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 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0.4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300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×0.3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1200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÷0.4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65E39F-DA47-4176-9762-7B024345A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1477328"/>
              </a:xfrm>
              <a:prstGeom prst="rect">
                <a:avLst/>
              </a:prstGeom>
              <a:blipFill>
                <a:blip r:embed="rId14"/>
                <a:stretch>
                  <a:fillRect l="-720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9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1" grpId="0"/>
      <p:bldP spid="22" grpId="0"/>
      <p:bldP spid="23" grpId="0"/>
      <p:bldP spid="15" grpId="0"/>
      <p:bldP spid="17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96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124744"/>
            <a:ext cx="5688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1a.	1632			3a.	17.01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b.	16.32 			  b.	0.486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c.	3.4		 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2a.	15.456		4a.	44.8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b.	0.15456		  b.	4.48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c.	3220			  c.	1.4</a:t>
            </a:r>
          </a:p>
        </p:txBody>
      </p:sp>
    </p:spTree>
    <p:extLst>
      <p:ext uri="{BB962C8B-B14F-4D97-AF65-F5344CB8AC3E}">
        <p14:creationId xmlns:p14="http://schemas.microsoft.com/office/powerpoint/2010/main" val="157772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124744"/>
                <a:ext cx="8640960" cy="5311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 Question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information that: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>
                            <a:latin typeface="Cambria Math"/>
                          </a:rPr>
                          <m:t>63 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800" b="0" i="1">
                            <a:latin typeface="Cambria Math"/>
                          </a:rPr>
                          <m:t> 99</m:t>
                        </m:r>
                      </m:num>
                      <m:den>
                        <m:r>
                          <a:rPr lang="en-GB" sz="2800" b="0" i="1">
                            <a:latin typeface="Cambria Math"/>
                          </a:rPr>
                          <m:t>18²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>
                            <a:latin typeface="Cambria Math"/>
                          </a:rPr>
                          <m:t>77</m:t>
                        </m:r>
                      </m:num>
                      <m:den>
                        <m:r>
                          <a:rPr lang="en-GB" sz="2800" b="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find the values, as fractions or integers, of: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a.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>
                            <a:latin typeface="Cambria Math"/>
                          </a:rPr>
                          <m:t>63 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800" b="0" i="1">
                            <a:latin typeface="Cambria Math"/>
                          </a:rPr>
                          <m:t> 9.9</m:t>
                        </m:r>
                      </m:num>
                      <m:den>
                        <m:r>
                          <a:rPr lang="en-GB" sz="2800" b="0" i="1">
                            <a:latin typeface="Cambria Math"/>
                          </a:rPr>
                          <m:t>18²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b.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>
                            <a:latin typeface="Cambria Math"/>
                          </a:rPr>
                          <m:t>6.3 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800" b="0" i="1">
                            <a:latin typeface="Cambria Math"/>
                          </a:rPr>
                          <m:t> 99</m:t>
                        </m:r>
                      </m:num>
                      <m:den>
                        <m:r>
                          <a:rPr lang="en-GB" sz="2800" b="0" i="1">
                            <a:latin typeface="Cambria Math"/>
                          </a:rPr>
                          <m:t>18²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c.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>
                            <a:latin typeface="Cambria Math"/>
                          </a:rPr>
                          <m:t>63 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800" b="0" i="1">
                            <a:latin typeface="Cambria Math"/>
                          </a:rPr>
                          <m:t> 99</m:t>
                        </m:r>
                      </m:num>
                      <m:den>
                        <m:r>
                          <a:rPr lang="en-GB" sz="2800" b="0" i="1">
                            <a:latin typeface="Cambria Math"/>
                          </a:rPr>
                          <m:t>1.8²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5311198"/>
              </a:xfrm>
              <a:prstGeom prst="rect">
                <a:avLst/>
              </a:prstGeom>
              <a:blipFill>
                <a:blip r:embed="rId2"/>
                <a:stretch>
                  <a:fillRect l="-705" t="-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9F5E5C27-4E06-46CD-B04F-086310B76CA2}"/>
              </a:ext>
            </a:extLst>
          </p:cNvPr>
          <p:cNvSpPr/>
          <p:nvPr/>
        </p:nvSpPr>
        <p:spPr>
          <a:xfrm>
            <a:off x="5724128" y="2060848"/>
            <a:ext cx="4176464" cy="2160240"/>
          </a:xfrm>
          <a:prstGeom prst="cloudCallout">
            <a:avLst>
              <a:gd name="adj1" fmla="val -66911"/>
              <a:gd name="adj2" fmla="val -545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 of students answered this exam question well because they used the information provided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5F70F01-1580-4D1A-81F8-B15F33C46A24}"/>
                  </a:ext>
                </a:extLst>
              </p:cNvPr>
              <p:cNvSpPr/>
              <p:nvPr/>
            </p:nvSpPr>
            <p:spPr>
              <a:xfrm>
                <a:off x="2339752" y="3871505"/>
                <a:ext cx="865567" cy="699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77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5F70F01-1580-4D1A-81F8-B15F33C46A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871505"/>
                <a:ext cx="865567" cy="699166"/>
              </a:xfrm>
              <a:prstGeom prst="rect">
                <a:avLst/>
              </a:prstGeom>
              <a:blipFill>
                <a:blip r:embed="rId3"/>
                <a:stretch>
                  <a:fillRect l="-14789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6AF72FB-87F1-44A7-8135-132B150DFBD7}"/>
                  </a:ext>
                </a:extLst>
              </p:cNvPr>
              <p:cNvSpPr/>
              <p:nvPr/>
            </p:nvSpPr>
            <p:spPr>
              <a:xfrm>
                <a:off x="2339751" y="4804140"/>
                <a:ext cx="865567" cy="699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77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6AF72FB-87F1-44A7-8135-132B150DFB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1" y="4804140"/>
                <a:ext cx="865567" cy="699166"/>
              </a:xfrm>
              <a:prstGeom prst="rect">
                <a:avLst/>
              </a:prstGeom>
              <a:blipFill>
                <a:blip r:embed="rId4"/>
                <a:stretch>
                  <a:fillRect l="-14789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FD460D1-0636-4DA5-9DD8-E816754BA685}"/>
                  </a:ext>
                </a:extLst>
              </p:cNvPr>
              <p:cNvSpPr/>
              <p:nvPr/>
            </p:nvSpPr>
            <p:spPr>
              <a:xfrm>
                <a:off x="2335704" y="5733256"/>
                <a:ext cx="1228184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77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FD460D1-0636-4DA5-9DD8-E816754BA6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704" y="5733256"/>
                <a:ext cx="1228184" cy="701602"/>
              </a:xfrm>
              <a:prstGeom prst="rect">
                <a:avLst/>
              </a:prstGeom>
              <a:blipFill>
                <a:blip r:embed="rId5"/>
                <a:stretch>
                  <a:fillRect l="-9901"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25B221F-AAB2-4185-85DE-B87C30ADBC53}"/>
                  </a:ext>
                </a:extLst>
              </p:cNvPr>
              <p:cNvSpPr/>
              <p:nvPr/>
            </p:nvSpPr>
            <p:spPr>
              <a:xfrm>
                <a:off x="3453852" y="5884002"/>
                <a:ext cx="12281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925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25B221F-AAB2-4185-85DE-B87C30ADB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852" y="5884002"/>
                <a:ext cx="1228184" cy="400110"/>
              </a:xfrm>
              <a:prstGeom prst="rect">
                <a:avLst/>
              </a:prstGeom>
              <a:blipFill>
                <a:blip r:embed="rId6"/>
                <a:stretch>
                  <a:fillRect l="-5473" t="-9091" b="-24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92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16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279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17</cp:revision>
  <dcterms:created xsi:type="dcterms:W3CDTF">2015-07-01T12:05:39Z</dcterms:created>
  <dcterms:modified xsi:type="dcterms:W3CDTF">2020-06-08T12:48:33Z</dcterms:modified>
</cp:coreProperties>
</file>