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sldIdLst>
    <p:sldId id="262" r:id="rId3"/>
    <p:sldId id="268" r:id="rId4"/>
    <p:sldId id="256" r:id="rId5"/>
    <p:sldId id="257" r:id="rId6"/>
    <p:sldId id="258" r:id="rId7"/>
    <p:sldId id="259" r:id="rId8"/>
    <p:sldId id="260" r:id="rId9"/>
    <p:sldId id="263" r:id="rId10"/>
    <p:sldId id="264" r:id="rId11"/>
    <p:sldId id="265" r:id="rId12"/>
    <p:sldId id="261" r:id="rId13"/>
    <p:sldId id="266" r:id="rId14"/>
    <p:sldId id="269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3BFA59-B340-43AF-9894-B67C66FA3E10}" v="44" dt="2020-06-07T19:23:43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A03BFA59-B340-43AF-9894-B67C66FA3E10}"/>
    <pc:docChg chg="undo custSel modSld modMainMaster">
      <pc:chgData name="Danielle" userId="e2554c37-e717-43a0-ba79-1183ca921ccd" providerId="ADAL" clId="{A03BFA59-B340-43AF-9894-B67C66FA3E10}" dt="2020-06-17T08:50:58.657" v="84" actId="1035"/>
      <pc:docMkLst>
        <pc:docMk/>
      </pc:docMkLst>
      <pc:sldChg chg="modSp mod">
        <pc:chgData name="Danielle" userId="e2554c37-e717-43a0-ba79-1183ca921ccd" providerId="ADAL" clId="{A03BFA59-B340-43AF-9894-B67C66FA3E10}" dt="2020-06-17T08:50:58.657" v="84" actId="1035"/>
        <pc:sldMkLst>
          <pc:docMk/>
          <pc:sldMk cId="1373520525" sldId="256"/>
        </pc:sldMkLst>
        <pc:spChg chg="mod">
          <ac:chgData name="Danielle" userId="e2554c37-e717-43a0-ba79-1183ca921ccd" providerId="ADAL" clId="{A03BFA59-B340-43AF-9894-B67C66FA3E10}" dt="2020-06-07T19:20:32.554" v="9" actId="2711"/>
          <ac:spMkLst>
            <pc:docMk/>
            <pc:sldMk cId="1373520525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17T08:50:58.657" v="84" actId="1035"/>
          <ac:spMkLst>
            <pc:docMk/>
            <pc:sldMk cId="1373520525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32.554" v="9" actId="2711"/>
          <ac:spMkLst>
            <pc:docMk/>
            <pc:sldMk cId="1373520525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32.554" v="9" actId="2711"/>
          <ac:spMkLst>
            <pc:docMk/>
            <pc:sldMk cId="1373520525" sldId="256"/>
            <ac:spMk id="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32.554" v="9" actId="2711"/>
          <ac:spMkLst>
            <pc:docMk/>
            <pc:sldMk cId="1373520525" sldId="256"/>
            <ac:spMk id="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32.554" v="9" actId="2711"/>
          <ac:spMkLst>
            <pc:docMk/>
            <pc:sldMk cId="1373520525" sldId="256"/>
            <ac:spMk id="11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17T08:50:55.587" v="83" actId="1035"/>
          <ac:spMkLst>
            <pc:docMk/>
            <pc:sldMk cId="1373520525" sldId="256"/>
            <ac:spMk id="1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32.554" v="9" actId="2711"/>
          <ac:spMkLst>
            <pc:docMk/>
            <pc:sldMk cId="1373520525" sldId="256"/>
            <ac:spMk id="13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32.554" v="9" actId="2711"/>
          <ac:spMkLst>
            <pc:docMk/>
            <pc:sldMk cId="1373520525" sldId="256"/>
            <ac:spMk id="1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17T08:50:52.624" v="82" actId="1036"/>
          <ac:spMkLst>
            <pc:docMk/>
            <pc:sldMk cId="1373520525" sldId="256"/>
            <ac:spMk id="15" creationId="{00000000-0000-0000-0000-000000000000}"/>
          </ac:spMkLst>
        </pc:spChg>
        <pc:grpChg chg="mod">
          <ac:chgData name="Danielle" userId="e2554c37-e717-43a0-ba79-1183ca921ccd" providerId="ADAL" clId="{A03BFA59-B340-43AF-9894-B67C66FA3E10}" dt="2020-06-07T19:20:32.554" v="9" actId="2711"/>
          <ac:grpSpMkLst>
            <pc:docMk/>
            <pc:sldMk cId="1373520525" sldId="256"/>
            <ac:grpSpMk id="3" creationId="{00000000-0000-0000-0000-000000000000}"/>
          </ac:grpSpMkLst>
        </pc:grpChg>
        <pc:grpChg chg="mod">
          <ac:chgData name="Danielle" userId="e2554c37-e717-43a0-ba79-1183ca921ccd" providerId="ADAL" clId="{A03BFA59-B340-43AF-9894-B67C66FA3E10}" dt="2020-06-07T19:20:32.554" v="9" actId="2711"/>
          <ac:grpSpMkLst>
            <pc:docMk/>
            <pc:sldMk cId="1373520525" sldId="256"/>
            <ac:grpSpMk id="9" creationId="{00000000-0000-0000-0000-000000000000}"/>
          </ac:grpSpMkLst>
        </pc:grpChg>
        <pc:picChg chg="mod">
          <ac:chgData name="Danielle" userId="e2554c37-e717-43a0-ba79-1183ca921ccd" providerId="ADAL" clId="{A03BFA59-B340-43AF-9894-B67C66FA3E10}" dt="2020-06-07T19:20:13.773" v="5" actId="2711"/>
          <ac:picMkLst>
            <pc:docMk/>
            <pc:sldMk cId="1373520525" sldId="256"/>
            <ac:picMk id="8" creationId="{00000000-0000-0000-0000-000000000000}"/>
          </ac:picMkLst>
        </pc:picChg>
        <pc:picChg chg="mod">
          <ac:chgData name="Danielle" userId="e2554c37-e717-43a0-ba79-1183ca921ccd" providerId="ADAL" clId="{A03BFA59-B340-43AF-9894-B67C66FA3E10}" dt="2020-06-07T19:20:32.554" v="9" actId="2711"/>
          <ac:picMkLst>
            <pc:docMk/>
            <pc:sldMk cId="1373520525" sldId="256"/>
            <ac:picMk id="10" creationId="{00000000-0000-0000-0000-000000000000}"/>
          </ac:picMkLst>
        </pc:picChg>
        <pc:picChg chg="mod">
          <ac:chgData name="Danielle" userId="e2554c37-e717-43a0-ba79-1183ca921ccd" providerId="ADAL" clId="{A03BFA59-B340-43AF-9894-B67C66FA3E10}" dt="2020-06-07T19:20:32.554" v="9" actId="2711"/>
          <ac:picMkLst>
            <pc:docMk/>
            <pc:sldMk cId="1373520525" sldId="256"/>
            <ac:picMk id="1026" creationId="{00000000-0000-0000-0000-000000000000}"/>
          </ac:picMkLst>
        </pc:picChg>
      </pc:sldChg>
      <pc:sldChg chg="modSp">
        <pc:chgData name="Danielle" userId="e2554c37-e717-43a0-ba79-1183ca921ccd" providerId="ADAL" clId="{A03BFA59-B340-43AF-9894-B67C66FA3E10}" dt="2020-06-07T19:21:37.213" v="24" actId="16959"/>
        <pc:sldMkLst>
          <pc:docMk/>
          <pc:sldMk cId="2321192487" sldId="257"/>
        </pc:sldMkLst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7.622" v="12" actId="16959"/>
          <ac:spMkLst>
            <pc:docMk/>
            <pc:sldMk cId="2321192487" sldId="257"/>
            <ac:spMk id="8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11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1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13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1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1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1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37.213" v="24" actId="16959"/>
          <ac:spMkLst>
            <pc:docMk/>
            <pc:sldMk cId="2321192487" sldId="257"/>
            <ac:spMk id="1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18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19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20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21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2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23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2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2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2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2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29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42.483" v="10" actId="2711"/>
          <ac:spMkLst>
            <pc:docMk/>
            <pc:sldMk cId="2321192487" sldId="257"/>
            <ac:spMk id="30" creationId="{00000000-0000-0000-0000-000000000000}"/>
          </ac:spMkLst>
        </pc:spChg>
        <pc:grpChg chg="mod">
          <ac:chgData name="Danielle" userId="e2554c37-e717-43a0-ba79-1183ca921ccd" providerId="ADAL" clId="{A03BFA59-B340-43AF-9894-B67C66FA3E10}" dt="2020-06-07T19:20:42.483" v="10" actId="2711"/>
          <ac:grpSpMkLst>
            <pc:docMk/>
            <pc:sldMk cId="2321192487" sldId="257"/>
            <ac:grpSpMk id="3" creationId="{00000000-0000-0000-0000-000000000000}"/>
          </ac:grpSpMkLst>
        </pc:grpChg>
        <pc:grpChg chg="mod">
          <ac:chgData name="Danielle" userId="e2554c37-e717-43a0-ba79-1183ca921ccd" providerId="ADAL" clId="{A03BFA59-B340-43AF-9894-B67C66FA3E10}" dt="2020-06-07T19:20:42.483" v="10" actId="2711"/>
          <ac:grpSpMkLst>
            <pc:docMk/>
            <pc:sldMk cId="2321192487" sldId="257"/>
            <ac:grpSpMk id="9" creationId="{00000000-0000-0000-0000-000000000000}"/>
          </ac:grpSpMkLst>
        </pc:grpChg>
        <pc:picChg chg="mod">
          <ac:chgData name="Danielle" userId="e2554c37-e717-43a0-ba79-1183ca921ccd" providerId="ADAL" clId="{A03BFA59-B340-43AF-9894-B67C66FA3E10}" dt="2020-06-07T19:20:42.483" v="10" actId="2711"/>
          <ac:picMkLst>
            <pc:docMk/>
            <pc:sldMk cId="2321192487" sldId="257"/>
            <ac:picMk id="10" creationId="{00000000-0000-0000-0000-000000000000}"/>
          </ac:picMkLst>
        </pc:picChg>
        <pc:picChg chg="mod">
          <ac:chgData name="Danielle" userId="e2554c37-e717-43a0-ba79-1183ca921ccd" providerId="ADAL" clId="{A03BFA59-B340-43AF-9894-B67C66FA3E10}" dt="2020-06-07T19:20:42.483" v="10" actId="2711"/>
          <ac:picMkLst>
            <pc:docMk/>
            <pc:sldMk cId="2321192487" sldId="257"/>
            <ac:picMk id="1026" creationId="{00000000-0000-0000-0000-000000000000}"/>
          </ac:picMkLst>
        </pc:picChg>
      </pc:sldChg>
      <pc:sldChg chg="modSp">
        <pc:chgData name="Danielle" userId="e2554c37-e717-43a0-ba79-1183ca921ccd" providerId="ADAL" clId="{A03BFA59-B340-43AF-9894-B67C66FA3E10}" dt="2020-06-07T19:21:08.738" v="17" actId="16959"/>
        <pc:sldMkLst>
          <pc:docMk/>
          <pc:sldMk cId="365546759" sldId="258"/>
        </pc:sldMkLst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11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1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13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1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1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01.613" v="15" actId="16959"/>
          <ac:spMkLst>
            <pc:docMk/>
            <pc:sldMk cId="365546759" sldId="258"/>
            <ac:spMk id="1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1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18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19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20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21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2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23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2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2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2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2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28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08.738" v="17" actId="16959"/>
          <ac:spMkLst>
            <pc:docMk/>
            <pc:sldMk cId="365546759" sldId="258"/>
            <ac:spMk id="29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0:55.206" v="13" actId="2711"/>
          <ac:spMkLst>
            <pc:docMk/>
            <pc:sldMk cId="365546759" sldId="258"/>
            <ac:spMk id="30" creationId="{00000000-0000-0000-0000-000000000000}"/>
          </ac:spMkLst>
        </pc:spChg>
        <pc:grpChg chg="mod">
          <ac:chgData name="Danielle" userId="e2554c37-e717-43a0-ba79-1183ca921ccd" providerId="ADAL" clId="{A03BFA59-B340-43AF-9894-B67C66FA3E10}" dt="2020-06-07T19:20:55.206" v="13" actId="2711"/>
          <ac:grpSpMkLst>
            <pc:docMk/>
            <pc:sldMk cId="365546759" sldId="258"/>
            <ac:grpSpMk id="3" creationId="{00000000-0000-0000-0000-000000000000}"/>
          </ac:grpSpMkLst>
        </pc:grpChg>
        <pc:grpChg chg="mod">
          <ac:chgData name="Danielle" userId="e2554c37-e717-43a0-ba79-1183ca921ccd" providerId="ADAL" clId="{A03BFA59-B340-43AF-9894-B67C66FA3E10}" dt="2020-06-07T19:20:55.206" v="13" actId="2711"/>
          <ac:grpSpMkLst>
            <pc:docMk/>
            <pc:sldMk cId="365546759" sldId="258"/>
            <ac:grpSpMk id="9" creationId="{00000000-0000-0000-0000-000000000000}"/>
          </ac:grpSpMkLst>
        </pc:grpChg>
        <pc:picChg chg="mod">
          <ac:chgData name="Danielle" userId="e2554c37-e717-43a0-ba79-1183ca921ccd" providerId="ADAL" clId="{A03BFA59-B340-43AF-9894-B67C66FA3E10}" dt="2020-06-07T19:20:55.206" v="13" actId="2711"/>
          <ac:picMkLst>
            <pc:docMk/>
            <pc:sldMk cId="365546759" sldId="258"/>
            <ac:picMk id="10" creationId="{00000000-0000-0000-0000-000000000000}"/>
          </ac:picMkLst>
        </pc:picChg>
        <pc:picChg chg="mod">
          <ac:chgData name="Danielle" userId="e2554c37-e717-43a0-ba79-1183ca921ccd" providerId="ADAL" clId="{A03BFA59-B340-43AF-9894-B67C66FA3E10}" dt="2020-06-07T19:20:55.206" v="13" actId="2711"/>
          <ac:picMkLst>
            <pc:docMk/>
            <pc:sldMk cId="365546759" sldId="258"/>
            <ac:picMk id="1026" creationId="{00000000-0000-0000-0000-000000000000}"/>
          </ac:picMkLst>
        </pc:picChg>
      </pc:sldChg>
      <pc:sldChg chg="modSp">
        <pc:chgData name="Danielle" userId="e2554c37-e717-43a0-ba79-1183ca921ccd" providerId="ADAL" clId="{A03BFA59-B340-43AF-9894-B67C66FA3E10}" dt="2020-06-07T19:21:30.089" v="22" actId="16959"/>
        <pc:sldMkLst>
          <pc:docMk/>
          <pc:sldMk cId="1527986772" sldId="259"/>
        </pc:sldMkLst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11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1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13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1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1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30.089" v="22" actId="16959"/>
          <ac:spMkLst>
            <pc:docMk/>
            <pc:sldMk cId="1527986772" sldId="259"/>
            <ac:spMk id="1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1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18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19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20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21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25.230" v="20" actId="16959"/>
          <ac:spMkLst>
            <pc:docMk/>
            <pc:sldMk cId="1527986772" sldId="259"/>
            <ac:spMk id="2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23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2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2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2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2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28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29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19.268" v="18" actId="2711"/>
          <ac:spMkLst>
            <pc:docMk/>
            <pc:sldMk cId="1527986772" sldId="259"/>
            <ac:spMk id="30" creationId="{00000000-0000-0000-0000-000000000000}"/>
          </ac:spMkLst>
        </pc:spChg>
        <pc:grpChg chg="mod">
          <ac:chgData name="Danielle" userId="e2554c37-e717-43a0-ba79-1183ca921ccd" providerId="ADAL" clId="{A03BFA59-B340-43AF-9894-B67C66FA3E10}" dt="2020-06-07T19:21:19.268" v="18" actId="2711"/>
          <ac:grpSpMkLst>
            <pc:docMk/>
            <pc:sldMk cId="1527986772" sldId="259"/>
            <ac:grpSpMk id="3" creationId="{00000000-0000-0000-0000-000000000000}"/>
          </ac:grpSpMkLst>
        </pc:grpChg>
        <pc:grpChg chg="mod">
          <ac:chgData name="Danielle" userId="e2554c37-e717-43a0-ba79-1183ca921ccd" providerId="ADAL" clId="{A03BFA59-B340-43AF-9894-B67C66FA3E10}" dt="2020-06-07T19:21:19.268" v="18" actId="2711"/>
          <ac:grpSpMkLst>
            <pc:docMk/>
            <pc:sldMk cId="1527986772" sldId="259"/>
            <ac:grpSpMk id="9" creationId="{00000000-0000-0000-0000-000000000000}"/>
          </ac:grpSpMkLst>
        </pc:grpChg>
        <pc:picChg chg="mod">
          <ac:chgData name="Danielle" userId="e2554c37-e717-43a0-ba79-1183ca921ccd" providerId="ADAL" clId="{A03BFA59-B340-43AF-9894-B67C66FA3E10}" dt="2020-06-07T19:21:19.268" v="18" actId="2711"/>
          <ac:picMkLst>
            <pc:docMk/>
            <pc:sldMk cId="1527986772" sldId="259"/>
            <ac:picMk id="10" creationId="{00000000-0000-0000-0000-000000000000}"/>
          </ac:picMkLst>
        </pc:picChg>
        <pc:picChg chg="mod">
          <ac:chgData name="Danielle" userId="e2554c37-e717-43a0-ba79-1183ca921ccd" providerId="ADAL" clId="{A03BFA59-B340-43AF-9894-B67C66FA3E10}" dt="2020-06-07T19:21:19.268" v="18" actId="2711"/>
          <ac:picMkLst>
            <pc:docMk/>
            <pc:sldMk cId="1527986772" sldId="259"/>
            <ac:picMk id="1026" creationId="{00000000-0000-0000-0000-000000000000}"/>
          </ac:picMkLst>
        </pc:picChg>
      </pc:sldChg>
      <pc:sldChg chg="modSp">
        <pc:chgData name="Danielle" userId="e2554c37-e717-43a0-ba79-1183ca921ccd" providerId="ADAL" clId="{A03BFA59-B340-43AF-9894-B67C66FA3E10}" dt="2020-06-07T19:22:23.137" v="29" actId="16959"/>
        <pc:sldMkLst>
          <pc:docMk/>
          <pc:sldMk cId="1467832376" sldId="260"/>
        </pc:sldMkLst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11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1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13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1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1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55.542" v="27" actId="16959"/>
          <ac:spMkLst>
            <pc:docMk/>
            <pc:sldMk cId="1467832376" sldId="260"/>
            <ac:spMk id="1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1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18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19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20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21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23.137" v="29" actId="16959"/>
          <ac:spMkLst>
            <pc:docMk/>
            <pc:sldMk cId="1467832376" sldId="260"/>
            <ac:spMk id="2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23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2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2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2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2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28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29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1:49.519" v="25" actId="2711"/>
          <ac:spMkLst>
            <pc:docMk/>
            <pc:sldMk cId="1467832376" sldId="260"/>
            <ac:spMk id="30" creationId="{00000000-0000-0000-0000-000000000000}"/>
          </ac:spMkLst>
        </pc:spChg>
        <pc:grpChg chg="mod">
          <ac:chgData name="Danielle" userId="e2554c37-e717-43a0-ba79-1183ca921ccd" providerId="ADAL" clId="{A03BFA59-B340-43AF-9894-B67C66FA3E10}" dt="2020-06-07T19:21:49.519" v="25" actId="2711"/>
          <ac:grpSpMkLst>
            <pc:docMk/>
            <pc:sldMk cId="1467832376" sldId="260"/>
            <ac:grpSpMk id="3" creationId="{00000000-0000-0000-0000-000000000000}"/>
          </ac:grpSpMkLst>
        </pc:grpChg>
        <pc:grpChg chg="mod">
          <ac:chgData name="Danielle" userId="e2554c37-e717-43a0-ba79-1183ca921ccd" providerId="ADAL" clId="{A03BFA59-B340-43AF-9894-B67C66FA3E10}" dt="2020-06-07T19:21:49.519" v="25" actId="2711"/>
          <ac:grpSpMkLst>
            <pc:docMk/>
            <pc:sldMk cId="1467832376" sldId="260"/>
            <ac:grpSpMk id="9" creationId="{00000000-0000-0000-0000-000000000000}"/>
          </ac:grpSpMkLst>
        </pc:grpChg>
        <pc:picChg chg="mod">
          <ac:chgData name="Danielle" userId="e2554c37-e717-43a0-ba79-1183ca921ccd" providerId="ADAL" clId="{A03BFA59-B340-43AF-9894-B67C66FA3E10}" dt="2020-06-07T19:21:49.519" v="25" actId="2711"/>
          <ac:picMkLst>
            <pc:docMk/>
            <pc:sldMk cId="1467832376" sldId="260"/>
            <ac:picMk id="10" creationId="{00000000-0000-0000-0000-000000000000}"/>
          </ac:picMkLst>
        </pc:picChg>
        <pc:picChg chg="mod">
          <ac:chgData name="Danielle" userId="e2554c37-e717-43a0-ba79-1183ca921ccd" providerId="ADAL" clId="{A03BFA59-B340-43AF-9894-B67C66FA3E10}" dt="2020-06-07T19:21:49.519" v="25" actId="2711"/>
          <ac:picMkLst>
            <pc:docMk/>
            <pc:sldMk cId="1467832376" sldId="260"/>
            <ac:picMk id="1026" creationId="{00000000-0000-0000-0000-000000000000}"/>
          </ac:picMkLst>
        </pc:picChg>
      </pc:sldChg>
      <pc:sldChg chg="modSp">
        <pc:chgData name="Danielle" userId="e2554c37-e717-43a0-ba79-1183ca921ccd" providerId="ADAL" clId="{A03BFA59-B340-43AF-9894-B67C66FA3E10}" dt="2020-06-07T19:23:14.861" v="41" actId="16959"/>
        <pc:sldMkLst>
          <pc:docMk/>
          <pc:sldMk cId="57767045" sldId="261"/>
        </pc:sldMkLst>
        <pc:spChg chg="mod">
          <ac:chgData name="Danielle" userId="e2554c37-e717-43a0-ba79-1183ca921ccd" providerId="ADAL" clId="{A03BFA59-B340-43AF-9894-B67C66FA3E10}" dt="2020-06-07T19:23:09.872" v="39" actId="2711"/>
          <ac:spMkLst>
            <pc:docMk/>
            <pc:sldMk cId="57767045" sldId="261"/>
            <ac:spMk id="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09.872" v="39" actId="2711"/>
          <ac:spMkLst>
            <pc:docMk/>
            <pc:sldMk cId="57767045" sldId="261"/>
            <ac:spMk id="3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09.872" v="39" actId="2711"/>
          <ac:spMkLst>
            <pc:docMk/>
            <pc:sldMk cId="57767045" sldId="261"/>
            <ac:spMk id="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09.872" v="39" actId="2711"/>
          <ac:spMkLst>
            <pc:docMk/>
            <pc:sldMk cId="57767045" sldId="261"/>
            <ac:spMk id="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09.872" v="39" actId="2711"/>
          <ac:spMkLst>
            <pc:docMk/>
            <pc:sldMk cId="57767045" sldId="261"/>
            <ac:spMk id="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09.872" v="39" actId="2711"/>
          <ac:spMkLst>
            <pc:docMk/>
            <pc:sldMk cId="57767045" sldId="261"/>
            <ac:spMk id="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09.872" v="39" actId="2711"/>
          <ac:spMkLst>
            <pc:docMk/>
            <pc:sldMk cId="57767045" sldId="261"/>
            <ac:spMk id="8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09.872" v="39" actId="2711"/>
          <ac:spMkLst>
            <pc:docMk/>
            <pc:sldMk cId="57767045" sldId="261"/>
            <ac:spMk id="9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14.861" v="41" actId="16959"/>
          <ac:spMkLst>
            <pc:docMk/>
            <pc:sldMk cId="57767045" sldId="261"/>
            <ac:spMk id="10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09.872" v="39" actId="2711"/>
          <ac:spMkLst>
            <pc:docMk/>
            <pc:sldMk cId="57767045" sldId="261"/>
            <ac:spMk id="11" creationId="{00000000-0000-0000-0000-000000000000}"/>
          </ac:spMkLst>
        </pc:spChg>
      </pc:sldChg>
      <pc:sldChg chg="modSp mod">
        <pc:chgData name="Danielle" userId="e2554c37-e717-43a0-ba79-1183ca921ccd" providerId="ADAL" clId="{A03BFA59-B340-43AF-9894-B67C66FA3E10}" dt="2020-06-07T19:19:42.064" v="1" actId="2711"/>
        <pc:sldMkLst>
          <pc:docMk/>
          <pc:sldMk cId="3052759110" sldId="262"/>
        </pc:sldMkLst>
        <pc:spChg chg="mod">
          <ac:chgData name="Danielle" userId="e2554c37-e717-43a0-ba79-1183ca921ccd" providerId="ADAL" clId="{A03BFA59-B340-43AF-9894-B67C66FA3E10}" dt="2020-06-07T19:19:42.064" v="1" actId="2711"/>
          <ac:spMkLst>
            <pc:docMk/>
            <pc:sldMk cId="3052759110" sldId="262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A03BFA59-B340-43AF-9894-B67C66FA3E10}" dt="2020-06-07T19:22:38.738" v="32" actId="16959"/>
        <pc:sldMkLst>
          <pc:docMk/>
          <pc:sldMk cId="2319765080" sldId="263"/>
        </pc:sldMkLst>
        <pc:spChg chg="mod">
          <ac:chgData name="Danielle" userId="e2554c37-e717-43a0-ba79-1183ca921ccd" providerId="ADAL" clId="{A03BFA59-B340-43AF-9894-B67C66FA3E10}" dt="2020-06-07T19:22:33.285" v="30" actId="2711"/>
          <ac:spMkLst>
            <pc:docMk/>
            <pc:sldMk cId="2319765080" sldId="263"/>
            <ac:spMk id="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33.285" v="30" actId="2711"/>
          <ac:spMkLst>
            <pc:docMk/>
            <pc:sldMk cId="2319765080" sldId="263"/>
            <ac:spMk id="3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33.285" v="30" actId="2711"/>
          <ac:spMkLst>
            <pc:docMk/>
            <pc:sldMk cId="2319765080" sldId="263"/>
            <ac:spMk id="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33.285" v="30" actId="2711"/>
          <ac:spMkLst>
            <pc:docMk/>
            <pc:sldMk cId="2319765080" sldId="263"/>
            <ac:spMk id="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33.285" v="30" actId="2711"/>
          <ac:spMkLst>
            <pc:docMk/>
            <pc:sldMk cId="2319765080" sldId="263"/>
            <ac:spMk id="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33.285" v="30" actId="2711"/>
          <ac:spMkLst>
            <pc:docMk/>
            <pc:sldMk cId="2319765080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33.285" v="30" actId="2711"/>
          <ac:spMkLst>
            <pc:docMk/>
            <pc:sldMk cId="2319765080" sldId="263"/>
            <ac:spMk id="8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33.285" v="30" actId="2711"/>
          <ac:spMkLst>
            <pc:docMk/>
            <pc:sldMk cId="2319765080" sldId="263"/>
            <ac:spMk id="9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38.738" v="32" actId="16959"/>
          <ac:spMkLst>
            <pc:docMk/>
            <pc:sldMk cId="2319765080" sldId="263"/>
            <ac:spMk id="10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33.285" v="30" actId="2711"/>
          <ac:spMkLst>
            <pc:docMk/>
            <pc:sldMk cId="2319765080" sldId="263"/>
            <ac:spMk id="11" creationId="{00000000-0000-0000-0000-000000000000}"/>
          </ac:spMkLst>
        </pc:spChg>
      </pc:sldChg>
      <pc:sldChg chg="modSp">
        <pc:chgData name="Danielle" userId="e2554c37-e717-43a0-ba79-1183ca921ccd" providerId="ADAL" clId="{A03BFA59-B340-43AF-9894-B67C66FA3E10}" dt="2020-06-07T19:22:54.311" v="35" actId="16959"/>
        <pc:sldMkLst>
          <pc:docMk/>
          <pc:sldMk cId="1546377020" sldId="264"/>
        </pc:sldMkLst>
        <pc:spChg chg="mod">
          <ac:chgData name="Danielle" userId="e2554c37-e717-43a0-ba79-1183ca921ccd" providerId="ADAL" clId="{A03BFA59-B340-43AF-9894-B67C66FA3E10}" dt="2020-06-07T19:22:47.991" v="33" actId="2711"/>
          <ac:spMkLst>
            <pc:docMk/>
            <pc:sldMk cId="1546377020" sldId="264"/>
            <ac:spMk id="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47.991" v="33" actId="2711"/>
          <ac:spMkLst>
            <pc:docMk/>
            <pc:sldMk cId="1546377020" sldId="264"/>
            <ac:spMk id="3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47.991" v="33" actId="2711"/>
          <ac:spMkLst>
            <pc:docMk/>
            <pc:sldMk cId="1546377020" sldId="264"/>
            <ac:spMk id="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47.991" v="33" actId="2711"/>
          <ac:spMkLst>
            <pc:docMk/>
            <pc:sldMk cId="1546377020" sldId="264"/>
            <ac:spMk id="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47.991" v="33" actId="2711"/>
          <ac:spMkLst>
            <pc:docMk/>
            <pc:sldMk cId="1546377020" sldId="264"/>
            <ac:spMk id="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47.991" v="33" actId="2711"/>
          <ac:spMkLst>
            <pc:docMk/>
            <pc:sldMk cId="1546377020" sldId="264"/>
            <ac:spMk id="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47.991" v="33" actId="2711"/>
          <ac:spMkLst>
            <pc:docMk/>
            <pc:sldMk cId="1546377020" sldId="264"/>
            <ac:spMk id="8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47.991" v="33" actId="2711"/>
          <ac:spMkLst>
            <pc:docMk/>
            <pc:sldMk cId="1546377020" sldId="264"/>
            <ac:spMk id="9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54.311" v="35" actId="16959"/>
          <ac:spMkLst>
            <pc:docMk/>
            <pc:sldMk cId="1546377020" sldId="264"/>
            <ac:spMk id="10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47.991" v="33" actId="2711"/>
          <ac:spMkLst>
            <pc:docMk/>
            <pc:sldMk cId="1546377020" sldId="264"/>
            <ac:spMk id="11" creationId="{00000000-0000-0000-0000-000000000000}"/>
          </ac:spMkLst>
        </pc:spChg>
      </pc:sldChg>
      <pc:sldChg chg="modSp">
        <pc:chgData name="Danielle" userId="e2554c37-e717-43a0-ba79-1183ca921ccd" providerId="ADAL" clId="{A03BFA59-B340-43AF-9894-B67C66FA3E10}" dt="2020-06-07T19:23:03.770" v="38" actId="16959"/>
        <pc:sldMkLst>
          <pc:docMk/>
          <pc:sldMk cId="306209696" sldId="265"/>
        </pc:sldMkLst>
        <pc:spChg chg="mod">
          <ac:chgData name="Danielle" userId="e2554c37-e717-43a0-ba79-1183ca921ccd" providerId="ADAL" clId="{A03BFA59-B340-43AF-9894-B67C66FA3E10}" dt="2020-06-07T19:22:59.452" v="36" actId="2711"/>
          <ac:spMkLst>
            <pc:docMk/>
            <pc:sldMk cId="306209696" sldId="265"/>
            <ac:spMk id="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59.452" v="36" actId="2711"/>
          <ac:spMkLst>
            <pc:docMk/>
            <pc:sldMk cId="306209696" sldId="265"/>
            <ac:spMk id="3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59.452" v="36" actId="2711"/>
          <ac:spMkLst>
            <pc:docMk/>
            <pc:sldMk cId="306209696" sldId="265"/>
            <ac:spMk id="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59.452" v="36" actId="2711"/>
          <ac:spMkLst>
            <pc:docMk/>
            <pc:sldMk cId="306209696" sldId="265"/>
            <ac:spMk id="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59.452" v="36" actId="2711"/>
          <ac:spMkLst>
            <pc:docMk/>
            <pc:sldMk cId="306209696" sldId="265"/>
            <ac:spMk id="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59.452" v="36" actId="2711"/>
          <ac:spMkLst>
            <pc:docMk/>
            <pc:sldMk cId="306209696" sldId="265"/>
            <ac:spMk id="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59.452" v="36" actId="2711"/>
          <ac:spMkLst>
            <pc:docMk/>
            <pc:sldMk cId="306209696" sldId="265"/>
            <ac:spMk id="8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59.452" v="36" actId="2711"/>
          <ac:spMkLst>
            <pc:docMk/>
            <pc:sldMk cId="306209696" sldId="265"/>
            <ac:spMk id="9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03.770" v="38" actId="16959"/>
          <ac:spMkLst>
            <pc:docMk/>
            <pc:sldMk cId="306209696" sldId="265"/>
            <ac:spMk id="10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2:59.452" v="36" actId="2711"/>
          <ac:spMkLst>
            <pc:docMk/>
            <pc:sldMk cId="306209696" sldId="265"/>
            <ac:spMk id="11" creationId="{00000000-0000-0000-0000-000000000000}"/>
          </ac:spMkLst>
        </pc:spChg>
      </pc:sldChg>
      <pc:sldChg chg="modSp mod">
        <pc:chgData name="Danielle" userId="e2554c37-e717-43a0-ba79-1183ca921ccd" providerId="ADAL" clId="{A03BFA59-B340-43AF-9894-B67C66FA3E10}" dt="2020-06-07T19:23:20.431" v="42" actId="2711"/>
        <pc:sldMkLst>
          <pc:docMk/>
          <pc:sldMk cId="274130541" sldId="266"/>
        </pc:sldMkLst>
        <pc:spChg chg="mod">
          <ac:chgData name="Danielle" userId="e2554c37-e717-43a0-ba79-1183ca921ccd" providerId="ADAL" clId="{A03BFA59-B340-43AF-9894-B67C66FA3E10}" dt="2020-06-07T19:23:20.431" v="42" actId="2711"/>
          <ac:spMkLst>
            <pc:docMk/>
            <pc:sldMk cId="274130541" sldId="266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A03BFA59-B340-43AF-9894-B67C66FA3E10}" dt="2020-06-07T19:23:58.592" v="76" actId="20577"/>
        <pc:sldMkLst>
          <pc:docMk/>
          <pc:sldMk cId="286493591" sldId="267"/>
        </pc:sldMkLst>
        <pc:spChg chg="mod">
          <ac:chgData name="Danielle" userId="e2554c37-e717-43a0-ba79-1183ca921ccd" providerId="ADAL" clId="{A03BFA59-B340-43AF-9894-B67C66FA3E10}" dt="2020-06-07T19:23:43.015" v="47" actId="2711"/>
          <ac:spMkLst>
            <pc:docMk/>
            <pc:sldMk cId="286493591" sldId="267"/>
            <ac:spMk id="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43.015" v="47" actId="2711"/>
          <ac:spMkLst>
            <pc:docMk/>
            <pc:sldMk cId="286493591" sldId="267"/>
            <ac:spMk id="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43.015" v="47" actId="2711"/>
          <ac:spMkLst>
            <pc:docMk/>
            <pc:sldMk cId="286493591" sldId="267"/>
            <ac:spMk id="6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43.015" v="47" actId="2711"/>
          <ac:spMkLst>
            <pc:docMk/>
            <pc:sldMk cId="286493591" sldId="267"/>
            <ac:spMk id="7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43.015" v="47" actId="2711"/>
          <ac:spMkLst>
            <pc:docMk/>
            <pc:sldMk cId="286493591" sldId="267"/>
            <ac:spMk id="8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43.015" v="47" actId="2711"/>
          <ac:spMkLst>
            <pc:docMk/>
            <pc:sldMk cId="286493591" sldId="267"/>
            <ac:spMk id="11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43.015" v="47" actId="2711"/>
          <ac:spMkLst>
            <pc:docMk/>
            <pc:sldMk cId="286493591" sldId="267"/>
            <ac:spMk id="12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43.015" v="47" actId="2711"/>
          <ac:spMkLst>
            <pc:docMk/>
            <pc:sldMk cId="286493591" sldId="267"/>
            <ac:spMk id="13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43.015" v="47" actId="2711"/>
          <ac:spMkLst>
            <pc:docMk/>
            <pc:sldMk cId="286493591" sldId="267"/>
            <ac:spMk id="14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43.015" v="47" actId="2711"/>
          <ac:spMkLst>
            <pc:docMk/>
            <pc:sldMk cId="286493591" sldId="267"/>
            <ac:spMk id="15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23:58.592" v="76" actId="20577"/>
          <ac:spMkLst>
            <pc:docMk/>
            <pc:sldMk cId="286493591" sldId="267"/>
            <ac:spMk id="16" creationId="{00000000-0000-0000-0000-000000000000}"/>
          </ac:spMkLst>
        </pc:spChg>
        <pc:grpChg chg="mod">
          <ac:chgData name="Danielle" userId="e2554c37-e717-43a0-ba79-1183ca921ccd" providerId="ADAL" clId="{A03BFA59-B340-43AF-9894-B67C66FA3E10}" dt="2020-06-07T19:23:43.015" v="47" actId="2711"/>
          <ac:grpSpMkLst>
            <pc:docMk/>
            <pc:sldMk cId="286493591" sldId="267"/>
            <ac:grpSpMk id="2" creationId="{00000000-0000-0000-0000-000000000000}"/>
          </ac:grpSpMkLst>
        </pc:grpChg>
        <pc:grpChg chg="mod">
          <ac:chgData name="Danielle" userId="e2554c37-e717-43a0-ba79-1183ca921ccd" providerId="ADAL" clId="{A03BFA59-B340-43AF-9894-B67C66FA3E10}" dt="2020-06-07T19:23:43.015" v="47" actId="2711"/>
          <ac:grpSpMkLst>
            <pc:docMk/>
            <pc:sldMk cId="286493591" sldId="267"/>
            <ac:grpSpMk id="9" creationId="{00000000-0000-0000-0000-000000000000}"/>
          </ac:grpSpMkLst>
        </pc:grpChg>
        <pc:picChg chg="mod">
          <ac:chgData name="Danielle" userId="e2554c37-e717-43a0-ba79-1183ca921ccd" providerId="ADAL" clId="{A03BFA59-B340-43AF-9894-B67C66FA3E10}" dt="2020-06-07T19:23:43.015" v="47" actId="2711"/>
          <ac:picMkLst>
            <pc:docMk/>
            <pc:sldMk cId="286493591" sldId="267"/>
            <ac:picMk id="3" creationId="{00000000-0000-0000-0000-000000000000}"/>
          </ac:picMkLst>
        </pc:picChg>
        <pc:picChg chg="mod">
          <ac:chgData name="Danielle" userId="e2554c37-e717-43a0-ba79-1183ca921ccd" providerId="ADAL" clId="{A03BFA59-B340-43AF-9894-B67C66FA3E10}" dt="2020-06-07T19:23:43.015" v="47" actId="2711"/>
          <ac:picMkLst>
            <pc:docMk/>
            <pc:sldMk cId="286493591" sldId="267"/>
            <ac:picMk id="10" creationId="{00000000-0000-0000-0000-000000000000}"/>
          </ac:picMkLst>
        </pc:picChg>
      </pc:sldChg>
      <pc:sldChg chg="modSp mod">
        <pc:chgData name="Danielle" userId="e2554c37-e717-43a0-ba79-1183ca921ccd" providerId="ADAL" clId="{A03BFA59-B340-43AF-9894-B67C66FA3E10}" dt="2020-06-07T19:20:00.186" v="4" actId="16959"/>
        <pc:sldMkLst>
          <pc:docMk/>
          <pc:sldMk cId="3067647715" sldId="268"/>
        </pc:sldMkLst>
        <pc:graphicFrameChg chg="mod modGraphic">
          <ac:chgData name="Danielle" userId="e2554c37-e717-43a0-ba79-1183ca921ccd" providerId="ADAL" clId="{A03BFA59-B340-43AF-9894-B67C66FA3E10}" dt="2020-06-07T19:20:00.186" v="4" actId="16959"/>
          <ac:graphicFrameMkLst>
            <pc:docMk/>
            <pc:sldMk cId="3067647715" sldId="268"/>
            <ac:graphicFrameMk id="2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A03BFA59-B340-43AF-9894-B67C66FA3E10}" dt="2020-06-07T19:23:36.902" v="46" actId="2711"/>
        <pc:sldMkLst>
          <pc:docMk/>
          <pc:sldMk cId="4219843894" sldId="269"/>
        </pc:sldMkLst>
        <pc:graphicFrameChg chg="mod modGraphic">
          <ac:chgData name="Danielle" userId="e2554c37-e717-43a0-ba79-1183ca921ccd" providerId="ADAL" clId="{A03BFA59-B340-43AF-9894-B67C66FA3E10}" dt="2020-06-07T19:23:36.902" v="46" actId="2711"/>
          <ac:graphicFrameMkLst>
            <pc:docMk/>
            <pc:sldMk cId="4219843894" sldId="269"/>
            <ac:graphicFrameMk id="2" creationId="{00000000-0000-0000-0000-000000000000}"/>
          </ac:graphicFrameMkLst>
        </pc:graphicFrameChg>
      </pc:sldChg>
      <pc:sldMasterChg chg="modSp">
        <pc:chgData name="Danielle" userId="e2554c37-e717-43a0-ba79-1183ca921ccd" providerId="ADAL" clId="{A03BFA59-B340-43AF-9894-B67C66FA3E10}" dt="2020-06-07T19:19:25.806" v="0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A03BFA59-B340-43AF-9894-B67C66FA3E10}" dt="2020-06-07T19:19:25.806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A03BFA59-B340-43AF-9894-B67C66FA3E10}" dt="2020-06-07T19:19:25.806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A03BFA59-B340-43AF-9894-B67C66FA3E10}" dt="2020-06-07T19:19:25.806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A03BFA59-B340-43AF-9894-B67C66FA3E10}" dt="2020-06-07T19:19:25.806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A03BFA59-B340-43AF-9894-B67C66FA3E10}" dt="2020-06-07T19:19:25.806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A03BFA59-B340-43AF-9894-B67C66FA3E10}" dt="2020-06-07T19:19:25.806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A03BFA59-B340-43AF-9894-B67C66FA3E10}" dt="2020-06-07T19:19:25.806" v="0" actId="2711"/>
          <ac:picMkLst>
            <pc:docMk/>
            <pc:sldMasterMk cId="3484405657" sldId="2147483648"/>
            <ac:picMk id="21" creationId="{00000000-0000-0000-0000-000000000000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Comic Sans MS" pitchFamily="66" charset="0"/>
              </a:rPr>
              <a:t>Complete the exit ticket,</a:t>
            </a:r>
            <a:r>
              <a:rPr lang="en-GB" sz="2092" baseline="0" dirty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Marigolds of Magic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17 June 2020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Marigold</a:t>
            </a:r>
            <a:r>
              <a:rPr lang="en-GB" sz="1600" baseline="0" dirty="0">
                <a:latin typeface="Comic Sans MS" pitchFamily="66" charset="0"/>
              </a:rPr>
              <a:t> of Magic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Developing students will be able to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Secure students will be able to 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Excelling students will be able to  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96752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Complete this times tables grid.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Make sure you time yourself!</a:t>
            </a:r>
          </a:p>
        </p:txBody>
      </p:sp>
    </p:spTree>
    <p:extLst>
      <p:ext uri="{BB962C8B-B14F-4D97-AF65-F5344CB8AC3E}">
        <p14:creationId xmlns:p14="http://schemas.microsoft.com/office/powerpoint/2010/main" val="305275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508518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9672" y="364502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8144" y="508518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8144" y="364502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</p:txBody>
      </p:sp>
      <p:sp>
        <p:nvSpPr>
          <p:cNvPr id="6" name="Oval 5"/>
          <p:cNvSpPr/>
          <p:nvPr/>
        </p:nvSpPr>
        <p:spPr>
          <a:xfrm>
            <a:off x="395536" y="3753036"/>
            <a:ext cx="1080120" cy="10801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395536" y="5193196"/>
            <a:ext cx="1080120" cy="10801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4644008" y="3645024"/>
            <a:ext cx="1080120" cy="108012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4644008" y="5085184"/>
            <a:ext cx="1080120" cy="108012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75656" y="1412776"/>
                <a:ext cx="6192688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500" dirty="0">
                    <a:latin typeface="Arial" panose="020B0604020202020204" pitchFamily="34" charset="0"/>
                    <a:cs typeface="Arial" panose="020B0604020202020204" pitchFamily="34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115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11500" dirty="0">
                    <a:latin typeface="Arial" panose="020B0604020202020204" pitchFamily="34" charset="0"/>
                    <a:cs typeface="Arial" panose="020B0604020202020204" pitchFamily="34" charset="0"/>
                  </a:rPr>
                  <a:t> 9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412776"/>
                <a:ext cx="6192688" cy="1862048"/>
              </a:xfrm>
              <a:prstGeom prst="rect">
                <a:avLst/>
              </a:prstGeom>
              <a:blipFill>
                <a:blip r:embed="rId2"/>
                <a:stretch>
                  <a:fillRect t="-21311" b="-442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619672" y="3645024"/>
            <a:ext cx="2592288" cy="1296144"/>
          </a:xfrm>
          <a:prstGeom prst="rect">
            <a:avLst/>
          </a:prstGeom>
          <a:noFill/>
          <a:ln w="1270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508518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9672" y="364502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8144" y="508518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8144" y="364502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6" name="Oval 5"/>
          <p:cNvSpPr/>
          <p:nvPr/>
        </p:nvSpPr>
        <p:spPr>
          <a:xfrm>
            <a:off x="395536" y="3753036"/>
            <a:ext cx="1080120" cy="10801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395536" y="5193196"/>
            <a:ext cx="1080120" cy="10801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4644008" y="3645024"/>
            <a:ext cx="1080120" cy="108012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4644008" y="5085184"/>
            <a:ext cx="1080120" cy="108012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75656" y="1412776"/>
                <a:ext cx="6192688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500" dirty="0">
                    <a:latin typeface="Arial" panose="020B0604020202020204" pitchFamily="34" charset="0"/>
                    <a:cs typeface="Arial" panose="020B0604020202020204" pitchFamily="34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115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11500" dirty="0">
                    <a:latin typeface="Arial" panose="020B0604020202020204" pitchFamily="34" charset="0"/>
                    <a:cs typeface="Arial" panose="020B0604020202020204" pitchFamily="34" charset="0"/>
                  </a:rPr>
                  <a:t> 7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412776"/>
                <a:ext cx="6192688" cy="1862048"/>
              </a:xfrm>
              <a:prstGeom prst="rect">
                <a:avLst/>
              </a:prstGeom>
              <a:blipFill>
                <a:blip r:embed="rId2"/>
                <a:stretch>
                  <a:fillRect t="-21311" b="-442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5868144" y="5085184"/>
            <a:ext cx="2592288" cy="1296144"/>
          </a:xfrm>
          <a:prstGeom prst="rect">
            <a:avLst/>
          </a:prstGeom>
          <a:noFill/>
          <a:ln w="1270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6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96752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Complete another times tables grid.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Make sure you time yourself!</a:t>
            </a:r>
          </a:p>
        </p:txBody>
      </p:sp>
    </p:spTree>
    <p:extLst>
      <p:ext uri="{BB962C8B-B14F-4D97-AF65-F5344CB8AC3E}">
        <p14:creationId xmlns:p14="http://schemas.microsoft.com/office/powerpoint/2010/main" val="274130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32199913"/>
                  </p:ext>
                </p:extLst>
              </p:nvPr>
            </p:nvGraphicFramePr>
            <p:xfrm>
              <a:off x="1691680" y="1268760"/>
              <a:ext cx="5904657" cy="525658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36787">
                      <a:extLst>
                        <a:ext uri="{9D8B030D-6E8A-4147-A177-3AD203B41FA5}">
                          <a16:colId xmlns:a16="http://schemas.microsoft.com/office/drawing/2014/main" val="1064853781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4289060186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335135172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4106471124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2563164471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2158669594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2875692407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3501699798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1792176363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2840241791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2933458742"/>
                        </a:ext>
                      </a:extLst>
                    </a:gridCol>
                  </a:tblGrid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34553171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1046070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9122652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39540100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41567081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6101526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07838309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69494227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2770859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3393112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99536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32199913"/>
                  </p:ext>
                </p:extLst>
              </p:nvPr>
            </p:nvGraphicFramePr>
            <p:xfrm>
              <a:off x="1691680" y="1268760"/>
              <a:ext cx="5904657" cy="525658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36787">
                      <a:extLst>
                        <a:ext uri="{9D8B030D-6E8A-4147-A177-3AD203B41FA5}">
                          <a16:colId xmlns:a16="http://schemas.microsoft.com/office/drawing/2014/main" val="1064853781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4289060186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335135172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4106471124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2563164471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2158669594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2875692407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3501699798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1792176363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2840241791"/>
                        </a:ext>
                      </a:extLst>
                    </a:gridCol>
                    <a:gridCol w="536787">
                      <a:extLst>
                        <a:ext uri="{9D8B030D-6E8A-4147-A177-3AD203B41FA5}">
                          <a16:colId xmlns:a16="http://schemas.microsoft.com/office/drawing/2014/main" val="2933458742"/>
                        </a:ext>
                      </a:extLst>
                    </a:gridCol>
                  </a:tblGrid>
                  <a:tr h="47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36" t="-1282" r="-1004545" b="-10141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34553171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1046070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9122652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39540100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41567081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6101526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07838309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69494227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2770859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3393112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995364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19843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9552" y="1340768"/>
            <a:ext cx="3836399" cy="3624337"/>
            <a:chOff x="539552" y="1340768"/>
            <a:chExt cx="3836399" cy="3624337"/>
          </a:xfrm>
        </p:grpSpPr>
        <p:pic>
          <p:nvPicPr>
            <p:cNvPr id="3" name="Picture 2" descr="Image result for 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45583" y="1234737"/>
              <a:ext cx="3624337" cy="3836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053473" y="1556792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04709" y="2044621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16634" y="2844823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91880" y="3645024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93349" y="4440641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4799981" y="1340768"/>
            <a:ext cx="3836399" cy="3624337"/>
            <a:chOff x="539552" y="1340768"/>
            <a:chExt cx="3836399" cy="3624337"/>
          </a:xfrm>
        </p:grpSpPr>
        <p:pic>
          <p:nvPicPr>
            <p:cNvPr id="10" name="Picture 2" descr="Image result for 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45583" y="1234737"/>
              <a:ext cx="3624337" cy="3836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2072709" y="1556792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23945" y="2044621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35870" y="2844823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11116" y="3645024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74113" y="4440641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39552" y="522920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Have you improved?</a:t>
            </a:r>
          </a:p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Practice makes permanent!</a:t>
            </a:r>
          </a:p>
        </p:txBody>
      </p:sp>
    </p:spTree>
    <p:extLst>
      <p:ext uri="{BB962C8B-B14F-4D97-AF65-F5344CB8AC3E}">
        <p14:creationId xmlns:p14="http://schemas.microsoft.com/office/powerpoint/2010/main" val="28649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8351584"/>
                  </p:ext>
                </p:extLst>
              </p:nvPr>
            </p:nvGraphicFramePr>
            <p:xfrm>
              <a:off x="1763689" y="1196752"/>
              <a:ext cx="5760643" cy="532859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23382">
                      <a:extLst>
                        <a:ext uri="{9D8B030D-6E8A-4147-A177-3AD203B41FA5}">
                          <a16:colId xmlns:a16="http://schemas.microsoft.com/office/drawing/2014/main" val="1152436955"/>
                        </a:ext>
                      </a:extLst>
                    </a:gridCol>
                    <a:gridCol w="523382">
                      <a:extLst>
                        <a:ext uri="{9D8B030D-6E8A-4147-A177-3AD203B41FA5}">
                          <a16:colId xmlns:a16="http://schemas.microsoft.com/office/drawing/2014/main" val="369799694"/>
                        </a:ext>
                      </a:extLst>
                    </a:gridCol>
                    <a:gridCol w="523382">
                      <a:extLst>
                        <a:ext uri="{9D8B030D-6E8A-4147-A177-3AD203B41FA5}">
                          <a16:colId xmlns:a16="http://schemas.microsoft.com/office/drawing/2014/main" val="1087406913"/>
                        </a:ext>
                      </a:extLst>
                    </a:gridCol>
                    <a:gridCol w="523382">
                      <a:extLst>
                        <a:ext uri="{9D8B030D-6E8A-4147-A177-3AD203B41FA5}">
                          <a16:colId xmlns:a16="http://schemas.microsoft.com/office/drawing/2014/main" val="249572127"/>
                        </a:ext>
                      </a:extLst>
                    </a:gridCol>
                    <a:gridCol w="524530">
                      <a:extLst>
                        <a:ext uri="{9D8B030D-6E8A-4147-A177-3AD203B41FA5}">
                          <a16:colId xmlns:a16="http://schemas.microsoft.com/office/drawing/2014/main" val="992029201"/>
                        </a:ext>
                      </a:extLst>
                    </a:gridCol>
                    <a:gridCol w="524530">
                      <a:extLst>
                        <a:ext uri="{9D8B030D-6E8A-4147-A177-3AD203B41FA5}">
                          <a16:colId xmlns:a16="http://schemas.microsoft.com/office/drawing/2014/main" val="3425507453"/>
                        </a:ext>
                      </a:extLst>
                    </a:gridCol>
                    <a:gridCol w="524530">
                      <a:extLst>
                        <a:ext uri="{9D8B030D-6E8A-4147-A177-3AD203B41FA5}">
                          <a16:colId xmlns:a16="http://schemas.microsoft.com/office/drawing/2014/main" val="752062006"/>
                        </a:ext>
                      </a:extLst>
                    </a:gridCol>
                    <a:gridCol w="524530">
                      <a:extLst>
                        <a:ext uri="{9D8B030D-6E8A-4147-A177-3AD203B41FA5}">
                          <a16:colId xmlns:a16="http://schemas.microsoft.com/office/drawing/2014/main" val="1351167245"/>
                        </a:ext>
                      </a:extLst>
                    </a:gridCol>
                    <a:gridCol w="523382">
                      <a:extLst>
                        <a:ext uri="{9D8B030D-6E8A-4147-A177-3AD203B41FA5}">
                          <a16:colId xmlns:a16="http://schemas.microsoft.com/office/drawing/2014/main" val="1672995338"/>
                        </a:ext>
                      </a:extLst>
                    </a:gridCol>
                    <a:gridCol w="523382">
                      <a:extLst>
                        <a:ext uri="{9D8B030D-6E8A-4147-A177-3AD203B41FA5}">
                          <a16:colId xmlns:a16="http://schemas.microsoft.com/office/drawing/2014/main" val="1703520312"/>
                        </a:ext>
                      </a:extLst>
                    </a:gridCol>
                    <a:gridCol w="522231">
                      <a:extLst>
                        <a:ext uri="{9D8B030D-6E8A-4147-A177-3AD203B41FA5}">
                          <a16:colId xmlns:a16="http://schemas.microsoft.com/office/drawing/2014/main" val="2427732843"/>
                        </a:ext>
                      </a:extLst>
                    </a:gridCol>
                  </a:tblGrid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34553171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1046070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9122652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39540100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41567081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6101526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07838309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69494227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2770859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3393112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995364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8351584"/>
                  </p:ext>
                </p:extLst>
              </p:nvPr>
            </p:nvGraphicFramePr>
            <p:xfrm>
              <a:off x="1763689" y="1196752"/>
              <a:ext cx="5760643" cy="532859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23382">
                      <a:extLst>
                        <a:ext uri="{9D8B030D-6E8A-4147-A177-3AD203B41FA5}">
                          <a16:colId xmlns:a16="http://schemas.microsoft.com/office/drawing/2014/main" val="1152436955"/>
                        </a:ext>
                      </a:extLst>
                    </a:gridCol>
                    <a:gridCol w="523382">
                      <a:extLst>
                        <a:ext uri="{9D8B030D-6E8A-4147-A177-3AD203B41FA5}">
                          <a16:colId xmlns:a16="http://schemas.microsoft.com/office/drawing/2014/main" val="369799694"/>
                        </a:ext>
                      </a:extLst>
                    </a:gridCol>
                    <a:gridCol w="523382">
                      <a:extLst>
                        <a:ext uri="{9D8B030D-6E8A-4147-A177-3AD203B41FA5}">
                          <a16:colId xmlns:a16="http://schemas.microsoft.com/office/drawing/2014/main" val="1087406913"/>
                        </a:ext>
                      </a:extLst>
                    </a:gridCol>
                    <a:gridCol w="523382">
                      <a:extLst>
                        <a:ext uri="{9D8B030D-6E8A-4147-A177-3AD203B41FA5}">
                          <a16:colId xmlns:a16="http://schemas.microsoft.com/office/drawing/2014/main" val="249572127"/>
                        </a:ext>
                      </a:extLst>
                    </a:gridCol>
                    <a:gridCol w="524530">
                      <a:extLst>
                        <a:ext uri="{9D8B030D-6E8A-4147-A177-3AD203B41FA5}">
                          <a16:colId xmlns:a16="http://schemas.microsoft.com/office/drawing/2014/main" val="992029201"/>
                        </a:ext>
                      </a:extLst>
                    </a:gridCol>
                    <a:gridCol w="524530">
                      <a:extLst>
                        <a:ext uri="{9D8B030D-6E8A-4147-A177-3AD203B41FA5}">
                          <a16:colId xmlns:a16="http://schemas.microsoft.com/office/drawing/2014/main" val="3425507453"/>
                        </a:ext>
                      </a:extLst>
                    </a:gridCol>
                    <a:gridCol w="524530">
                      <a:extLst>
                        <a:ext uri="{9D8B030D-6E8A-4147-A177-3AD203B41FA5}">
                          <a16:colId xmlns:a16="http://schemas.microsoft.com/office/drawing/2014/main" val="752062006"/>
                        </a:ext>
                      </a:extLst>
                    </a:gridCol>
                    <a:gridCol w="524530">
                      <a:extLst>
                        <a:ext uri="{9D8B030D-6E8A-4147-A177-3AD203B41FA5}">
                          <a16:colId xmlns:a16="http://schemas.microsoft.com/office/drawing/2014/main" val="1351167245"/>
                        </a:ext>
                      </a:extLst>
                    </a:gridCol>
                    <a:gridCol w="523382">
                      <a:extLst>
                        <a:ext uri="{9D8B030D-6E8A-4147-A177-3AD203B41FA5}">
                          <a16:colId xmlns:a16="http://schemas.microsoft.com/office/drawing/2014/main" val="1672995338"/>
                        </a:ext>
                      </a:extLst>
                    </a:gridCol>
                    <a:gridCol w="523382">
                      <a:extLst>
                        <a:ext uri="{9D8B030D-6E8A-4147-A177-3AD203B41FA5}">
                          <a16:colId xmlns:a16="http://schemas.microsoft.com/office/drawing/2014/main" val="1703520312"/>
                        </a:ext>
                      </a:extLst>
                    </a:gridCol>
                    <a:gridCol w="522231">
                      <a:extLst>
                        <a:ext uri="{9D8B030D-6E8A-4147-A177-3AD203B41FA5}">
                          <a16:colId xmlns:a16="http://schemas.microsoft.com/office/drawing/2014/main" val="2427732843"/>
                        </a:ext>
                      </a:extLst>
                    </a:gridCol>
                  </a:tblGrid>
                  <a:tr h="484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63" t="-1250" r="-1002326" b="-100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34553171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1046070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9122652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39540100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41567081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6101526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07838309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69494227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2770859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3393112"/>
                      </a:ext>
                    </a:extLst>
                  </a:tr>
                  <a:tr h="48441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24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995364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6764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39552" y="1340768"/>
            <a:ext cx="3836399" cy="3624337"/>
            <a:chOff x="539552" y="1340768"/>
            <a:chExt cx="3836399" cy="3624337"/>
          </a:xfrm>
        </p:grpSpPr>
        <p:pic>
          <p:nvPicPr>
            <p:cNvPr id="1026" name="Picture 2" descr="Image result for 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45583" y="1234737"/>
              <a:ext cx="3624337" cy="3836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2053473" y="1556792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04709" y="198884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16634" y="2844823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91880" y="3645024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93349" y="4440641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4799981" y="1340768"/>
            <a:ext cx="3836399" cy="3624337"/>
            <a:chOff x="539552" y="1340768"/>
            <a:chExt cx="3836399" cy="3624337"/>
          </a:xfrm>
        </p:grpSpPr>
        <p:pic>
          <p:nvPicPr>
            <p:cNvPr id="10" name="Picture 2" descr="Image result for 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45583" y="1234737"/>
              <a:ext cx="3624337" cy="3836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2072709" y="1556792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23945" y="198884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35870" y="2844823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11116" y="3645024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74113" y="4417948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8587" y="5299327"/>
            <a:ext cx="8227793" cy="8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 rot="2215119">
            <a:off x="1143738" y="1495161"/>
            <a:ext cx="3836399" cy="3624337"/>
            <a:chOff x="539552" y="1340768"/>
            <a:chExt cx="3836399" cy="3624337"/>
          </a:xfrm>
        </p:grpSpPr>
        <p:pic>
          <p:nvPicPr>
            <p:cNvPr id="1026" name="Picture 2" descr="Image result for 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45583" y="1234737"/>
              <a:ext cx="3624337" cy="3836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 rot="19384881">
              <a:off x="2055401" y="1562569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 rot="19384881">
              <a:off x="3206637" y="2050398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19384881">
              <a:off x="3718563" y="2850601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rot="19384881">
              <a:off x="3493809" y="3650801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 rot="19384881">
              <a:off x="2791420" y="4434863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4799981" y="1340768"/>
            <a:ext cx="3836399" cy="3624337"/>
            <a:chOff x="539552" y="1340768"/>
            <a:chExt cx="3836399" cy="3624337"/>
          </a:xfrm>
        </p:grpSpPr>
        <p:pic>
          <p:nvPicPr>
            <p:cNvPr id="10" name="Picture 2" descr="Image result for 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45583" y="1234737"/>
              <a:ext cx="3624337" cy="3836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2072709" y="1556792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23945" y="2044621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35870" y="2844823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11116" y="3645024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74113" y="4440641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51392" y="5431160"/>
                <a:ext cx="316980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600" dirty="0">
                    <a:latin typeface="Arial" panose="020B0604020202020204" pitchFamily="34" charset="0"/>
                    <a:cs typeface="Arial" panose="020B0604020202020204" pitchFamily="34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6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6600" dirty="0">
                    <a:latin typeface="Arial" panose="020B0604020202020204" pitchFamily="34" charset="0"/>
                    <a:cs typeface="Arial" panose="020B0604020202020204" pitchFamily="34" charset="0"/>
                  </a:rPr>
                  <a:t> 8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392" y="5431160"/>
                <a:ext cx="3169807" cy="1107996"/>
              </a:xfrm>
              <a:prstGeom prst="rect">
                <a:avLst/>
              </a:prstGeom>
              <a:blipFill>
                <a:blip r:embed="rId3"/>
                <a:stretch>
                  <a:fillRect l="-13077" t="-19780" b="-40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3395450" y="1646495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018037" y="2701879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851045" y="2698551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279774" y="1758382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495322" y="1212978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95451" y="5431160"/>
            <a:ext cx="1884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50</a:t>
            </a:r>
          </a:p>
        </p:txBody>
      </p:sp>
      <p:sp>
        <p:nvSpPr>
          <p:cNvPr id="23" name="Oval 22"/>
          <p:cNvSpPr/>
          <p:nvPr/>
        </p:nvSpPr>
        <p:spPr>
          <a:xfrm>
            <a:off x="2194904" y="4502458"/>
            <a:ext cx="867033" cy="867033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194287" y="4218987"/>
            <a:ext cx="867033" cy="867033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898922" y="3736610"/>
            <a:ext cx="867033" cy="867033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969956" y="3551051"/>
            <a:ext cx="867033" cy="867033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555680" y="4237058"/>
            <a:ext cx="867033" cy="867033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95346" y="4907826"/>
                <a:ext cx="14382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400" b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6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346" y="4907826"/>
                <a:ext cx="1438214" cy="461665"/>
              </a:xfrm>
              <a:prstGeom prst="rect">
                <a:avLst/>
              </a:prstGeom>
              <a:blipFill>
                <a:blip r:embed="rId4"/>
                <a:stretch>
                  <a:fillRect l="-6780" t="-9211" r="-5508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5275892" y="5434316"/>
            <a:ext cx="1884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Arial" panose="020B0604020202020204" pitchFamily="34" charset="0"/>
                <a:cs typeface="Arial" panose="020B0604020202020204" pitchFamily="34" charset="0"/>
              </a:rPr>
              <a:t>+ 6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30005" y="5431160"/>
            <a:ext cx="20904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Arial" panose="020B0604020202020204" pitchFamily="34" charset="0"/>
                <a:cs typeface="Arial" panose="020B0604020202020204" pitchFamily="34" charset="0"/>
              </a:rPr>
              <a:t>= 56</a:t>
            </a:r>
          </a:p>
        </p:txBody>
      </p:sp>
    </p:spTree>
    <p:extLst>
      <p:ext uri="{BB962C8B-B14F-4D97-AF65-F5344CB8AC3E}">
        <p14:creationId xmlns:p14="http://schemas.microsoft.com/office/powerpoint/2010/main" val="232119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17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39552" y="1340768"/>
            <a:ext cx="3836399" cy="3624337"/>
            <a:chOff x="539552" y="1340768"/>
            <a:chExt cx="3836399" cy="3624337"/>
          </a:xfrm>
        </p:grpSpPr>
        <p:pic>
          <p:nvPicPr>
            <p:cNvPr id="1026" name="Picture 2" descr="Image result for 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45583" y="1234737"/>
              <a:ext cx="3624337" cy="3836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2053473" y="1556792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04709" y="2044621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16634" y="2844823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91880" y="3645024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93349" y="4440641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 rot="1387279" flipH="1">
            <a:off x="4299855" y="1197569"/>
            <a:ext cx="3836399" cy="3624337"/>
            <a:chOff x="539552" y="1340768"/>
            <a:chExt cx="3836399" cy="3624337"/>
          </a:xfrm>
        </p:grpSpPr>
        <p:pic>
          <p:nvPicPr>
            <p:cNvPr id="10" name="Picture 2" descr="Image result for 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45583" y="1234737"/>
              <a:ext cx="3624337" cy="3836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 rot="1387279">
              <a:off x="2071937" y="1560569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1387279">
              <a:off x="3223173" y="2048398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rot="1387279">
              <a:off x="3735097" y="2848599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1387279">
              <a:off x="3510344" y="3648801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1387279">
              <a:off x="2774886" y="4436864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51392" y="5431160"/>
                <a:ext cx="316980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600" dirty="0">
                    <a:latin typeface="Arial" panose="020B0604020202020204" pitchFamily="34" charset="0"/>
                    <a:cs typeface="Arial" panose="020B0604020202020204" pitchFamily="34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GB" sz="6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6600" dirty="0">
                    <a:latin typeface="Arial" panose="020B0604020202020204" pitchFamily="34" charset="0"/>
                    <a:cs typeface="Arial" panose="020B0604020202020204" pitchFamily="34" charset="0"/>
                  </a:rPr>
                  <a:t> 9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392" y="5431160"/>
                <a:ext cx="3169807" cy="1107996"/>
              </a:xfrm>
              <a:prstGeom prst="rect">
                <a:avLst/>
              </a:prstGeom>
              <a:blipFill>
                <a:blip r:embed="rId3"/>
                <a:stretch>
                  <a:fillRect l="-13077" t="-19780" b="-40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395451" y="5431160"/>
            <a:ext cx="1884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75892" y="5434316"/>
            <a:ext cx="1884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Arial" panose="020B0604020202020204" pitchFamily="34" charset="0"/>
                <a:cs typeface="Arial" panose="020B0604020202020204" pitchFamily="34" charset="0"/>
              </a:rPr>
              <a:t>+ 2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30005" y="5431160"/>
            <a:ext cx="20904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Arial" panose="020B0604020202020204" pitchFamily="34" charset="0"/>
                <a:cs typeface="Arial" panose="020B0604020202020204" pitchFamily="34" charset="0"/>
              </a:rPr>
              <a:t>= 72</a:t>
            </a:r>
          </a:p>
        </p:txBody>
      </p:sp>
      <p:sp>
        <p:nvSpPr>
          <p:cNvPr id="20" name="Oval 19"/>
          <p:cNvSpPr/>
          <p:nvPr/>
        </p:nvSpPr>
        <p:spPr>
          <a:xfrm>
            <a:off x="1837487" y="1340768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000033" y="1744762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08918" y="2654866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351611" y="2709506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459133" y="1933710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239530" y="1311245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475767" y="1340768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98257" y="3479048"/>
            <a:ext cx="867033" cy="867033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593086" y="3698513"/>
            <a:ext cx="867033" cy="867033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95346" y="4907826"/>
                <a:ext cx="14382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400" b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2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346" y="4907826"/>
                <a:ext cx="1438214" cy="461665"/>
              </a:xfrm>
              <a:prstGeom prst="rect">
                <a:avLst/>
              </a:prstGeom>
              <a:blipFill>
                <a:blip r:embed="rId4"/>
                <a:stretch>
                  <a:fillRect l="-6780" t="-9211" r="-5508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/>
          <p:nvPr/>
        </p:nvSpPr>
        <p:spPr>
          <a:xfrm>
            <a:off x="2687901" y="4222077"/>
            <a:ext cx="867033" cy="867033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35601" y="1340768"/>
            <a:ext cx="3836399" cy="3624337"/>
            <a:chOff x="539552" y="1340768"/>
            <a:chExt cx="3836399" cy="3624337"/>
          </a:xfrm>
        </p:grpSpPr>
        <p:pic>
          <p:nvPicPr>
            <p:cNvPr id="1026" name="Picture 2" descr="Image result for 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45583" y="1234737"/>
              <a:ext cx="3624337" cy="3836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2053473" y="1556792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04709" y="2044621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16634" y="2844823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91880" y="3645024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93349" y="4440641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4499992" y="1340768"/>
            <a:ext cx="3836399" cy="3624337"/>
            <a:chOff x="539552" y="1340768"/>
            <a:chExt cx="3836399" cy="3624337"/>
          </a:xfrm>
        </p:grpSpPr>
        <p:pic>
          <p:nvPicPr>
            <p:cNvPr id="10" name="Picture 2" descr="Image result for 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45583" y="1234737"/>
              <a:ext cx="3624337" cy="3836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2072709" y="1556792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23945" y="2044621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35870" y="2844823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11116" y="3645024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74113" y="4440641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51392" y="5431160"/>
                <a:ext cx="316980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600" dirty="0">
                    <a:latin typeface="Arial" panose="020B0604020202020204" pitchFamily="34" charset="0"/>
                    <a:cs typeface="Arial" panose="020B0604020202020204" pitchFamily="34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GB" sz="6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6600" dirty="0">
                    <a:latin typeface="Arial" panose="020B0604020202020204" pitchFamily="34" charset="0"/>
                    <a:cs typeface="Arial" panose="020B0604020202020204" pitchFamily="34" charset="0"/>
                  </a:rPr>
                  <a:t> 8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392" y="5431160"/>
                <a:ext cx="3169807" cy="1107996"/>
              </a:xfrm>
              <a:prstGeom prst="rect">
                <a:avLst/>
              </a:prstGeom>
              <a:blipFill>
                <a:blip r:embed="rId3"/>
                <a:stretch>
                  <a:fillRect l="-13077" t="-19780" b="-40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395451" y="5431160"/>
            <a:ext cx="1884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75892" y="5434316"/>
            <a:ext cx="1884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Arial" panose="020B0604020202020204" pitchFamily="34" charset="0"/>
                <a:cs typeface="Arial" panose="020B0604020202020204" pitchFamily="34" charset="0"/>
              </a:rPr>
              <a:t>+ 4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30005" y="5431160"/>
            <a:ext cx="20904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Arial" panose="020B0604020202020204" pitchFamily="34" charset="0"/>
                <a:cs typeface="Arial" panose="020B0604020202020204" pitchFamily="34" charset="0"/>
              </a:rPr>
              <a:t>= 64</a:t>
            </a:r>
          </a:p>
        </p:txBody>
      </p:sp>
      <p:sp>
        <p:nvSpPr>
          <p:cNvPr id="20" name="Oval 19"/>
          <p:cNvSpPr/>
          <p:nvPr/>
        </p:nvSpPr>
        <p:spPr>
          <a:xfrm>
            <a:off x="2085560" y="1340767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725792" y="3580645"/>
            <a:ext cx="867033" cy="867033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39126" y="4963861"/>
                <a:ext cx="14382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400" b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4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126" y="4963861"/>
                <a:ext cx="1438214" cy="461665"/>
              </a:xfrm>
              <a:prstGeom prst="rect">
                <a:avLst/>
              </a:prstGeom>
              <a:blipFill>
                <a:blip r:embed="rId4"/>
                <a:stretch>
                  <a:fillRect l="-6356" t="-9211" r="-5932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2891738" y="4268734"/>
            <a:ext cx="867033" cy="867033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190928" y="1744762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711468" y="2672916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515142" y="2681074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004637" y="1738838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110005" y="1358357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480449" y="3572487"/>
            <a:ext cx="867033" cy="867033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360524" y="4237789"/>
            <a:ext cx="867033" cy="867033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98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 rot="2265117">
            <a:off x="844680" y="1227839"/>
            <a:ext cx="3836399" cy="3624337"/>
            <a:chOff x="539552" y="1340768"/>
            <a:chExt cx="3836399" cy="3624337"/>
          </a:xfrm>
        </p:grpSpPr>
        <p:pic>
          <p:nvPicPr>
            <p:cNvPr id="1026" name="Picture 2" descr="Image result for 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45583" y="1234737"/>
              <a:ext cx="3624337" cy="3836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 rot="19334883">
              <a:off x="2055486" y="1562681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 rot="19334883">
              <a:off x="3206723" y="2050510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19334883">
              <a:off x="3718648" y="2850712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rot="19334883">
              <a:off x="3493894" y="3650912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 rot="19334883">
              <a:off x="2791335" y="4434753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 rot="16917565" flipH="1">
            <a:off x="4314496" y="1567429"/>
            <a:ext cx="3836399" cy="3663600"/>
            <a:chOff x="539552" y="1340768"/>
            <a:chExt cx="3836399" cy="3663600"/>
          </a:xfrm>
        </p:grpSpPr>
        <p:pic>
          <p:nvPicPr>
            <p:cNvPr id="10" name="Picture 2" descr="Image result for 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45583" y="1234737"/>
              <a:ext cx="3624337" cy="3836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 rot="16917565">
              <a:off x="2065084" y="1547382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16917565">
              <a:off x="3216320" y="2035212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rot="16917565">
              <a:off x="3728245" y="2835414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16917565">
              <a:off x="3503491" y="3635614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16917565">
              <a:off x="2781738" y="4450050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83568" y="5431160"/>
                <a:ext cx="316980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600" dirty="0">
                    <a:latin typeface="Arial" panose="020B0604020202020204" pitchFamily="34" charset="0"/>
                    <a:cs typeface="Arial" panose="020B0604020202020204" pitchFamily="34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6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6600" dirty="0">
                    <a:latin typeface="Arial" panose="020B0604020202020204" pitchFamily="34" charset="0"/>
                    <a:cs typeface="Arial" panose="020B0604020202020204" pitchFamily="34" charset="0"/>
                  </a:rPr>
                  <a:t> 6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31160"/>
                <a:ext cx="3169807" cy="1107996"/>
              </a:xfrm>
              <a:prstGeom prst="rect">
                <a:avLst/>
              </a:prstGeom>
              <a:blipFill>
                <a:blip r:embed="rId3"/>
                <a:stretch>
                  <a:fillRect l="-13077" t="-19780" b="-40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127627" y="5431160"/>
            <a:ext cx="1884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08068" y="5434316"/>
            <a:ext cx="1884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Arial" panose="020B0604020202020204" pitchFamily="34" charset="0"/>
                <a:cs typeface="Arial" panose="020B0604020202020204" pitchFamily="34" charset="0"/>
              </a:rPr>
              <a:t>+ 12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30005" y="5431160"/>
            <a:ext cx="20904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Arial" panose="020B0604020202020204" pitchFamily="34" charset="0"/>
                <a:cs typeface="Arial" panose="020B0604020202020204" pitchFamily="34" charset="0"/>
              </a:rPr>
              <a:t>= 42</a:t>
            </a:r>
          </a:p>
        </p:txBody>
      </p:sp>
      <p:sp>
        <p:nvSpPr>
          <p:cNvPr id="20" name="Oval 19"/>
          <p:cNvSpPr/>
          <p:nvPr/>
        </p:nvSpPr>
        <p:spPr>
          <a:xfrm>
            <a:off x="3024114" y="1381183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668219" y="3657168"/>
            <a:ext cx="867033" cy="867033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203848" y="4963861"/>
                <a:ext cx="16097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400" b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12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963861"/>
                <a:ext cx="1609736" cy="461665"/>
              </a:xfrm>
              <a:prstGeom prst="rect">
                <a:avLst/>
              </a:prstGeom>
              <a:blipFill>
                <a:blip r:embed="rId4"/>
                <a:stretch>
                  <a:fillRect l="-6061" t="-9211" r="-492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1848447" y="4220923"/>
            <a:ext cx="867033" cy="867033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625072" y="2466497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507051" y="2466497"/>
            <a:ext cx="867033" cy="8670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833077" y="3948828"/>
            <a:ext cx="867033" cy="867033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598174" y="3445030"/>
            <a:ext cx="867033" cy="867033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409274" y="4471883"/>
            <a:ext cx="867033" cy="867033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302931" y="4358161"/>
            <a:ext cx="867033" cy="867033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214951" y="3959313"/>
            <a:ext cx="867033" cy="867033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3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508518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9672" y="364502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8144" y="508518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8144" y="364502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6" name="Oval 5"/>
          <p:cNvSpPr/>
          <p:nvPr/>
        </p:nvSpPr>
        <p:spPr>
          <a:xfrm>
            <a:off x="395536" y="3753036"/>
            <a:ext cx="1080120" cy="10801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395536" y="5193196"/>
            <a:ext cx="1080120" cy="10801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4644008" y="3645024"/>
            <a:ext cx="1080120" cy="108012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4644008" y="5085184"/>
            <a:ext cx="1080120" cy="108012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75656" y="1412776"/>
                <a:ext cx="6192688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500" dirty="0">
                    <a:latin typeface="Arial" panose="020B0604020202020204" pitchFamily="34" charset="0"/>
                    <a:cs typeface="Arial" panose="020B0604020202020204" pitchFamily="34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115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11500" dirty="0">
                    <a:latin typeface="Arial" panose="020B0604020202020204" pitchFamily="34" charset="0"/>
                    <a:cs typeface="Arial" panose="020B0604020202020204" pitchFamily="34" charset="0"/>
                  </a:rPr>
                  <a:t> 6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412776"/>
                <a:ext cx="6192688" cy="1862048"/>
              </a:xfrm>
              <a:prstGeom prst="rect">
                <a:avLst/>
              </a:prstGeom>
              <a:blipFill>
                <a:blip r:embed="rId2"/>
                <a:stretch>
                  <a:fillRect t="-21311" b="-442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619672" y="3645024"/>
            <a:ext cx="2592288" cy="1296144"/>
          </a:xfrm>
          <a:prstGeom prst="rect">
            <a:avLst/>
          </a:prstGeom>
          <a:noFill/>
          <a:ln w="1270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76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508518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9672" y="364502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8144" y="508518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8144" y="3645024"/>
            <a:ext cx="259228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6" name="Oval 5"/>
          <p:cNvSpPr/>
          <p:nvPr/>
        </p:nvSpPr>
        <p:spPr>
          <a:xfrm>
            <a:off x="395536" y="3753036"/>
            <a:ext cx="1080120" cy="10801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395536" y="5193196"/>
            <a:ext cx="1080120" cy="10801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4644008" y="3645024"/>
            <a:ext cx="1080120" cy="108012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4644008" y="5085184"/>
            <a:ext cx="1080120" cy="108012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75656" y="1412776"/>
                <a:ext cx="6192688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500" dirty="0">
                    <a:latin typeface="Arial" panose="020B0604020202020204" pitchFamily="34" charset="0"/>
                    <a:cs typeface="Arial" panose="020B0604020202020204" pitchFamily="34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115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11500" dirty="0">
                    <a:latin typeface="Arial" panose="020B0604020202020204" pitchFamily="34" charset="0"/>
                    <a:cs typeface="Arial" panose="020B0604020202020204" pitchFamily="34" charset="0"/>
                  </a:rPr>
                  <a:t> 9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412776"/>
                <a:ext cx="6192688" cy="1862048"/>
              </a:xfrm>
              <a:prstGeom prst="rect">
                <a:avLst/>
              </a:prstGeom>
              <a:blipFill>
                <a:blip r:embed="rId2"/>
                <a:stretch>
                  <a:fillRect t="-21311" b="-442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619672" y="5085184"/>
            <a:ext cx="2592288" cy="1296144"/>
          </a:xfrm>
          <a:prstGeom prst="rect">
            <a:avLst/>
          </a:prstGeom>
          <a:noFill/>
          <a:ln w="1270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37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436</Words>
  <Application>Microsoft Office PowerPoint</Application>
  <PresentationFormat>On-screen Show (4:3)</PresentationFormat>
  <Paragraphs>370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27</cp:revision>
  <dcterms:created xsi:type="dcterms:W3CDTF">2015-07-01T12:05:39Z</dcterms:created>
  <dcterms:modified xsi:type="dcterms:W3CDTF">2020-06-17T08:51:15Z</dcterms:modified>
</cp:coreProperties>
</file>