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A1992-B56C-4DA2-9589-5B53838FF933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A9164-EC2E-4D92-A102-C5F12F0A94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353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5D98-C034-451D-8D4D-344CE50BFA41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7F1-DAF4-4429-AC03-D44E8C8B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36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5D98-C034-451D-8D4D-344CE50BFA41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7F1-DAF4-4429-AC03-D44E8C8B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04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5D98-C034-451D-8D4D-344CE50BFA41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7F1-DAF4-4429-AC03-D44E8C8B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73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5D98-C034-451D-8D4D-344CE50BFA41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7F1-DAF4-4429-AC03-D44E8C8B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62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5D98-C034-451D-8D4D-344CE50BFA41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7F1-DAF4-4429-AC03-D44E8C8B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43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5D98-C034-451D-8D4D-344CE50BFA41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7F1-DAF4-4429-AC03-D44E8C8B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33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5D98-C034-451D-8D4D-344CE50BFA41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7F1-DAF4-4429-AC03-D44E8C8B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00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5D98-C034-451D-8D4D-344CE50BFA41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7F1-DAF4-4429-AC03-D44E8C8B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33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5D98-C034-451D-8D4D-344CE50BFA41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7F1-DAF4-4429-AC03-D44E8C8B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89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5D98-C034-451D-8D4D-344CE50BFA41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7F1-DAF4-4429-AC03-D44E8C8B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498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5D98-C034-451D-8D4D-344CE50BFA41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77F1-DAF4-4429-AC03-D44E8C8B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47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E5D98-C034-451D-8D4D-344CE50BFA41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677F1-DAF4-4429-AC03-D44E8C8B0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60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182" y="180305"/>
            <a:ext cx="9453093" cy="6465194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27230" y="1190491"/>
            <a:ext cx="8184995" cy="4444822"/>
            <a:chOff x="1835696" y="2721694"/>
            <a:chExt cx="5112568" cy="2376264"/>
          </a:xfrm>
        </p:grpSpPr>
        <p:sp>
          <p:nvSpPr>
            <p:cNvPr id="6" name="Oval 5"/>
            <p:cNvSpPr/>
            <p:nvPr/>
          </p:nvSpPr>
          <p:spPr>
            <a:xfrm>
              <a:off x="1835696" y="2721694"/>
              <a:ext cx="3096344" cy="23762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851920" y="2721694"/>
              <a:ext cx="3096344" cy="2376264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Comic Sans MS" panose="030F0702030302020204" pitchFamily="66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210614" y="1190491"/>
            <a:ext cx="502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A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26565" y="1190490"/>
            <a:ext cx="502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B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3182" y="5731099"/>
            <a:ext cx="968063" cy="9144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A</a:t>
            </a: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531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182" y="180305"/>
            <a:ext cx="9453093" cy="6465194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27230" y="1190491"/>
            <a:ext cx="8184995" cy="4444822"/>
            <a:chOff x="1835696" y="2721694"/>
            <a:chExt cx="5112568" cy="2376264"/>
          </a:xfrm>
        </p:grpSpPr>
        <p:sp>
          <p:nvSpPr>
            <p:cNvPr id="6" name="Oval 5"/>
            <p:cNvSpPr/>
            <p:nvPr/>
          </p:nvSpPr>
          <p:spPr>
            <a:xfrm>
              <a:off x="1835696" y="2721694"/>
              <a:ext cx="3096344" cy="237626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851920" y="2721694"/>
              <a:ext cx="3096344" cy="2376264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Comic Sans MS" panose="030F0702030302020204" pitchFamily="66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210614" y="1190491"/>
            <a:ext cx="502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A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26565" y="1190490"/>
            <a:ext cx="502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B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3182" y="5731099"/>
            <a:ext cx="968063" cy="9144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A’</a:t>
            </a: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62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182" y="167426"/>
            <a:ext cx="9453093" cy="6465194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27230" y="1190491"/>
            <a:ext cx="8184995" cy="4444822"/>
            <a:chOff x="1835696" y="2721694"/>
            <a:chExt cx="5112568" cy="2376264"/>
          </a:xfrm>
        </p:grpSpPr>
        <p:sp>
          <p:nvSpPr>
            <p:cNvPr id="7" name="Oval 6"/>
            <p:cNvSpPr/>
            <p:nvPr/>
          </p:nvSpPr>
          <p:spPr>
            <a:xfrm>
              <a:off x="3851920" y="2721694"/>
              <a:ext cx="3096344" cy="23762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835696" y="2721694"/>
              <a:ext cx="3096344" cy="2376264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Comic Sans MS" panose="030F0702030302020204" pitchFamily="66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210614" y="1190491"/>
            <a:ext cx="502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A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26565" y="1190490"/>
            <a:ext cx="502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B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3182" y="5731099"/>
            <a:ext cx="968063" cy="9144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B</a:t>
            </a: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083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182" y="180305"/>
            <a:ext cx="9453093" cy="6465194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27230" y="1190491"/>
            <a:ext cx="8184995" cy="4444822"/>
            <a:chOff x="1835696" y="2721694"/>
            <a:chExt cx="5112568" cy="2376264"/>
          </a:xfrm>
        </p:grpSpPr>
        <p:sp>
          <p:nvSpPr>
            <p:cNvPr id="7" name="Oval 6"/>
            <p:cNvSpPr/>
            <p:nvPr/>
          </p:nvSpPr>
          <p:spPr>
            <a:xfrm>
              <a:off x="3851920" y="2721694"/>
              <a:ext cx="3096344" cy="237626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835696" y="2721694"/>
              <a:ext cx="3096344" cy="2376264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Comic Sans MS" panose="030F0702030302020204" pitchFamily="66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210614" y="1190491"/>
            <a:ext cx="502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A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26565" y="1190490"/>
            <a:ext cx="502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B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3182" y="5731099"/>
            <a:ext cx="968063" cy="9144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B’</a:t>
            </a: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004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14</Words>
  <Application>Microsoft Office PowerPoint</Application>
  <PresentationFormat>A4 Paper (210x297 mm)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WGA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Moosajee</dc:creator>
  <cp:lastModifiedBy>Danielle Moosajee</cp:lastModifiedBy>
  <cp:revision>2</cp:revision>
  <dcterms:created xsi:type="dcterms:W3CDTF">2017-04-23T10:34:20Z</dcterms:created>
  <dcterms:modified xsi:type="dcterms:W3CDTF">2017-04-23T11:09:41Z</dcterms:modified>
</cp:coreProperties>
</file>