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  <p:sldMasterId id="2147483650" r:id="rId5"/>
  </p:sldMasterIdLst>
  <p:notesMasterIdLst>
    <p:notesMasterId r:id="rId13"/>
  </p:notesMasterIdLst>
  <p:handoutMasterIdLst>
    <p:handoutMasterId r:id="rId14"/>
  </p:handoutMasterIdLst>
  <p:sldIdLst>
    <p:sldId id="257" r:id="rId6"/>
    <p:sldId id="273" r:id="rId7"/>
    <p:sldId id="264" r:id="rId8"/>
    <p:sldId id="274" r:id="rId9"/>
    <p:sldId id="275" r:id="rId10"/>
    <p:sldId id="276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A459B5-5D3A-458F-85D3-02F8B7C9275A}" v="6" dt="2020-07-17T19:34:07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66DDE-81FE-4B93-B588-0FEA30FC29DF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4399F-7FE2-44DE-A3B7-9D031E685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4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20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3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E3FB8C-F247-4F87-9DAA-39985335D8AE}"/>
              </a:ext>
            </a:extLst>
          </p:cNvPr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Expanding Triple Brackets</a:t>
            </a:r>
          </a:p>
        </p:txBody>
      </p:sp>
    </p:spTree>
    <p:extLst>
      <p:ext uri="{BB962C8B-B14F-4D97-AF65-F5344CB8AC3E}">
        <p14:creationId xmlns:p14="http://schemas.microsoft.com/office/powerpoint/2010/main" val="36966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Expanding Triple Brackets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70901" y="5943784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xpand, brackets, cubic, multiply, quadratic, grid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expand double brackets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expand triple brackets.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problem solve with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triple brackets.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4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16.png"/><Relationship Id="rId5" Type="http://schemas.openxmlformats.org/officeDocument/2006/relationships/image" Target="../media/image26.png"/><Relationship Id="rId15" Type="http://schemas.openxmlformats.org/officeDocument/2006/relationships/image" Target="../media/image35.png"/><Relationship Id="rId10" Type="http://schemas.openxmlformats.org/officeDocument/2006/relationships/image" Target="../media/image31.png"/><Relationship Id="rId4" Type="http://schemas.openxmlformats.org/officeDocument/2006/relationships/image" Target="../media/image9.png"/><Relationship Id="rId9" Type="http://schemas.openxmlformats.org/officeDocument/2006/relationships/image" Target="../media/image30.png"/><Relationship Id="rId1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84076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the following expressions: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–7)(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+5)²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840760" cy="2862322"/>
              </a:xfrm>
              <a:prstGeom prst="rect">
                <a:avLst/>
              </a:prstGeom>
              <a:blipFill>
                <a:blip r:embed="rId3"/>
                <a:stretch>
                  <a:fillRect l="-890" t="-1066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840760" cy="2936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𝟐𝟏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+5)²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840760" cy="2936638"/>
              </a:xfrm>
              <a:prstGeom prst="rect">
                <a:avLst/>
              </a:prstGeom>
              <a:blipFill>
                <a:blip r:embed="rId3"/>
                <a:stretch>
                  <a:fillRect l="-801" t="-1040" b="-6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56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1124744"/>
                <a:ext cx="8640959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−2)=(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59" cy="1938992"/>
              </a:xfrm>
              <a:prstGeom prst="rect">
                <a:avLst/>
              </a:prstGeom>
              <a:blipFill>
                <a:blip r:embed="rId2"/>
                <a:stretch>
                  <a:fillRect l="-705" t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1966249"/>
                  </p:ext>
                </p:extLst>
              </p:nvPr>
            </p:nvGraphicFramePr>
            <p:xfrm>
              <a:off x="348027" y="2738604"/>
              <a:ext cx="2455719" cy="1509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8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032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1966249"/>
                  </p:ext>
                </p:extLst>
              </p:nvPr>
            </p:nvGraphicFramePr>
            <p:xfrm>
              <a:off x="348027" y="2738604"/>
              <a:ext cx="2455719" cy="1509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8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03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202985" b="-2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259" r="-101481" b="-2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746" r="-2239" b="-20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1220" r="-202985" b="-1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98795" r="-202985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20948" y="3295371"/>
                <a:ext cx="39907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948" y="3295371"/>
                <a:ext cx="399077" cy="400110"/>
              </a:xfrm>
              <a:prstGeom prst="rect">
                <a:avLst/>
              </a:prstGeom>
              <a:blipFill>
                <a:blip r:embed="rId4"/>
                <a:stretch>
                  <a:fillRect l="-15152"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300289" y="3802459"/>
                <a:ext cx="54217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289" y="3802459"/>
                <a:ext cx="542178" cy="400110"/>
              </a:xfrm>
              <a:prstGeom prst="rect">
                <a:avLst/>
              </a:prstGeom>
              <a:blipFill>
                <a:blip r:embed="rId5"/>
                <a:stretch>
                  <a:fillRect l="-7865" r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142754" y="3295371"/>
                <a:ext cx="4601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754" y="3295371"/>
                <a:ext cx="460176" cy="400110"/>
              </a:xfrm>
              <a:prstGeom prst="rect">
                <a:avLst/>
              </a:prstGeom>
              <a:blipFill>
                <a:blip r:embed="rId6"/>
                <a:stretch>
                  <a:fillRect l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171341" y="3802459"/>
                <a:ext cx="41354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341" y="3802459"/>
                <a:ext cx="413546" cy="400110"/>
              </a:xfrm>
              <a:prstGeom prst="rect">
                <a:avLst/>
              </a:prstGeom>
              <a:blipFill>
                <a:blip r:embed="rId7"/>
                <a:stretch>
                  <a:fillRect l="-8824" r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4382247"/>
                <a:ext cx="23762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382247"/>
                <a:ext cx="237626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67544" y="4782357"/>
                <a:ext cx="23762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82357"/>
                <a:ext cx="2376264" cy="400110"/>
              </a:xfrm>
              <a:prstGeom prst="rect">
                <a:avLst/>
              </a:prstGeom>
              <a:blipFill>
                <a:blip r:embed="rId9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DC53B247-BFFD-4D3F-90FD-E934B7BAFDB8}"/>
              </a:ext>
            </a:extLst>
          </p:cNvPr>
          <p:cNvSpPr/>
          <p:nvPr/>
        </p:nvSpPr>
        <p:spPr>
          <a:xfrm>
            <a:off x="6660232" y="1124744"/>
            <a:ext cx="2952328" cy="1224136"/>
          </a:xfrm>
          <a:prstGeom prst="cloudCallout">
            <a:avLst>
              <a:gd name="adj1" fmla="val -76878"/>
              <a:gd name="adj2" fmla="val 1536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expanding one pair of brackets.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E5383C-8839-4862-AE1C-1D0CF3B682B9}"/>
              </a:ext>
            </a:extLst>
          </p:cNvPr>
          <p:cNvSpPr/>
          <p:nvPr/>
        </p:nvSpPr>
        <p:spPr>
          <a:xfrm>
            <a:off x="3491880" y="1484784"/>
            <a:ext cx="1584176" cy="347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C1FD26B9-EDD1-4329-987F-68883F2B03F0}"/>
              </a:ext>
            </a:extLst>
          </p:cNvPr>
          <p:cNvSpPr/>
          <p:nvPr/>
        </p:nvSpPr>
        <p:spPr>
          <a:xfrm>
            <a:off x="6516216" y="2257947"/>
            <a:ext cx="3312367" cy="1138213"/>
          </a:xfrm>
          <a:prstGeom prst="cloudCallout">
            <a:avLst>
              <a:gd name="adj1" fmla="val -82734"/>
              <a:gd name="adj2" fmla="val -21148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expand then expand these two brackets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D566F2C-D7DB-4A88-9E56-46C359D0D8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7387847"/>
                  </p:ext>
                </p:extLst>
              </p:nvPr>
            </p:nvGraphicFramePr>
            <p:xfrm>
              <a:off x="3440040" y="2738604"/>
              <a:ext cx="3312000" cy="1523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77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D566F2C-D7DB-4A88-9E56-46C359D0D8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7387847"/>
                  </p:ext>
                </p:extLst>
              </p:nvPr>
            </p:nvGraphicFramePr>
            <p:xfrm>
              <a:off x="3440040" y="2738604"/>
              <a:ext cx="3312000" cy="1523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77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r="-301471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00000" r="-201471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200000" r="-101471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300000" r="-1471" b="-20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101205" r="-301471" b="-1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198810" r="-301471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C3B26DB-04A8-4030-9427-CADDA150E3B1}"/>
                  </a:ext>
                </a:extLst>
              </p:cNvPr>
              <p:cNvSpPr/>
              <p:nvPr/>
            </p:nvSpPr>
            <p:spPr>
              <a:xfrm>
                <a:off x="4457832" y="3342104"/>
                <a:ext cx="4956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³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C3B26DB-04A8-4030-9427-CADDA150E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832" y="3342104"/>
                <a:ext cx="495649" cy="400110"/>
              </a:xfrm>
              <a:prstGeom prst="rect">
                <a:avLst/>
              </a:prstGeom>
              <a:blipFill>
                <a:blip r:embed="rId11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F1533DB-0AF2-443D-B5CD-224716EA7B09}"/>
                  </a:ext>
                </a:extLst>
              </p:cNvPr>
              <p:cNvSpPr/>
              <p:nvPr/>
            </p:nvSpPr>
            <p:spPr>
              <a:xfrm>
                <a:off x="4241426" y="3849192"/>
                <a:ext cx="8306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F1533DB-0AF2-443D-B5CD-224716EA7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426" y="3849192"/>
                <a:ext cx="83067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2E87D04-A221-483E-B6B4-4279A52B6EBD}"/>
                  </a:ext>
                </a:extLst>
              </p:cNvPr>
              <p:cNvSpPr/>
              <p:nvPr/>
            </p:nvSpPr>
            <p:spPr>
              <a:xfrm>
                <a:off x="5207969" y="3365485"/>
                <a:ext cx="6880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2E87D04-A221-483E-B6B4-4279A52B6E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969" y="3365485"/>
                <a:ext cx="68800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04167FA-9443-4984-91AE-D16DB5E4552E}"/>
                  </a:ext>
                </a:extLst>
              </p:cNvPr>
              <p:cNvSpPr/>
              <p:nvPr/>
            </p:nvSpPr>
            <p:spPr>
              <a:xfrm>
                <a:off x="5132673" y="3822124"/>
                <a:ext cx="734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04167FA-9443-4984-91AE-D16DB5E455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673" y="3822124"/>
                <a:ext cx="734240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52D9E06-01D6-488E-A6E5-0E217E96BCBC}"/>
                  </a:ext>
                </a:extLst>
              </p:cNvPr>
              <p:cNvSpPr/>
              <p:nvPr/>
            </p:nvSpPr>
            <p:spPr>
              <a:xfrm>
                <a:off x="3563888" y="4428980"/>
                <a:ext cx="387181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³+4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52D9E06-01D6-488E-A6E5-0E217E96B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428980"/>
                <a:ext cx="3871810" cy="400110"/>
              </a:xfrm>
              <a:prstGeom prst="rect">
                <a:avLst/>
              </a:prstGeom>
              <a:blipFill>
                <a:blip r:embed="rId1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9345F-9CF7-4E18-BDF7-75C7D3A78A17}"/>
                  </a:ext>
                </a:extLst>
              </p:cNvPr>
              <p:cNvSpPr/>
              <p:nvPr/>
            </p:nvSpPr>
            <p:spPr>
              <a:xfrm>
                <a:off x="3563888" y="4829090"/>
                <a:ext cx="387181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³+3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9345F-9CF7-4E18-BDF7-75C7D3A78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829090"/>
                <a:ext cx="3871810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D62ADC-3CCD-419B-A11D-1280D24E3177}"/>
                  </a:ext>
                </a:extLst>
              </p:cNvPr>
              <p:cNvSpPr/>
              <p:nvPr/>
            </p:nvSpPr>
            <p:spPr>
              <a:xfrm>
                <a:off x="5937252" y="3334963"/>
                <a:ext cx="734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D62ADC-3CCD-419B-A11D-1280D24E31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252" y="3334963"/>
                <a:ext cx="734240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460DB58-A296-4DCC-A622-7DA66BB01492}"/>
                  </a:ext>
                </a:extLst>
              </p:cNvPr>
              <p:cNvSpPr/>
              <p:nvPr/>
            </p:nvSpPr>
            <p:spPr>
              <a:xfrm>
                <a:off x="6014460" y="3842051"/>
                <a:ext cx="590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460DB58-A296-4DCC-A622-7DA66BB014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460" y="3842051"/>
                <a:ext cx="590226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0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1520" y="1124744"/>
                <a:ext cx="8640959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1)(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−3)=(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+2)(</m:t>
                    </m:r>
                    <m:sSup>
                      <m:sSupPr>
                        <m:ctrlPr>
                          <a:rPr lang="en-GB" sz="2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59" cy="1938992"/>
              </a:xfrm>
              <a:prstGeom prst="rect">
                <a:avLst/>
              </a:prstGeom>
              <a:blipFill>
                <a:blip r:embed="rId2"/>
                <a:stretch>
                  <a:fillRect l="-705" t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9709533"/>
                  </p:ext>
                </p:extLst>
              </p:nvPr>
            </p:nvGraphicFramePr>
            <p:xfrm>
              <a:off x="348027" y="2738604"/>
              <a:ext cx="2455719" cy="1509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8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032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0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9709533"/>
                  </p:ext>
                </p:extLst>
              </p:nvPr>
            </p:nvGraphicFramePr>
            <p:xfrm>
              <a:off x="348027" y="2738604"/>
              <a:ext cx="2455719" cy="15096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8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1857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03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202985" b="-2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259" r="-101481" b="-2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746" r="-2239" b="-20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1220" r="-202985" b="-1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3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98795" r="-202985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20948" y="3295371"/>
                <a:ext cx="39907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948" y="3295371"/>
                <a:ext cx="399077" cy="400110"/>
              </a:xfrm>
              <a:prstGeom prst="rect">
                <a:avLst/>
              </a:prstGeom>
              <a:blipFill>
                <a:blip r:embed="rId4"/>
                <a:stretch>
                  <a:fillRect l="-15152"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300289" y="3802459"/>
                <a:ext cx="54217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289" y="3802459"/>
                <a:ext cx="542178" cy="400110"/>
              </a:xfrm>
              <a:prstGeom prst="rect">
                <a:avLst/>
              </a:prstGeom>
              <a:blipFill>
                <a:blip r:embed="rId5"/>
                <a:stretch>
                  <a:fillRect l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142754" y="3295371"/>
                <a:ext cx="4601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754" y="3295371"/>
                <a:ext cx="460176" cy="400110"/>
              </a:xfrm>
              <a:prstGeom prst="rect">
                <a:avLst/>
              </a:prstGeom>
              <a:blipFill>
                <a:blip r:embed="rId6"/>
                <a:stretch>
                  <a:fillRect l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171341" y="3802459"/>
                <a:ext cx="41354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341" y="3802459"/>
                <a:ext cx="413546" cy="400110"/>
              </a:xfrm>
              <a:prstGeom prst="rect">
                <a:avLst/>
              </a:prstGeom>
              <a:blipFill>
                <a:blip r:embed="rId7"/>
                <a:stretch>
                  <a:fillRect l="-19118" r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4382247"/>
                <a:ext cx="23762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382247"/>
                <a:ext cx="237626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67544" y="4782357"/>
                <a:ext cx="237626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82357"/>
                <a:ext cx="2376264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DC53B247-BFFD-4D3F-90FD-E934B7BAFDB8}"/>
              </a:ext>
            </a:extLst>
          </p:cNvPr>
          <p:cNvSpPr/>
          <p:nvPr/>
        </p:nvSpPr>
        <p:spPr>
          <a:xfrm>
            <a:off x="6660232" y="1124744"/>
            <a:ext cx="2952328" cy="1224136"/>
          </a:xfrm>
          <a:prstGeom prst="cloudCallout">
            <a:avLst>
              <a:gd name="adj1" fmla="val -76878"/>
              <a:gd name="adj2" fmla="val 1536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expanding one pair of brackets.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E5383C-8839-4862-AE1C-1D0CF3B682B9}"/>
              </a:ext>
            </a:extLst>
          </p:cNvPr>
          <p:cNvSpPr/>
          <p:nvPr/>
        </p:nvSpPr>
        <p:spPr>
          <a:xfrm>
            <a:off x="3491880" y="1484784"/>
            <a:ext cx="1584176" cy="3478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C1FD26B9-EDD1-4329-987F-68883F2B03F0}"/>
              </a:ext>
            </a:extLst>
          </p:cNvPr>
          <p:cNvSpPr/>
          <p:nvPr/>
        </p:nvSpPr>
        <p:spPr>
          <a:xfrm>
            <a:off x="6516216" y="2257947"/>
            <a:ext cx="3312367" cy="1138213"/>
          </a:xfrm>
          <a:prstGeom prst="cloudCallout">
            <a:avLst>
              <a:gd name="adj1" fmla="val -82734"/>
              <a:gd name="adj2" fmla="val -21148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expand then expand these two brackets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D566F2C-D7DB-4A88-9E56-46C359D0D8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4349723"/>
                  </p:ext>
                </p:extLst>
              </p:nvPr>
            </p:nvGraphicFramePr>
            <p:xfrm>
              <a:off x="3440040" y="2738604"/>
              <a:ext cx="3312000" cy="1523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77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−4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D566F2C-D7DB-4A88-9E56-46C359D0D8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4349723"/>
                  </p:ext>
                </p:extLst>
              </p:nvPr>
            </p:nvGraphicFramePr>
            <p:xfrm>
              <a:off x="3440040" y="2738604"/>
              <a:ext cx="3312000" cy="1523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2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77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r="-301471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00000" r="-201471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200000" r="-101471" b="-2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300000" r="-1471" b="-20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101205" r="-301471" b="-1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77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198810" r="-301471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C3B26DB-04A8-4030-9427-CADDA150E3B1}"/>
                  </a:ext>
                </a:extLst>
              </p:cNvPr>
              <p:cNvSpPr/>
              <p:nvPr/>
            </p:nvSpPr>
            <p:spPr>
              <a:xfrm>
                <a:off x="4457832" y="3342104"/>
                <a:ext cx="4956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³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C3B26DB-04A8-4030-9427-CADDA150E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832" y="3342104"/>
                <a:ext cx="495649" cy="400110"/>
              </a:xfrm>
              <a:prstGeom prst="rect">
                <a:avLst/>
              </a:prstGeom>
              <a:blipFill>
                <a:blip r:embed="rId11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F1533DB-0AF2-443D-B5CD-224716EA7B09}"/>
                  </a:ext>
                </a:extLst>
              </p:cNvPr>
              <p:cNvSpPr/>
              <p:nvPr/>
            </p:nvSpPr>
            <p:spPr>
              <a:xfrm>
                <a:off x="4241426" y="3849192"/>
                <a:ext cx="8306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F1533DB-0AF2-443D-B5CD-224716EA7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426" y="3849192"/>
                <a:ext cx="83067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2E87D04-A221-483E-B6B4-4279A52B6EBD}"/>
                  </a:ext>
                </a:extLst>
              </p:cNvPr>
              <p:cNvSpPr/>
              <p:nvPr/>
            </p:nvSpPr>
            <p:spPr>
              <a:xfrm>
                <a:off x="5136635" y="3365485"/>
                <a:ext cx="8306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²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2E87D04-A221-483E-B6B4-4279A52B6E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635" y="3365485"/>
                <a:ext cx="830677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04167FA-9443-4984-91AE-D16DB5E4552E}"/>
                  </a:ext>
                </a:extLst>
              </p:cNvPr>
              <p:cNvSpPr/>
              <p:nvPr/>
            </p:nvSpPr>
            <p:spPr>
              <a:xfrm>
                <a:off x="5132673" y="3822124"/>
                <a:ext cx="734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04167FA-9443-4984-91AE-D16DB5E455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673" y="3822124"/>
                <a:ext cx="734240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52D9E06-01D6-488E-A6E5-0E217E96BCBC}"/>
                  </a:ext>
                </a:extLst>
              </p:cNvPr>
              <p:cNvSpPr/>
              <p:nvPr/>
            </p:nvSpPr>
            <p:spPr>
              <a:xfrm>
                <a:off x="3563888" y="4428980"/>
                <a:ext cx="387181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52D9E06-01D6-488E-A6E5-0E217E96B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428980"/>
                <a:ext cx="3871810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9345F-9CF7-4E18-BDF7-75C7D3A78A17}"/>
                  </a:ext>
                </a:extLst>
              </p:cNvPr>
              <p:cNvSpPr/>
              <p:nvPr/>
            </p:nvSpPr>
            <p:spPr>
              <a:xfrm>
                <a:off x="3563888" y="4829090"/>
                <a:ext cx="387181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</m:oMath>
                </a14:m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9345F-9CF7-4E18-BDF7-75C7D3A78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829090"/>
                <a:ext cx="3871810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D62ADC-3CCD-419B-A11D-1280D24E3177}"/>
                  </a:ext>
                </a:extLst>
              </p:cNvPr>
              <p:cNvSpPr/>
              <p:nvPr/>
            </p:nvSpPr>
            <p:spPr>
              <a:xfrm>
                <a:off x="5937252" y="3334963"/>
                <a:ext cx="734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D62ADC-3CCD-419B-A11D-1280D24E31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252" y="3334963"/>
                <a:ext cx="734240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460DB58-A296-4DCC-A622-7DA66BB01492}"/>
                  </a:ext>
                </a:extLst>
              </p:cNvPr>
              <p:cNvSpPr/>
              <p:nvPr/>
            </p:nvSpPr>
            <p:spPr>
              <a:xfrm>
                <a:off x="6014460" y="3842051"/>
                <a:ext cx="590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+6</m:t>
                      </m:r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460DB58-A296-4DCC-A622-7DA66BB014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460" y="3842051"/>
                <a:ext cx="590226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56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993FE71-CD8B-4003-A989-C7C5208AC712}"/>
                  </a:ext>
                </a:extLst>
              </p:cNvPr>
              <p:cNvSpPr/>
              <p:nvPr/>
            </p:nvSpPr>
            <p:spPr>
              <a:xfrm>
                <a:off x="251520" y="1124745"/>
                <a:ext cx="8640960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the following expressions: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values of the integers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993FE71-CD8B-4003-A989-C7C5208AC7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5"/>
                <a:ext cx="8640960" cy="5324535"/>
              </a:xfrm>
              <a:prstGeom prst="rect">
                <a:avLst/>
              </a:prstGeom>
              <a:blipFill>
                <a:blip r:embed="rId2"/>
                <a:stretch>
                  <a:fillRect l="-705" t="-573" b="-1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43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993FE71-CD8B-4003-A989-C7C5208AC712}"/>
                  </a:ext>
                </a:extLst>
              </p:cNvPr>
              <p:cNvSpPr/>
              <p:nvPr/>
            </p:nvSpPr>
            <p:spPr>
              <a:xfrm>
                <a:off x="251520" y="1124745"/>
                <a:ext cx="8640960" cy="5359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−2)(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−100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values of the integers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	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993FE71-CD8B-4003-A989-C7C5208AC7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5"/>
                <a:ext cx="8640960" cy="5359481"/>
              </a:xfrm>
              <a:prstGeom prst="rect">
                <a:avLst/>
              </a:prstGeom>
              <a:blipFill>
                <a:blip r:embed="rId2"/>
                <a:stretch>
                  <a:fillRect l="-705" t="-569" b="-1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53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56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3AFDF658FE94AAC70CD23DBCF8E2C" ma:contentTypeVersion="10" ma:contentTypeDescription="Create a new document." ma:contentTypeScope="" ma:versionID="c7f98e4f7aa2af65a1ede296f7e09931">
  <xsd:schema xmlns:xsd="http://www.w3.org/2001/XMLSchema" xmlns:xs="http://www.w3.org/2001/XMLSchema" xmlns:p="http://schemas.microsoft.com/office/2006/metadata/properties" xmlns:ns3="831f1419-0446-499f-bdee-01680e863720" targetNamespace="http://schemas.microsoft.com/office/2006/metadata/properties" ma:root="true" ma:fieldsID="ee978020421c1b628e49aca0dbb8dfb7" ns3:_="">
    <xsd:import namespace="831f1419-0446-499f-bdee-01680e8637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f1419-0446-499f-bdee-01680e8637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080524-874F-4830-94ED-C40F6218F9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f1419-0446-499f-bdee-01680e863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F717CA-6F5B-4EC0-8BCC-D2B5F8CEB7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598E60-EF13-4796-8E9A-2A16890697C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31f1419-0446-499f-bdee-01680e86372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607</Words>
  <Application>Microsoft Office PowerPoint</Application>
  <PresentationFormat>On-screen Show (4:3)</PresentationFormat>
  <Paragraphs>116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</cp:lastModifiedBy>
  <cp:revision>37</cp:revision>
  <dcterms:created xsi:type="dcterms:W3CDTF">2015-07-01T12:05:39Z</dcterms:created>
  <dcterms:modified xsi:type="dcterms:W3CDTF">2020-07-17T19:34:08Z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0x0101006CA3AFDF658FE94AAC70CD23DBCF8E2C</vt:lpwstr>
  </property>
</Properties>
</file>