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0" r:id="rId2"/>
  </p:sldMasterIdLst>
  <p:notesMasterIdLst>
    <p:notesMasterId r:id="rId35"/>
  </p:notesMasterIdLst>
  <p:sldIdLst>
    <p:sldId id="256" r:id="rId3"/>
    <p:sldId id="287" r:id="rId4"/>
    <p:sldId id="284" r:id="rId5"/>
    <p:sldId id="276" r:id="rId6"/>
    <p:sldId id="289" r:id="rId7"/>
    <p:sldId id="285" r:id="rId8"/>
    <p:sldId id="288" r:id="rId9"/>
    <p:sldId id="291" r:id="rId10"/>
    <p:sldId id="292" r:id="rId11"/>
    <p:sldId id="294" r:id="rId12"/>
    <p:sldId id="296" r:id="rId13"/>
    <p:sldId id="297" r:id="rId14"/>
    <p:sldId id="301" r:id="rId15"/>
    <p:sldId id="298" r:id="rId16"/>
    <p:sldId id="300" r:id="rId17"/>
    <p:sldId id="293" r:id="rId18"/>
    <p:sldId id="302" r:id="rId19"/>
    <p:sldId id="299" r:id="rId20"/>
    <p:sldId id="304" r:id="rId21"/>
    <p:sldId id="305" r:id="rId22"/>
    <p:sldId id="295" r:id="rId23"/>
    <p:sldId id="303" r:id="rId24"/>
    <p:sldId id="306" r:id="rId25"/>
    <p:sldId id="307" r:id="rId26"/>
    <p:sldId id="308" r:id="rId27"/>
    <p:sldId id="290" r:id="rId28"/>
    <p:sldId id="310" r:id="rId29"/>
    <p:sldId id="309" r:id="rId30"/>
    <p:sldId id="311" r:id="rId31"/>
    <p:sldId id="286" r:id="rId32"/>
    <p:sldId id="312" r:id="rId33"/>
    <p:sldId id="31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986CF7-1BDA-4287-88C5-1A5B407935BD}" v="9" dt="2020-05-07T09:48:03.7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6986CF7-1BDA-4287-88C5-1A5B407935BD}"/>
    <pc:docChg chg="undo custSel modSld modMainMaster">
      <pc:chgData name="Danielle" userId="e2554c37-e717-43a0-ba79-1183ca921ccd" providerId="ADAL" clId="{D6986CF7-1BDA-4287-88C5-1A5B407935BD}" dt="2020-05-19T09:05:18.363" v="27" actId="478"/>
      <pc:docMkLst>
        <pc:docMk/>
      </pc:docMkLst>
      <pc:sldChg chg="modSp mod">
        <pc:chgData name="Danielle" userId="e2554c37-e717-43a0-ba79-1183ca921ccd" providerId="ADAL" clId="{D6986CF7-1BDA-4287-88C5-1A5B407935BD}" dt="2020-05-07T09:47:00.262" v="12" actId="2711"/>
        <pc:sldMkLst>
          <pc:docMk/>
          <pc:sldMk cId="245955087" sldId="256"/>
        </pc:sldMkLst>
        <pc:spChg chg="mod">
          <ac:chgData name="Danielle" userId="e2554c37-e717-43a0-ba79-1183ca921ccd" providerId="ADAL" clId="{D6986CF7-1BDA-4287-88C5-1A5B407935BD}" dt="2020-05-07T09:47:00.262" v="12" actId="2711"/>
          <ac:spMkLst>
            <pc:docMk/>
            <pc:sldMk cId="245955087" sldId="256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D6986CF7-1BDA-4287-88C5-1A5B407935BD}" dt="2020-05-07T09:47:17.590" v="15" actId="2711"/>
        <pc:sldMkLst>
          <pc:docMk/>
          <pc:sldMk cId="567837155" sldId="276"/>
        </pc:sldMkLst>
        <pc:spChg chg="mod">
          <ac:chgData name="Danielle" userId="e2554c37-e717-43a0-ba79-1183ca921ccd" providerId="ADAL" clId="{D6986CF7-1BDA-4287-88C5-1A5B407935BD}" dt="2020-05-07T09:47:17.590" v="15" actId="2711"/>
          <ac:spMkLst>
            <pc:docMk/>
            <pc:sldMk cId="567837155" sldId="276"/>
            <ac:spMk id="6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17.590" v="15" actId="2711"/>
          <ac:spMkLst>
            <pc:docMk/>
            <pc:sldMk cId="567837155" sldId="276"/>
            <ac:spMk id="7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17.590" v="15" actId="2711"/>
          <ac:spMkLst>
            <pc:docMk/>
            <pc:sldMk cId="567837155" sldId="276"/>
            <ac:spMk id="8" creationId="{00000000-0000-0000-0000-000000000000}"/>
          </ac:spMkLst>
        </pc:spChg>
      </pc:sldChg>
      <pc:sldChg chg="modSp">
        <pc:chgData name="Danielle" userId="e2554c37-e717-43a0-ba79-1183ca921ccd" providerId="ADAL" clId="{D6986CF7-1BDA-4287-88C5-1A5B407935BD}" dt="2020-05-07T09:47:11.667" v="14" actId="2711"/>
        <pc:sldMkLst>
          <pc:docMk/>
          <pc:sldMk cId="2251405120" sldId="284"/>
        </pc:sldMkLst>
        <pc:spChg chg="mod">
          <ac:chgData name="Danielle" userId="e2554c37-e717-43a0-ba79-1183ca921ccd" providerId="ADAL" clId="{D6986CF7-1BDA-4287-88C5-1A5B407935BD}" dt="2020-05-07T09:47:11.667" v="14" actId="2711"/>
          <ac:spMkLst>
            <pc:docMk/>
            <pc:sldMk cId="2251405120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11.667" v="14" actId="2711"/>
          <ac:spMkLst>
            <pc:docMk/>
            <pc:sldMk cId="2251405120" sldId="284"/>
            <ac:spMk id="3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11.667" v="14" actId="2711"/>
          <ac:spMkLst>
            <pc:docMk/>
            <pc:sldMk cId="2251405120" sldId="284"/>
            <ac:spMk id="4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11.667" v="14" actId="2711"/>
          <ac:spMkLst>
            <pc:docMk/>
            <pc:sldMk cId="2251405120" sldId="284"/>
            <ac:spMk id="5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11.667" v="14" actId="2711"/>
          <ac:spMkLst>
            <pc:docMk/>
            <pc:sldMk cId="2251405120" sldId="284"/>
            <ac:spMk id="6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11.667" v="14" actId="2711"/>
          <ac:spMkLst>
            <pc:docMk/>
            <pc:sldMk cId="2251405120" sldId="284"/>
            <ac:spMk id="9" creationId="{00000000-0000-0000-0000-000000000000}"/>
          </ac:spMkLst>
        </pc:spChg>
      </pc:sldChg>
      <pc:sldChg chg="modSp mod">
        <pc:chgData name="Danielle" userId="e2554c37-e717-43a0-ba79-1183ca921ccd" providerId="ADAL" clId="{D6986CF7-1BDA-4287-88C5-1A5B407935BD}" dt="2020-05-07T09:47:25.433" v="16" actId="2711"/>
        <pc:sldMkLst>
          <pc:docMk/>
          <pc:sldMk cId="1944664647" sldId="285"/>
        </pc:sldMkLst>
        <pc:spChg chg="mod">
          <ac:chgData name="Danielle" userId="e2554c37-e717-43a0-ba79-1183ca921ccd" providerId="ADAL" clId="{D6986CF7-1BDA-4287-88C5-1A5B407935BD}" dt="2020-05-07T09:47:25.433" v="16" actId="2711"/>
          <ac:spMkLst>
            <pc:docMk/>
            <pc:sldMk cId="1944664647" sldId="285"/>
            <ac:spMk id="3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25.433" v="16" actId="2711"/>
          <ac:spMkLst>
            <pc:docMk/>
            <pc:sldMk cId="1944664647" sldId="285"/>
            <ac:spMk id="6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25.433" v="16" actId="2711"/>
          <ac:spMkLst>
            <pc:docMk/>
            <pc:sldMk cId="1944664647" sldId="285"/>
            <ac:spMk id="7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25.433" v="16" actId="2711"/>
          <ac:spMkLst>
            <pc:docMk/>
            <pc:sldMk cId="1944664647" sldId="285"/>
            <ac:spMk id="8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25.433" v="16" actId="2711"/>
          <ac:spMkLst>
            <pc:docMk/>
            <pc:sldMk cId="1944664647" sldId="285"/>
            <ac:spMk id="9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25.433" v="16" actId="2711"/>
          <ac:spMkLst>
            <pc:docMk/>
            <pc:sldMk cId="1944664647" sldId="285"/>
            <ac:spMk id="10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25.433" v="16" actId="2711"/>
          <ac:spMkLst>
            <pc:docMk/>
            <pc:sldMk cId="1944664647" sldId="285"/>
            <ac:spMk id="11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25.433" v="16" actId="2711"/>
          <ac:spMkLst>
            <pc:docMk/>
            <pc:sldMk cId="1944664647" sldId="285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D6986CF7-1BDA-4287-88C5-1A5B407935BD}" dt="2020-05-07T09:48:23.495" v="24" actId="2711"/>
        <pc:sldMkLst>
          <pc:docMk/>
          <pc:sldMk cId="287066227" sldId="286"/>
        </pc:sldMkLst>
        <pc:spChg chg="mod">
          <ac:chgData name="Danielle" userId="e2554c37-e717-43a0-ba79-1183ca921ccd" providerId="ADAL" clId="{D6986CF7-1BDA-4287-88C5-1A5B407935BD}" dt="2020-05-07T09:48:23.495" v="24" actId="2711"/>
          <ac:spMkLst>
            <pc:docMk/>
            <pc:sldMk cId="287066227" sldId="286"/>
            <ac:spMk id="3" creationId="{00000000-0000-0000-0000-000000000000}"/>
          </ac:spMkLst>
        </pc:spChg>
      </pc:sldChg>
      <pc:sldChg chg="addSp delSp modSp mod addAnim delAnim">
        <pc:chgData name="Danielle" userId="e2554c37-e717-43a0-ba79-1183ca921ccd" providerId="ADAL" clId="{D6986CF7-1BDA-4287-88C5-1A5B407935BD}" dt="2020-05-19T09:05:18.363" v="27" actId="478"/>
        <pc:sldMkLst>
          <pc:docMk/>
          <pc:sldMk cId="1813090056" sldId="287"/>
        </pc:sldMkLst>
        <pc:spChg chg="mod">
          <ac:chgData name="Danielle" userId="e2554c37-e717-43a0-ba79-1183ca921ccd" providerId="ADAL" clId="{D6986CF7-1BDA-4287-88C5-1A5B407935BD}" dt="2020-05-07T09:47:06.193" v="13" actId="2711"/>
          <ac:spMkLst>
            <pc:docMk/>
            <pc:sldMk cId="1813090056" sldId="287"/>
            <ac:spMk id="2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06.193" v="13" actId="2711"/>
          <ac:spMkLst>
            <pc:docMk/>
            <pc:sldMk cId="1813090056" sldId="287"/>
            <ac:spMk id="3" creationId="{00000000-0000-0000-0000-000000000000}"/>
          </ac:spMkLst>
        </pc:spChg>
        <pc:spChg chg="add del mod">
          <ac:chgData name="Danielle" userId="e2554c37-e717-43a0-ba79-1183ca921ccd" providerId="ADAL" clId="{D6986CF7-1BDA-4287-88C5-1A5B407935BD}" dt="2020-05-19T09:05:18.363" v="27" actId="478"/>
          <ac:spMkLst>
            <pc:docMk/>
            <pc:sldMk cId="1813090056" sldId="287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D6986CF7-1BDA-4287-88C5-1A5B407935BD}" dt="2020-05-07T09:47:33.513" v="17" actId="2711"/>
        <pc:sldMkLst>
          <pc:docMk/>
          <pc:sldMk cId="2443557668" sldId="288"/>
        </pc:sldMkLst>
        <pc:spChg chg="mod">
          <ac:chgData name="Danielle" userId="e2554c37-e717-43a0-ba79-1183ca921ccd" providerId="ADAL" clId="{D6986CF7-1BDA-4287-88C5-1A5B407935BD}" dt="2020-05-07T09:47:33.513" v="17" actId="2711"/>
          <ac:spMkLst>
            <pc:docMk/>
            <pc:sldMk cId="2443557668" sldId="288"/>
            <ac:spMk id="3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33.513" v="17" actId="2711"/>
          <ac:spMkLst>
            <pc:docMk/>
            <pc:sldMk cId="2443557668" sldId="288"/>
            <ac:spMk id="6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33.513" v="17" actId="2711"/>
          <ac:spMkLst>
            <pc:docMk/>
            <pc:sldMk cId="2443557668" sldId="288"/>
            <ac:spMk id="7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33.513" v="17" actId="2711"/>
          <ac:spMkLst>
            <pc:docMk/>
            <pc:sldMk cId="2443557668" sldId="288"/>
            <ac:spMk id="8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33.513" v="17" actId="2711"/>
          <ac:spMkLst>
            <pc:docMk/>
            <pc:sldMk cId="2443557668" sldId="288"/>
            <ac:spMk id="9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33.513" v="17" actId="2711"/>
          <ac:spMkLst>
            <pc:docMk/>
            <pc:sldMk cId="2443557668" sldId="288"/>
            <ac:spMk id="10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33.513" v="17" actId="2711"/>
          <ac:spMkLst>
            <pc:docMk/>
            <pc:sldMk cId="2443557668" sldId="288"/>
            <ac:spMk id="11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33.513" v="17" actId="2711"/>
          <ac:spMkLst>
            <pc:docMk/>
            <pc:sldMk cId="2443557668" sldId="288"/>
            <ac:spMk id="12" creationId="{00000000-0000-0000-0000-000000000000}"/>
          </ac:spMkLst>
        </pc:spChg>
      </pc:sldChg>
      <pc:sldChg chg="modSp">
        <pc:chgData name="Danielle" userId="e2554c37-e717-43a0-ba79-1183ca921ccd" providerId="ADAL" clId="{D6986CF7-1BDA-4287-88C5-1A5B407935BD}" dt="2020-05-07T09:47:58.226" v="20" actId="2711"/>
        <pc:sldMkLst>
          <pc:docMk/>
          <pc:sldMk cId="3199837728" sldId="290"/>
        </pc:sldMkLst>
        <pc:spChg chg="mod">
          <ac:chgData name="Danielle" userId="e2554c37-e717-43a0-ba79-1183ca921ccd" providerId="ADAL" clId="{D6986CF7-1BDA-4287-88C5-1A5B407935BD}" dt="2020-05-07T09:47:58.226" v="20" actId="2711"/>
          <ac:spMkLst>
            <pc:docMk/>
            <pc:sldMk cId="3199837728" sldId="290"/>
            <ac:spMk id="2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58.226" v="20" actId="2711"/>
          <ac:spMkLst>
            <pc:docMk/>
            <pc:sldMk cId="3199837728" sldId="290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D6986CF7-1BDA-4287-88C5-1A5B407935BD}" dt="2020-05-07T09:47:41.389" v="18" actId="2711"/>
        <pc:sldMkLst>
          <pc:docMk/>
          <pc:sldMk cId="3609533196" sldId="291"/>
        </pc:sldMkLst>
        <pc:spChg chg="mod">
          <ac:chgData name="Danielle" userId="e2554c37-e717-43a0-ba79-1183ca921ccd" providerId="ADAL" clId="{D6986CF7-1BDA-4287-88C5-1A5B407935BD}" dt="2020-05-07T09:47:41.389" v="18" actId="2711"/>
          <ac:spMkLst>
            <pc:docMk/>
            <pc:sldMk cId="3609533196" sldId="291"/>
            <ac:spMk id="2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41.389" v="18" actId="2711"/>
          <ac:spMkLst>
            <pc:docMk/>
            <pc:sldMk cId="3609533196" sldId="291"/>
            <ac:spMk id="3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41.389" v="18" actId="2711"/>
          <ac:spMkLst>
            <pc:docMk/>
            <pc:sldMk cId="3609533196" sldId="291"/>
            <ac:spMk id="4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41.389" v="18" actId="2711"/>
          <ac:spMkLst>
            <pc:docMk/>
            <pc:sldMk cId="3609533196" sldId="291"/>
            <ac:spMk id="5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7:41.389" v="18" actId="2711"/>
          <ac:spMkLst>
            <pc:docMk/>
            <pc:sldMk cId="3609533196" sldId="291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D6986CF7-1BDA-4287-88C5-1A5B407935BD}" dt="2020-05-07T09:47:46.407" v="19" actId="2711"/>
        <pc:sldMkLst>
          <pc:docMk/>
          <pc:sldMk cId="3784716383" sldId="292"/>
        </pc:sldMkLst>
        <pc:spChg chg="mod">
          <ac:chgData name="Danielle" userId="e2554c37-e717-43a0-ba79-1183ca921ccd" providerId="ADAL" clId="{D6986CF7-1BDA-4287-88C5-1A5B407935BD}" dt="2020-05-07T09:47:46.407" v="19" actId="2711"/>
          <ac:spMkLst>
            <pc:docMk/>
            <pc:sldMk cId="3784716383" sldId="292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D6986CF7-1BDA-4287-88C5-1A5B407935BD}" dt="2020-05-07T09:48:09.812" v="22" actId="2711"/>
        <pc:sldMkLst>
          <pc:docMk/>
          <pc:sldMk cId="3811183840" sldId="309"/>
        </pc:sldMkLst>
        <pc:spChg chg="mod">
          <ac:chgData name="Danielle" userId="e2554c37-e717-43a0-ba79-1183ca921ccd" providerId="ADAL" clId="{D6986CF7-1BDA-4287-88C5-1A5B407935BD}" dt="2020-05-07T09:48:09.812" v="22" actId="2711"/>
          <ac:spMkLst>
            <pc:docMk/>
            <pc:sldMk cId="3811183840" sldId="309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D6986CF7-1BDA-4287-88C5-1A5B407935BD}" dt="2020-05-07T09:48:03.773" v="21" actId="2711"/>
        <pc:sldMkLst>
          <pc:docMk/>
          <pc:sldMk cId="3823785004" sldId="310"/>
        </pc:sldMkLst>
        <pc:spChg chg="mod">
          <ac:chgData name="Danielle" userId="e2554c37-e717-43a0-ba79-1183ca921ccd" providerId="ADAL" clId="{D6986CF7-1BDA-4287-88C5-1A5B407935BD}" dt="2020-05-07T09:48:03.773" v="21" actId="2711"/>
          <ac:spMkLst>
            <pc:docMk/>
            <pc:sldMk cId="3823785004" sldId="310"/>
            <ac:spMk id="2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8:03.773" v="21" actId="2711"/>
          <ac:spMkLst>
            <pc:docMk/>
            <pc:sldMk cId="3823785004" sldId="310"/>
            <ac:spMk id="3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8:03.773" v="21" actId="2711"/>
          <ac:spMkLst>
            <pc:docMk/>
            <pc:sldMk cId="3823785004" sldId="310"/>
            <ac:spMk id="4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8:03.773" v="21" actId="2711"/>
          <ac:spMkLst>
            <pc:docMk/>
            <pc:sldMk cId="3823785004" sldId="310"/>
            <ac:spMk id="5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8:03.773" v="21" actId="2711"/>
          <ac:spMkLst>
            <pc:docMk/>
            <pc:sldMk cId="3823785004" sldId="310"/>
            <ac:spMk id="6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8:03.773" v="21" actId="2711"/>
          <ac:spMkLst>
            <pc:docMk/>
            <pc:sldMk cId="3823785004" sldId="310"/>
            <ac:spMk id="9" creationId="{00000000-0000-0000-0000-000000000000}"/>
          </ac:spMkLst>
        </pc:spChg>
        <pc:cxnChg chg="mod">
          <ac:chgData name="Danielle" userId="e2554c37-e717-43a0-ba79-1183ca921ccd" providerId="ADAL" clId="{D6986CF7-1BDA-4287-88C5-1A5B407935BD}" dt="2020-05-07T09:48:03.773" v="21" actId="2711"/>
          <ac:cxnSpMkLst>
            <pc:docMk/>
            <pc:sldMk cId="3823785004" sldId="310"/>
            <ac:cxnSpMk id="8" creationId="{00000000-0000-0000-0000-000000000000}"/>
          </ac:cxnSpMkLst>
        </pc:cxnChg>
        <pc:cxnChg chg="mod">
          <ac:chgData name="Danielle" userId="e2554c37-e717-43a0-ba79-1183ca921ccd" providerId="ADAL" clId="{D6986CF7-1BDA-4287-88C5-1A5B407935BD}" dt="2020-05-07T09:48:03.773" v="21" actId="2711"/>
          <ac:cxnSpMkLst>
            <pc:docMk/>
            <pc:sldMk cId="3823785004" sldId="310"/>
            <ac:cxnSpMk id="11" creationId="{00000000-0000-0000-0000-000000000000}"/>
          </ac:cxnSpMkLst>
        </pc:cxnChg>
        <pc:cxnChg chg="mod">
          <ac:chgData name="Danielle" userId="e2554c37-e717-43a0-ba79-1183ca921ccd" providerId="ADAL" clId="{D6986CF7-1BDA-4287-88C5-1A5B407935BD}" dt="2020-05-07T09:48:03.773" v="21" actId="2711"/>
          <ac:cxnSpMkLst>
            <pc:docMk/>
            <pc:sldMk cId="3823785004" sldId="310"/>
            <ac:cxnSpMk id="12" creationId="{00000000-0000-0000-0000-000000000000}"/>
          </ac:cxnSpMkLst>
        </pc:cxnChg>
        <pc:cxnChg chg="mod">
          <ac:chgData name="Danielle" userId="e2554c37-e717-43a0-ba79-1183ca921ccd" providerId="ADAL" clId="{D6986CF7-1BDA-4287-88C5-1A5B407935BD}" dt="2020-05-07T09:48:03.773" v="21" actId="2711"/>
          <ac:cxnSpMkLst>
            <pc:docMk/>
            <pc:sldMk cId="3823785004" sldId="310"/>
            <ac:cxnSpMk id="13" creationId="{00000000-0000-0000-0000-000000000000}"/>
          </ac:cxnSpMkLst>
        </pc:cxnChg>
        <pc:cxnChg chg="mod">
          <ac:chgData name="Danielle" userId="e2554c37-e717-43a0-ba79-1183ca921ccd" providerId="ADAL" clId="{D6986CF7-1BDA-4287-88C5-1A5B407935BD}" dt="2020-05-07T09:48:03.773" v="21" actId="2711"/>
          <ac:cxnSpMkLst>
            <pc:docMk/>
            <pc:sldMk cId="3823785004" sldId="310"/>
            <ac:cxnSpMk id="14" creationId="{00000000-0000-0000-0000-000000000000}"/>
          </ac:cxnSpMkLst>
        </pc:cxnChg>
        <pc:cxnChg chg="mod">
          <ac:chgData name="Danielle" userId="e2554c37-e717-43a0-ba79-1183ca921ccd" providerId="ADAL" clId="{D6986CF7-1BDA-4287-88C5-1A5B407935BD}" dt="2020-05-07T09:48:03.773" v="21" actId="2711"/>
          <ac:cxnSpMkLst>
            <pc:docMk/>
            <pc:sldMk cId="3823785004" sldId="310"/>
            <ac:cxnSpMk id="15" creationId="{00000000-0000-0000-0000-000000000000}"/>
          </ac:cxnSpMkLst>
        </pc:cxnChg>
      </pc:sldChg>
      <pc:sldChg chg="modSp mod">
        <pc:chgData name="Danielle" userId="e2554c37-e717-43a0-ba79-1183ca921ccd" providerId="ADAL" clId="{D6986CF7-1BDA-4287-88C5-1A5B407935BD}" dt="2020-05-07T09:48:17.276" v="23" actId="2711"/>
        <pc:sldMkLst>
          <pc:docMk/>
          <pc:sldMk cId="1217725214" sldId="311"/>
        </pc:sldMkLst>
        <pc:spChg chg="mod">
          <ac:chgData name="Danielle" userId="e2554c37-e717-43a0-ba79-1183ca921ccd" providerId="ADAL" clId="{D6986CF7-1BDA-4287-88C5-1A5B407935BD}" dt="2020-05-07T09:48:17.276" v="23" actId="2711"/>
          <ac:spMkLst>
            <pc:docMk/>
            <pc:sldMk cId="1217725214" sldId="311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D6986CF7-1BDA-4287-88C5-1A5B407935BD}" dt="2020-05-07T09:48:28.699" v="25" actId="2711"/>
        <pc:sldMkLst>
          <pc:docMk/>
          <pc:sldMk cId="1975769308" sldId="312"/>
        </pc:sldMkLst>
        <pc:spChg chg="mod">
          <ac:chgData name="Danielle" userId="e2554c37-e717-43a0-ba79-1183ca921ccd" providerId="ADAL" clId="{D6986CF7-1BDA-4287-88C5-1A5B407935BD}" dt="2020-05-07T09:48:28.699" v="25" actId="2711"/>
          <ac:spMkLst>
            <pc:docMk/>
            <pc:sldMk cId="1975769308" sldId="312"/>
            <ac:spMk id="3" creationId="{00000000-0000-0000-0000-000000000000}"/>
          </ac:spMkLst>
        </pc:spChg>
      </pc:sldChg>
      <pc:sldMasterChg chg="modSp modSldLayout">
        <pc:chgData name="Danielle" userId="e2554c37-e717-43a0-ba79-1183ca921ccd" providerId="ADAL" clId="{D6986CF7-1BDA-4287-88C5-1A5B407935BD}" dt="2020-05-07T09:46:48.961" v="11" actId="2711"/>
        <pc:sldMasterMkLst>
          <pc:docMk/>
          <pc:sldMasterMk cId="604081878" sldId="2147483697"/>
        </pc:sldMasterMkLst>
        <pc:spChg chg="mod">
          <ac:chgData name="Danielle" userId="e2554c37-e717-43a0-ba79-1183ca921ccd" providerId="ADAL" clId="{D6986CF7-1BDA-4287-88C5-1A5B407935BD}" dt="2020-05-07T09:46:43.732" v="10" actId="2711"/>
          <ac:spMkLst>
            <pc:docMk/>
            <pc:sldMasterMk cId="604081878" sldId="2147483697"/>
            <ac:spMk id="9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6:43.732" v="10" actId="2711"/>
          <ac:spMkLst>
            <pc:docMk/>
            <pc:sldMasterMk cId="604081878" sldId="2147483697"/>
            <ac:spMk id="18" creationId="{00000000-0000-0000-0000-000000000000}"/>
          </ac:spMkLst>
        </pc:spChg>
        <pc:picChg chg="mod">
          <ac:chgData name="Danielle" userId="e2554c37-e717-43a0-ba79-1183ca921ccd" providerId="ADAL" clId="{D6986CF7-1BDA-4287-88C5-1A5B407935BD}" dt="2020-05-07T09:46:43.732" v="10" actId="2711"/>
          <ac:picMkLst>
            <pc:docMk/>
            <pc:sldMasterMk cId="604081878" sldId="2147483697"/>
            <ac:picMk id="14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43.732" v="10" actId="2711"/>
          <ac:picMkLst>
            <pc:docMk/>
            <pc:sldMasterMk cId="604081878" sldId="2147483697"/>
            <ac:picMk id="15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43.732" v="10" actId="2711"/>
          <ac:picMkLst>
            <pc:docMk/>
            <pc:sldMasterMk cId="604081878" sldId="2147483697"/>
            <ac:picMk id="16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43.732" v="10" actId="2711"/>
          <ac:picMkLst>
            <pc:docMk/>
            <pc:sldMasterMk cId="604081878" sldId="2147483697"/>
            <ac:picMk id="17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43.732" v="10" actId="2711"/>
          <ac:picMkLst>
            <pc:docMk/>
            <pc:sldMasterMk cId="604081878" sldId="2147483697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6986CF7-1BDA-4287-88C5-1A5B407935BD}" dt="2020-05-07T09:46:48.961" v="11" actId="2711"/>
          <pc:sldLayoutMkLst>
            <pc:docMk/>
            <pc:sldMasterMk cId="604081878" sldId="2147483697"/>
            <pc:sldLayoutMk cId="165212075" sldId="2147483699"/>
          </pc:sldLayoutMkLst>
          <pc:spChg chg="mod">
            <ac:chgData name="Danielle" userId="e2554c37-e717-43a0-ba79-1183ca921ccd" providerId="ADAL" clId="{D6986CF7-1BDA-4287-88C5-1A5B407935BD}" dt="2020-05-07T09:46:48.961" v="11" actId="2711"/>
            <ac:spMkLst>
              <pc:docMk/>
              <pc:sldMasterMk cId="604081878" sldId="2147483697"/>
              <pc:sldLayoutMk cId="165212075" sldId="2147483699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D6986CF7-1BDA-4287-88C5-1A5B407935BD}" dt="2020-05-07T09:46:36.239" v="9" actId="2711"/>
        <pc:sldMasterMkLst>
          <pc:docMk/>
          <pc:sldMasterMk cId="3443426362" sldId="2147483700"/>
        </pc:sldMasterMkLst>
        <pc:spChg chg="mod">
          <ac:chgData name="Danielle" userId="e2554c37-e717-43a0-ba79-1183ca921ccd" providerId="ADAL" clId="{D6986CF7-1BDA-4287-88C5-1A5B407935BD}" dt="2020-05-07T09:46:10.805" v="0" actId="2711"/>
          <ac:spMkLst>
            <pc:docMk/>
            <pc:sldMasterMk cId="3443426362" sldId="2147483700"/>
            <ac:spMk id="14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6:10.805" v="0" actId="2711"/>
          <ac:spMkLst>
            <pc:docMk/>
            <pc:sldMasterMk cId="3443426362" sldId="2147483700"/>
            <ac:spMk id="15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6:10.805" v="0" actId="2711"/>
          <ac:spMkLst>
            <pc:docMk/>
            <pc:sldMasterMk cId="3443426362" sldId="2147483700"/>
            <ac:spMk id="16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6:10.805" v="0" actId="2711"/>
          <ac:spMkLst>
            <pc:docMk/>
            <pc:sldMasterMk cId="3443426362" sldId="2147483700"/>
            <ac:spMk id="17" creationId="{00000000-0000-0000-0000-000000000000}"/>
          </ac:spMkLst>
        </pc:spChg>
        <pc:spChg chg="mod">
          <ac:chgData name="Danielle" userId="e2554c37-e717-43a0-ba79-1183ca921ccd" providerId="ADAL" clId="{D6986CF7-1BDA-4287-88C5-1A5B407935BD}" dt="2020-05-07T09:46:10.805" v="0" actId="2711"/>
          <ac:spMkLst>
            <pc:docMk/>
            <pc:sldMasterMk cId="3443426362" sldId="2147483700"/>
            <ac:spMk id="18" creationId="{00000000-0000-0000-0000-000000000000}"/>
          </ac:spMkLst>
        </pc:spChg>
        <pc:picChg chg="mod">
          <ac:chgData name="Danielle" userId="e2554c37-e717-43a0-ba79-1183ca921ccd" providerId="ADAL" clId="{D6986CF7-1BDA-4287-88C5-1A5B407935BD}" dt="2020-05-07T09:46:10.805" v="0" actId="2711"/>
          <ac:picMkLst>
            <pc:docMk/>
            <pc:sldMasterMk cId="3443426362" sldId="2147483700"/>
            <ac:picMk id="13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10.805" v="0" actId="2711"/>
          <ac:picMkLst>
            <pc:docMk/>
            <pc:sldMasterMk cId="3443426362" sldId="2147483700"/>
            <ac:picMk id="29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10.805" v="0" actId="2711"/>
          <ac:picMkLst>
            <pc:docMk/>
            <pc:sldMasterMk cId="3443426362" sldId="2147483700"/>
            <ac:picMk id="31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10.805" v="0" actId="2711"/>
          <ac:picMkLst>
            <pc:docMk/>
            <pc:sldMasterMk cId="3443426362" sldId="2147483700"/>
            <ac:picMk id="32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10.805" v="0" actId="2711"/>
          <ac:picMkLst>
            <pc:docMk/>
            <pc:sldMasterMk cId="3443426362" sldId="2147483700"/>
            <ac:picMk id="33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10.805" v="0" actId="2711"/>
          <ac:picMkLst>
            <pc:docMk/>
            <pc:sldMasterMk cId="3443426362" sldId="2147483700"/>
            <ac:picMk id="34" creationId="{00000000-0000-0000-0000-000000000000}"/>
          </ac:picMkLst>
        </pc:picChg>
        <pc:picChg chg="mod">
          <ac:chgData name="Danielle" userId="e2554c37-e717-43a0-ba79-1183ca921ccd" providerId="ADAL" clId="{D6986CF7-1BDA-4287-88C5-1A5B407935BD}" dt="2020-05-07T09:46:10.805" v="0" actId="2711"/>
          <ac:picMkLst>
            <pc:docMk/>
            <pc:sldMasterMk cId="3443426362" sldId="214748370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D6986CF7-1BDA-4287-88C5-1A5B407935BD}" dt="2020-05-07T09:46:16.721" v="1" actId="2711"/>
          <pc:sldLayoutMkLst>
            <pc:docMk/>
            <pc:sldMasterMk cId="3443426362" sldId="2147483700"/>
            <pc:sldLayoutMk cId="2909198394" sldId="2147483702"/>
          </pc:sldLayoutMkLst>
          <pc:spChg chg="mod">
            <ac:chgData name="Danielle" userId="e2554c37-e717-43a0-ba79-1183ca921ccd" providerId="ADAL" clId="{D6986CF7-1BDA-4287-88C5-1A5B407935BD}" dt="2020-05-07T09:46:16.721" v="1" actId="2711"/>
            <ac:spMkLst>
              <pc:docMk/>
              <pc:sldMasterMk cId="3443426362" sldId="2147483700"/>
              <pc:sldLayoutMk cId="2909198394" sldId="214748370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D6986CF7-1BDA-4287-88C5-1A5B407935BD}" dt="2020-05-07T09:46:31.213" v="8" actId="1035"/>
          <pc:sldLayoutMkLst>
            <pc:docMk/>
            <pc:sldMasterMk cId="3443426362" sldId="2147483700"/>
            <pc:sldLayoutMk cId="2594748883" sldId="2147483703"/>
          </pc:sldLayoutMkLst>
          <pc:spChg chg="mod">
            <ac:chgData name="Danielle" userId="e2554c37-e717-43a0-ba79-1183ca921ccd" providerId="ADAL" clId="{D6986CF7-1BDA-4287-88C5-1A5B407935BD}" dt="2020-05-07T09:46:24.791" v="3" actId="13822"/>
            <ac:spMkLst>
              <pc:docMk/>
              <pc:sldMasterMk cId="3443426362" sldId="2147483700"/>
              <pc:sldLayoutMk cId="2594748883" sldId="2147483703"/>
              <ac:spMk id="2" creationId="{00000000-0000-0000-0000-000000000000}"/>
            </ac:spMkLst>
          </pc:spChg>
          <pc:spChg chg="mod">
            <ac:chgData name="Danielle" userId="e2554c37-e717-43a0-ba79-1183ca921ccd" providerId="ADAL" clId="{D6986CF7-1BDA-4287-88C5-1A5B407935BD}" dt="2020-05-07T09:46:24.791" v="3" actId="13822"/>
            <ac:spMkLst>
              <pc:docMk/>
              <pc:sldMasterMk cId="3443426362" sldId="2147483700"/>
              <pc:sldLayoutMk cId="2594748883" sldId="2147483703"/>
              <ac:spMk id="8" creationId="{00000000-0000-0000-0000-000000000000}"/>
            </ac:spMkLst>
          </pc:spChg>
          <pc:spChg chg="mod">
            <ac:chgData name="Danielle" userId="e2554c37-e717-43a0-ba79-1183ca921ccd" providerId="ADAL" clId="{D6986CF7-1BDA-4287-88C5-1A5B407935BD}" dt="2020-05-07T09:46:31.213" v="8" actId="1035"/>
            <ac:spMkLst>
              <pc:docMk/>
              <pc:sldMasterMk cId="3443426362" sldId="2147483700"/>
              <pc:sldLayoutMk cId="2594748883" sldId="2147483703"/>
              <ac:spMk id="9" creationId="{00000000-0000-0000-0000-000000000000}"/>
            </ac:spMkLst>
          </pc:spChg>
          <pc:spChg chg="mod">
            <ac:chgData name="Danielle" userId="e2554c37-e717-43a0-ba79-1183ca921ccd" providerId="ADAL" clId="{D6986CF7-1BDA-4287-88C5-1A5B407935BD}" dt="2020-05-07T09:46:27.596" v="6" actId="1036"/>
            <ac:spMkLst>
              <pc:docMk/>
              <pc:sldMasterMk cId="3443426362" sldId="2147483700"/>
              <pc:sldLayoutMk cId="2594748883" sldId="214748370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6986CF7-1BDA-4287-88C5-1A5B407935BD}" dt="2020-05-07T09:46:24.791" v="3" actId="13822"/>
            <ac:cxnSpMkLst>
              <pc:docMk/>
              <pc:sldMasterMk cId="3443426362" sldId="2147483700"/>
              <pc:sldLayoutMk cId="2594748883" sldId="214748370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6986CF7-1BDA-4287-88C5-1A5B407935BD}" dt="2020-05-07T09:46:24.791" v="3" actId="13822"/>
            <ac:cxnSpMkLst>
              <pc:docMk/>
              <pc:sldMasterMk cId="3443426362" sldId="2147483700"/>
              <pc:sldLayoutMk cId="2594748883" sldId="214748370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6986CF7-1BDA-4287-88C5-1A5B407935BD}" dt="2020-05-07T09:46:24.791" v="3" actId="13822"/>
            <ac:cxnSpMkLst>
              <pc:docMk/>
              <pc:sldMasterMk cId="3443426362" sldId="2147483700"/>
              <pc:sldLayoutMk cId="2594748883" sldId="214748370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6986CF7-1BDA-4287-88C5-1A5B407935BD}" dt="2020-05-07T09:46:24.791" v="3" actId="13822"/>
            <ac:cxnSpMkLst>
              <pc:docMk/>
              <pc:sldMasterMk cId="3443426362" sldId="2147483700"/>
              <pc:sldLayoutMk cId="2594748883" sldId="214748370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6986CF7-1BDA-4287-88C5-1A5B407935BD}" dt="2020-05-07T09:46:24.791" v="3" actId="13822"/>
            <ac:cxnSpMkLst>
              <pc:docMk/>
              <pc:sldMasterMk cId="3443426362" sldId="2147483700"/>
              <pc:sldLayoutMk cId="2594748883" sldId="214748370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D6986CF7-1BDA-4287-88C5-1A5B407935BD}" dt="2020-05-07T09:46:36.239" v="9" actId="2711"/>
          <pc:sldLayoutMkLst>
            <pc:docMk/>
            <pc:sldMasterMk cId="3443426362" sldId="2147483700"/>
            <pc:sldLayoutMk cId="1194560866" sldId="2147483704"/>
          </pc:sldLayoutMkLst>
          <pc:spChg chg="mod">
            <ac:chgData name="Danielle" userId="e2554c37-e717-43a0-ba79-1183ca921ccd" providerId="ADAL" clId="{D6986CF7-1BDA-4287-88C5-1A5B407935BD}" dt="2020-05-07T09:46:36.239" v="9" actId="2711"/>
            <ac:spMkLst>
              <pc:docMk/>
              <pc:sldMasterMk cId="3443426362" sldId="2147483700"/>
              <pc:sldLayoutMk cId="1194560866" sldId="2147483704"/>
              <ac:spMk id="2" creationId="{00000000-0000-0000-0000-000000000000}"/>
            </ac:spMkLst>
          </pc:spChg>
          <pc:spChg chg="mod">
            <ac:chgData name="Danielle" userId="e2554c37-e717-43a0-ba79-1183ca921ccd" providerId="ADAL" clId="{D6986CF7-1BDA-4287-88C5-1A5B407935BD}" dt="2020-05-07T09:46:36.239" v="9" actId="2711"/>
            <ac:spMkLst>
              <pc:docMk/>
              <pc:sldMasterMk cId="3443426362" sldId="2147483700"/>
              <pc:sldLayoutMk cId="1194560866" sldId="2147483704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39F42-3B66-4AAF-BBC3-3F79E728F84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5763-9041-4896-A9DD-59FE056C8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5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Jo Morgan @</a:t>
            </a:r>
            <a:r>
              <a:rPr lang="en-GB" dirty="0" err="1"/>
              <a:t>mathsjem</a:t>
            </a:r>
            <a:r>
              <a:rPr lang="en-GB" dirty="0"/>
              <a:t> www.resourceaholic.com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00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3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5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6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74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6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47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19627" y="245398"/>
            <a:ext cx="322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Multiplication,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Division and Power Laws 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</p:spTree>
    <p:extLst>
      <p:ext uri="{BB962C8B-B14F-4D97-AF65-F5344CB8AC3E}">
        <p14:creationId xmlns:p14="http://schemas.microsoft.com/office/powerpoint/2010/main" val="6040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19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9627" y="245398"/>
            <a:ext cx="322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Multiplication,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Division and Power Laws 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Index (indices), power, order, root, square, cube, simplify, multiply, divide, add, subtract, base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simplify using the basic laws.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apply the basic laws of indices to algebraic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expressions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combine the basic laws of indices.</a:t>
            </a:r>
          </a:p>
        </p:txBody>
      </p:sp>
    </p:spTree>
    <p:extLst>
      <p:ext uri="{BB962C8B-B14F-4D97-AF65-F5344CB8AC3E}">
        <p14:creationId xmlns:p14="http://schemas.microsoft.com/office/powerpoint/2010/main" val="34434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12474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Settler</a:t>
            </a:r>
          </a:p>
          <a:p>
            <a:pPr algn="ctr"/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same and what’s different?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3238385"/>
                  </p:ext>
                </p:extLst>
              </p:nvPr>
            </p:nvGraphicFramePr>
            <p:xfrm>
              <a:off x="2460104" y="2636912"/>
              <a:ext cx="6096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08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</a:t>
                          </a:r>
                          <a:r>
                            <a:rPr lang="en-GB" sz="2000" b="0" baseline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fifth power of two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Two to the power of five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3238385"/>
                  </p:ext>
                </p:extLst>
              </p:nvPr>
            </p:nvGraphicFramePr>
            <p:xfrm>
              <a:off x="2460104" y="2636912"/>
              <a:ext cx="6096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" t="-562" r="-100200" b="-1005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The</a:t>
                          </a:r>
                          <a:r>
                            <a:rPr lang="en-GB" sz="2000" b="0" baseline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 fifth power of two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08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 smtClean="0">
                              <a:solidFill>
                                <a:schemeClr val="tx1"/>
                              </a:solidFill>
                              <a:latin typeface="Comic Sans MS" panose="030F0702030302020204" pitchFamily="66" charset="0"/>
                            </a:rPr>
                            <a:t>Two to the power of five</a:t>
                          </a:r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00" t="-101130" r="-400" b="-11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955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2681119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2681119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201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222934" cy="1587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222934" cy="158710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4203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222934" cy="16065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222934" cy="16065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00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171637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171637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191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2681119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2681119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592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171637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171637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670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234155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234155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876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775970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775970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852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2728760" cy="12252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2728760" cy="12252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2632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43608" y="2924944"/>
                <a:ext cx="7144456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7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72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  <m:r>
                                    <a:rPr lang="en-GB" sz="7200" b="1" i="1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924944"/>
                <a:ext cx="7144456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55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763524"/>
                <a:ext cx="6768752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down the (prime) factor components of the following terms.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763524"/>
                <a:ext cx="6768752" cy="3785652"/>
              </a:xfrm>
              <a:prstGeom prst="rect">
                <a:avLst/>
              </a:prstGeom>
              <a:blipFill>
                <a:blip r:embed="rId2"/>
                <a:stretch>
                  <a:fillRect l="-900" t="-644" r="-450" b="-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211960" y="3148519"/>
                <a:ext cx="4320480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148519"/>
                <a:ext cx="4320480" cy="24006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09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923446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923446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583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234155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234155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6039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996952"/>
                <a:ext cx="3370410" cy="1590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996952"/>
                <a:ext cx="3370410" cy="15900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991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87824" y="2420888"/>
                <a:ext cx="3175678" cy="2828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420888"/>
                <a:ext cx="3175678" cy="28289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785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15816" y="2492896"/>
                <a:ext cx="3617977" cy="2828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492896"/>
                <a:ext cx="3617977" cy="28289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41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27784" y="2348880"/>
                <a:ext cx="3617977" cy="2828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7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7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7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7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7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348880"/>
                <a:ext cx="3617977" cy="28289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27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696744" cy="39692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Power Law</a:t>
                </a:r>
              </a:p>
              <a:p>
                <a:pPr algn="ctr"/>
                <a:endParaRPr lang="en-GB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Rewrite the following as powers of 2.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3969228"/>
              </a:xfrm>
              <a:prstGeom prst="rect">
                <a:avLst/>
              </a:prstGeom>
              <a:blipFill>
                <a:blip r:embed="rId2"/>
                <a:stretch>
                  <a:fillRect l="-910" t="-1075" b="-2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99992" y="2636912"/>
                <a:ext cx="3096344" cy="2931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GB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636912"/>
                <a:ext cx="3096344" cy="2931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83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696744" cy="162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Division Law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1621982"/>
              </a:xfrm>
              <a:prstGeom prst="rect">
                <a:avLst/>
              </a:prstGeom>
              <a:blipFill>
                <a:blip r:embed="rId2"/>
                <a:stretch>
                  <a:fillRect t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50970" y="1863408"/>
                <a:ext cx="2480359" cy="7673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GB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970" y="1863408"/>
                <a:ext cx="2480359" cy="767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95065" y="3350452"/>
                <a:ext cx="13056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065" y="3350452"/>
                <a:ext cx="130561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23728" y="3356992"/>
                <a:ext cx="13969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sSup>
                        <m:sSup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56992"/>
                <a:ext cx="139698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52105" y="2013000"/>
                <a:ext cx="92249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105" y="2013000"/>
                <a:ext cx="922497" cy="470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Callout 8"/>
          <p:cNvSpPr/>
          <p:nvPr/>
        </p:nvSpPr>
        <p:spPr>
          <a:xfrm>
            <a:off x="4272661" y="4365104"/>
            <a:ext cx="4537664" cy="1166829"/>
          </a:xfrm>
          <a:prstGeom prst="wedgeEllipseCallout">
            <a:avLst>
              <a:gd name="adj1" fmla="val -49406"/>
              <a:gd name="adj2" fmla="val -6967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base is the same and we’re dividing the terms, so we subtract the indices”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076056" y="2284084"/>
            <a:ext cx="396044" cy="394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425437" y="1834104"/>
            <a:ext cx="396044" cy="394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029393" y="1821442"/>
            <a:ext cx="396044" cy="394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655280" y="2302735"/>
            <a:ext cx="396044" cy="394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36507" y="2302735"/>
            <a:ext cx="396044" cy="394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680012" y="1815880"/>
            <a:ext cx="396044" cy="3942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78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Division Law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Complete the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Tarsia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jigsaw by matching up the sides with corresponding questions and answers.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will make a rectangle when finished!</a:t>
            </a:r>
          </a:p>
        </p:txBody>
      </p:sp>
    </p:spTree>
    <p:extLst>
      <p:ext uri="{BB962C8B-B14F-4D97-AF65-F5344CB8AC3E}">
        <p14:creationId xmlns:p14="http://schemas.microsoft.com/office/powerpoint/2010/main" val="38111838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Division Law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511" y="1628800"/>
            <a:ext cx="525917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2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6967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Multiplication Law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GB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1200329"/>
              </a:xfrm>
              <a:prstGeom prst="rect">
                <a:avLst/>
              </a:prstGeom>
              <a:blipFill>
                <a:blip r:embed="rId2"/>
                <a:stretch>
                  <a:fillRect t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50970" y="1863408"/>
                <a:ext cx="40422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970" y="1863408"/>
                <a:ext cx="404226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95065" y="3350452"/>
                <a:ext cx="13056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065" y="3350452"/>
                <a:ext cx="130561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23728" y="3356992"/>
                <a:ext cx="138736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56992"/>
                <a:ext cx="138736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91880" y="2492896"/>
                <a:ext cx="922497" cy="468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492896"/>
                <a:ext cx="922497" cy="4682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Callout 8"/>
          <p:cNvSpPr/>
          <p:nvPr/>
        </p:nvSpPr>
        <p:spPr>
          <a:xfrm>
            <a:off x="4272661" y="4365104"/>
            <a:ext cx="4537664" cy="1166829"/>
          </a:xfrm>
          <a:prstGeom prst="wedgeEllipseCallout">
            <a:avLst>
              <a:gd name="adj1" fmla="val -49406"/>
              <a:gd name="adj2" fmla="val -69670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base is the same and we’re multiplying the terms, so we add the indices”</a:t>
            </a:r>
          </a:p>
        </p:txBody>
      </p:sp>
    </p:spTree>
    <p:extLst>
      <p:ext uri="{BB962C8B-B14F-4D97-AF65-F5344CB8AC3E}">
        <p14:creationId xmlns:p14="http://schemas.microsoft.com/office/powerpoint/2010/main" val="225140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Find the correct path through the maze. You can only move horizontally and vertically one square at a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491" y="2492896"/>
            <a:ext cx="59912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66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491" y="2204864"/>
            <a:ext cx="59912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69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6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15616" y="1844824"/>
                <a:ext cx="2880320" cy="38480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1.5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2.5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d>
                      <m:d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𝑝𝑞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844824"/>
                <a:ext cx="2880320" cy="3848041"/>
              </a:xfrm>
              <a:prstGeom prst="rect">
                <a:avLst/>
              </a:prstGeom>
              <a:blipFill>
                <a:blip r:embed="rId3"/>
                <a:stretch>
                  <a:fillRect l="-3171" t="-1109" b="-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Multiplication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6096" y="1844824"/>
                <a:ext cx="2880320" cy="38570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Non-Examples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𝑝𝑞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𝑝𝑡</m:t>
                            </m:r>
                          </m:e>
                        </m:d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844824"/>
                <a:ext cx="2880320" cy="3857018"/>
              </a:xfrm>
              <a:prstGeom prst="rect">
                <a:avLst/>
              </a:prstGeom>
              <a:blipFill>
                <a:blip r:embed="rId4"/>
                <a:stretch>
                  <a:fillRect l="-3390" t="-1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8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350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Multiplication Law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 the following.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20" y="2403175"/>
                <a:ext cx="2808312" cy="3217484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4.5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2.5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03175"/>
                <a:ext cx="2808312" cy="3217484"/>
              </a:xfrm>
              <a:prstGeom prst="rect">
                <a:avLst/>
              </a:prstGeom>
              <a:blipFill>
                <a:blip r:embed="rId2"/>
                <a:stretch>
                  <a:fillRect l="-2169" t="-758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520" y="5758340"/>
                <a:ext cx="8640960" cy="804644"/>
              </a:xfrm>
              <a:prstGeom prst="rect">
                <a:avLst/>
              </a:prstGeom>
              <a:noFill/>
              <a:ln w="76200">
                <a:solidFill>
                  <a:srgbClr val="9842B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Create multiplication questions which have the following answers: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758340"/>
                <a:ext cx="8640960" cy="804644"/>
              </a:xfrm>
              <a:prstGeom prst="rect">
                <a:avLst/>
              </a:prstGeom>
              <a:blipFill>
                <a:blip r:embed="rId3"/>
                <a:stretch>
                  <a:fillRect l="-280" b="-6897"/>
                </a:stretch>
              </a:blipFill>
              <a:ln w="762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67844" y="2403175"/>
                <a:ext cx="2808312" cy="3128933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3.5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2.5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1.9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𝑝𝑞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03175"/>
                <a:ext cx="2808312" cy="3128933"/>
              </a:xfrm>
              <a:prstGeom prst="rect">
                <a:avLst/>
              </a:prstGeom>
              <a:blipFill>
                <a:blip r:embed="rId4"/>
                <a:stretch>
                  <a:fillRect l="-2391" t="-780" b="-2729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84168" y="2403175"/>
                <a:ext cx="2808312" cy="3178947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1.6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𝑎𝑏𝑐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𝑎𝑏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403175"/>
                <a:ext cx="2808312" cy="3178947"/>
              </a:xfrm>
              <a:prstGeom prst="rect">
                <a:avLst/>
              </a:prstGeom>
              <a:blipFill>
                <a:blip r:embed="rId5"/>
                <a:stretch>
                  <a:fillRect l="-2169" t="-766" b="-766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51520" y="2372435"/>
            <a:ext cx="2808312" cy="32566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9407" y="2372435"/>
            <a:ext cx="2808312" cy="325666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84168" y="2376895"/>
            <a:ext cx="2808312" cy="325666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66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Multiplication Law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20" y="2403175"/>
                <a:ext cx="2808312" cy="3217484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03175"/>
                <a:ext cx="2808312" cy="3217484"/>
              </a:xfrm>
              <a:prstGeom prst="rect">
                <a:avLst/>
              </a:prstGeom>
              <a:blipFill>
                <a:blip r:embed="rId2"/>
                <a:stretch>
                  <a:fillRect l="-2169" t="-758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51520" y="5758340"/>
            <a:ext cx="8640960" cy="400110"/>
          </a:xfrm>
          <a:prstGeom prst="rect">
            <a:avLst/>
          </a:prstGeom>
          <a:noFill/>
          <a:ln w="76200">
            <a:solidFill>
              <a:srgbClr val="9842B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Get a peer to check the questions you have created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67844" y="2403175"/>
                <a:ext cx="2808312" cy="3201517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2.9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7844" y="2403175"/>
                <a:ext cx="2808312" cy="3201517"/>
              </a:xfrm>
              <a:prstGeom prst="rect">
                <a:avLst/>
              </a:prstGeom>
              <a:blipFill>
                <a:blip r:embed="rId3"/>
                <a:stretch>
                  <a:fillRect l="-2391" t="-762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84168" y="2403175"/>
                <a:ext cx="2808312" cy="3175421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7.6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403175"/>
                <a:ext cx="2808312" cy="3175421"/>
              </a:xfrm>
              <a:prstGeom prst="rect">
                <a:avLst/>
              </a:prstGeom>
              <a:blipFill>
                <a:blip r:embed="rId4"/>
                <a:stretch>
                  <a:fillRect l="-2169" t="-768" b="-768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51520" y="2372435"/>
            <a:ext cx="2808312" cy="325666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9407" y="2372435"/>
            <a:ext cx="2808312" cy="325666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84168" y="2376895"/>
            <a:ext cx="2808312" cy="325666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5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696744" cy="1330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Power Law</a:t>
                </a: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GB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1330236"/>
              </a:xfrm>
              <a:prstGeom prst="rect">
                <a:avLst/>
              </a:prstGeom>
              <a:blipFill>
                <a:blip r:embed="rId2"/>
                <a:stretch>
                  <a:fillRect t="-3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450970" y="1933725"/>
                <a:ext cx="2295692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GB" sz="2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0970" y="1933725"/>
                <a:ext cx="2295692" cy="4754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95065" y="3350452"/>
                <a:ext cx="11421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GB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065" y="3350452"/>
                <a:ext cx="114210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23728" y="3356992"/>
                <a:ext cx="10956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GB" sz="24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2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3356992"/>
                <a:ext cx="109562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91880" y="2492896"/>
                <a:ext cx="1057149" cy="4754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sup>
                    </m:sSup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492896"/>
                <a:ext cx="1057149" cy="4754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53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Power Law</a:t>
            </a:r>
          </a:p>
          <a:p>
            <a:pPr algn="ctr"/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Draw a 3x3 grid and fill it with 9 numbers from below.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2583856"/>
                  </p:ext>
                </p:extLst>
              </p:nvPr>
            </p:nvGraphicFramePr>
            <p:xfrm>
              <a:off x="1487996" y="2636912"/>
              <a:ext cx="6096000" cy="36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90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𝟑𝟔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𝟔𝟒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𝒂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b="1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2583856"/>
                  </p:ext>
                </p:extLst>
              </p:nvPr>
            </p:nvGraphicFramePr>
            <p:xfrm>
              <a:off x="1487996" y="2636912"/>
              <a:ext cx="6096000" cy="360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/>
                    <a:gridCol w="1524000"/>
                    <a:gridCol w="1524000"/>
                    <a:gridCol w="1524000"/>
                  </a:tblGrid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r="-3004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99602" r="-199203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400"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00400" b="-300000"/>
                          </a:stretch>
                        </a:blipFill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t="-100000" r="-3004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99602" t="-100000" r="-19920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400" t="-100000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00400" t="-100000" b="-200000"/>
                          </a:stretch>
                        </a:blipFill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t="-200000" r="-3004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99602" t="-200000" r="-19920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400" t="-200000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00400" t="-200000" b="-100000"/>
                          </a:stretch>
                        </a:blipFill>
                      </a:tcPr>
                    </a:tc>
                  </a:tr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t="-300000" r="-3004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99602" t="-300000" r="-1992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400" t="-300000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300400" t="-300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84716383"/>
      </p:ext>
    </p:extLst>
  </p:cSld>
  <p:clrMapOvr>
    <a:masterClrMapping/>
  </p:clrMapOvr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Solving algebraic fractions TDS</Template>
  <TotalTime>507</TotalTime>
  <Words>730</Words>
  <Application>Microsoft Office PowerPoint</Application>
  <PresentationFormat>On-screen Show (4:3)</PresentationFormat>
  <Paragraphs>178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Comic Sans MS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72</cp:revision>
  <dcterms:created xsi:type="dcterms:W3CDTF">2014-06-03T13:30:47Z</dcterms:created>
  <dcterms:modified xsi:type="dcterms:W3CDTF">2020-05-19T09:05:22Z</dcterms:modified>
</cp:coreProperties>
</file>