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12 July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Transition Day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706897"/>
              </p:ext>
            </p:extLst>
          </p:nvPr>
        </p:nvGraphicFramePr>
        <p:xfrm>
          <a:off x="107504" y="1052736"/>
          <a:ext cx="8928992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2844316">
                <a:tc>
                  <a:txBody>
                    <a:bodyPr/>
                    <a:lstStyle/>
                    <a:p>
                      <a:r>
                        <a:rPr lang="en-GB" sz="2000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Football Pictogram</a:t>
                      </a:r>
                    </a:p>
                    <a:p>
                      <a:endParaRPr lang="en-GB" sz="2000" b="0" u="non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r>
                        <a:rPr lang="en-GB" sz="20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by drawing a tally chart.</a:t>
                      </a:r>
                    </a:p>
                    <a:p>
                      <a:endParaRPr lang="en-GB" sz="2000" b="0" u="none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Then draw a pictogram on coloured paper, cutting out the footballs to fill it in.</a:t>
                      </a:r>
                    </a:p>
                    <a:p>
                      <a:endParaRPr lang="en-GB" sz="2000" b="0" u="none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Don’t forget the key!</a:t>
                      </a:r>
                      <a:endParaRPr lang="en-GB" sz="20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Patterns and Sequences</a:t>
                      </a: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Please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do not write/draw on the colour worksheets.</a:t>
                      </a:r>
                    </a:p>
                    <a:p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stick to help you answer the questions on the black &amp; white sheet.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316">
                <a:tc>
                  <a:txBody>
                    <a:bodyPr/>
                    <a:lstStyle/>
                    <a:p>
                      <a:r>
                        <a:rPr lang="en-GB" sz="2000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Make a Die</a:t>
                      </a: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Label the faces 1 – 6.</a:t>
                      </a: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Remember opposite faces should add up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to 7.</a:t>
                      </a:r>
                    </a:p>
                    <a:p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Then stick it together to create a die.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Directed Numbers Codebreaker</a:t>
                      </a: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 the answers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to the sums, using a number line to help you.</a:t>
                      </a:r>
                    </a:p>
                    <a:p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code at the top to find a maths joke!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842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068960"/>
            <a:ext cx="1368152" cy="1493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877272"/>
            <a:ext cx="1336154" cy="11929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9810" y="733234"/>
            <a:ext cx="1153646" cy="96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0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117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40</cp:revision>
  <dcterms:created xsi:type="dcterms:W3CDTF">2015-07-01T12:05:39Z</dcterms:created>
  <dcterms:modified xsi:type="dcterms:W3CDTF">2018-07-12T07:17:36Z</dcterms:modified>
</cp:coreProperties>
</file>