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57" r:id="rId3"/>
    <p:sldId id="258" r:id="rId4"/>
    <p:sldId id="263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8F5AE-040F-47B9-90A1-37B5EB18AB87}" v="60" dt="2020-06-06T18:57:2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45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A8D8F5AE-040F-47B9-90A1-37B5EB18AB87}"/>
    <pc:docChg chg="undo redo custSel modSld modMainMaster">
      <pc:chgData name="Danielle" userId="e2554c37-e717-43a0-ba79-1183ca921ccd" providerId="ADAL" clId="{A8D8F5AE-040F-47B9-90A1-37B5EB18AB87}" dt="2020-06-06T19:00:47.493" v="196" actId="1582"/>
      <pc:docMkLst>
        <pc:docMk/>
      </pc:docMkLst>
      <pc:sldChg chg="modSp mod">
        <pc:chgData name="Danielle" userId="e2554c37-e717-43a0-ba79-1183ca921ccd" providerId="ADAL" clId="{A8D8F5AE-040F-47B9-90A1-37B5EB18AB87}" dt="2020-06-06T13:27:24.887" v="56" actId="208"/>
        <pc:sldMkLst>
          <pc:docMk/>
          <pc:sldMk cId="4249547070" sldId="257"/>
        </pc:sldMkLst>
        <pc:spChg chg="mod">
          <ac:chgData name="Danielle" userId="e2554c37-e717-43a0-ba79-1183ca921ccd" providerId="ADAL" clId="{A8D8F5AE-040F-47B9-90A1-37B5EB18AB87}" dt="2020-06-06T13:27:10.767" v="53" actId="1076"/>
          <ac:spMkLst>
            <pc:docMk/>
            <pc:sldMk cId="4249547070" sldId="257"/>
            <ac:spMk id="2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7:24.887" v="56" actId="208"/>
          <ac:spMkLst>
            <pc:docMk/>
            <pc:sldMk cId="4249547070" sldId="257"/>
            <ac:spMk id="3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7:18.779" v="54" actId="208"/>
          <ac:spMkLst>
            <pc:docMk/>
            <pc:sldMk cId="4249547070" sldId="257"/>
            <ac:spMk id="4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7:18.779" v="54" actId="208"/>
          <ac:spMkLst>
            <pc:docMk/>
            <pc:sldMk cId="4249547070" sldId="257"/>
            <ac:spMk id="5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7:18.779" v="54" actId="208"/>
          <ac:spMkLst>
            <pc:docMk/>
            <pc:sldMk cId="4249547070" sldId="257"/>
            <ac:spMk id="6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A8D8F5AE-040F-47B9-90A1-37B5EB18AB87}" dt="2020-06-06T19:00:47.493" v="196" actId="1582"/>
        <pc:sldMkLst>
          <pc:docMk/>
          <pc:sldMk cId="950159755" sldId="258"/>
        </pc:sldMkLst>
        <pc:spChg chg="del mod">
          <ac:chgData name="Danielle" userId="e2554c37-e717-43a0-ba79-1183ca921ccd" providerId="ADAL" clId="{A8D8F5AE-040F-47B9-90A1-37B5EB18AB87}" dt="2020-06-06T13:30:40.131" v="96" actId="478"/>
          <ac:spMkLst>
            <pc:docMk/>
            <pc:sldMk cId="950159755" sldId="258"/>
            <ac:spMk id="3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31:13.835" v="109" actId="1036"/>
          <ac:spMkLst>
            <pc:docMk/>
            <pc:sldMk cId="950159755" sldId="258"/>
            <ac:spMk id="15" creationId="{00000000-0000-0000-0000-000000000000}"/>
          </ac:spMkLst>
        </pc:spChg>
        <pc:spChg chg="add mod">
          <ac:chgData name="Danielle" userId="e2554c37-e717-43a0-ba79-1183ca921ccd" providerId="ADAL" clId="{A8D8F5AE-040F-47B9-90A1-37B5EB18AB87}" dt="2020-06-06T13:31:13.835" v="109" actId="1036"/>
          <ac:spMkLst>
            <pc:docMk/>
            <pc:sldMk cId="950159755" sldId="258"/>
            <ac:spMk id="16" creationId="{072BAE2F-FE0D-40F3-BE99-04E7B684C30A}"/>
          </ac:spMkLst>
        </pc:spChg>
        <pc:spChg chg="mod">
          <ac:chgData name="Danielle" userId="e2554c37-e717-43a0-ba79-1183ca921ccd" providerId="ADAL" clId="{A8D8F5AE-040F-47B9-90A1-37B5EB18AB87}" dt="2020-06-06T13:31:13.835" v="109" actId="1036"/>
          <ac:spMkLst>
            <pc:docMk/>
            <pc:sldMk cId="950159755" sldId="258"/>
            <ac:spMk id="37" creationId="{00000000-0000-0000-0000-000000000000}"/>
          </ac:spMkLst>
        </pc:spChg>
        <pc:spChg chg="mod ord">
          <ac:chgData name="Danielle" userId="e2554c37-e717-43a0-ba79-1183ca921ccd" providerId="ADAL" clId="{A8D8F5AE-040F-47B9-90A1-37B5EB18AB87}" dt="2020-06-06T13:31:13.835" v="109" actId="1036"/>
          <ac:spMkLst>
            <pc:docMk/>
            <pc:sldMk cId="950159755" sldId="258"/>
            <ac:spMk id="39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30:09.730" v="84" actId="113"/>
          <ac:spMkLst>
            <pc:docMk/>
            <pc:sldMk cId="950159755" sldId="258"/>
            <ac:spMk id="40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30:23.959" v="89" actId="1076"/>
          <ac:spMkLst>
            <pc:docMk/>
            <pc:sldMk cId="950159755" sldId="258"/>
            <ac:spMk id="41" creationId="{00000000-0000-0000-0000-000000000000}"/>
          </ac:spMkLst>
        </pc:spChg>
        <pc:spChg chg="add mod">
          <ac:chgData name="Danielle" userId="e2554c37-e717-43a0-ba79-1183ca921ccd" providerId="ADAL" clId="{A8D8F5AE-040F-47B9-90A1-37B5EB18AB87}" dt="2020-06-06T13:31:13.835" v="109" actId="1036"/>
          <ac:spMkLst>
            <pc:docMk/>
            <pc:sldMk cId="950159755" sldId="258"/>
            <ac:spMk id="42" creationId="{40E84D68-27FD-4A73-AF3A-7E476D9C70A7}"/>
          </ac:spMkLst>
        </pc:spChg>
        <pc:grpChg chg="mod">
          <ac:chgData name="Danielle" userId="e2554c37-e717-43a0-ba79-1183ca921ccd" providerId="ADAL" clId="{A8D8F5AE-040F-47B9-90A1-37B5EB18AB87}" dt="2020-06-06T13:31:13.835" v="109" actId="1036"/>
          <ac:grpSpMkLst>
            <pc:docMk/>
            <pc:sldMk cId="950159755" sldId="258"/>
            <ac:grpSpMk id="14" creationId="{00000000-0000-0000-0000-000000000000}"/>
          </ac:grpSpMkLst>
        </pc:grpChg>
        <pc:grpChg chg="del mod">
          <ac:chgData name="Danielle" userId="e2554c37-e717-43a0-ba79-1183ca921ccd" providerId="ADAL" clId="{A8D8F5AE-040F-47B9-90A1-37B5EB18AB87}" dt="2020-06-06T13:28:14.339" v="60" actId="478"/>
          <ac:grpSpMkLst>
            <pc:docMk/>
            <pc:sldMk cId="950159755" sldId="258"/>
            <ac:grpSpMk id="36" creationId="{00000000-0000-0000-0000-000000000000}"/>
          </ac:grpSpMkLst>
        </pc:grpChg>
        <pc:picChg chg="mod">
          <ac:chgData name="Danielle" userId="e2554c37-e717-43a0-ba79-1183ca921ccd" providerId="ADAL" clId="{A8D8F5AE-040F-47B9-90A1-37B5EB18AB87}" dt="2020-06-06T13:27:32.342" v="57" actId="2711"/>
          <ac:picMkLst>
            <pc:docMk/>
            <pc:sldMk cId="950159755" sldId="258"/>
            <ac:picMk id="43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30:20.021" v="88" actId="1076"/>
          <ac:picMkLst>
            <pc:docMk/>
            <pc:sldMk cId="950159755" sldId="258"/>
            <ac:picMk id="1027" creationId="{00000000-0000-0000-0000-000000000000}"/>
          </ac:picMkLst>
        </pc:pic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1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1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9:00:47.493" v="196" actId="1582"/>
          <ac:cxnSpMkLst>
            <pc:docMk/>
            <pc:sldMk cId="950159755" sldId="258"/>
            <ac:cxnSpMk id="1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3:31:13.835" v="109" actId="1036"/>
          <ac:cxnSpMkLst>
            <pc:docMk/>
            <pc:sldMk cId="950159755" sldId="258"/>
            <ac:cxnSpMk id="1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3:31:13.835" v="109" actId="1036"/>
          <ac:cxnSpMkLst>
            <pc:docMk/>
            <pc:sldMk cId="950159755" sldId="258"/>
            <ac:cxnSpMk id="21" creationId="{00000000-0000-0000-0000-000000000000}"/>
          </ac:cxnSpMkLst>
        </pc:cxnChg>
        <pc:cxnChg chg="mod ord">
          <ac:chgData name="Danielle" userId="e2554c37-e717-43a0-ba79-1183ca921ccd" providerId="ADAL" clId="{A8D8F5AE-040F-47B9-90A1-37B5EB18AB87}" dt="2020-06-06T13:31:13.835" v="109" actId="1036"/>
          <ac:cxnSpMkLst>
            <pc:docMk/>
            <pc:sldMk cId="950159755" sldId="258"/>
            <ac:cxnSpMk id="38" creationId="{00000000-0000-0000-0000-000000000000}"/>
          </ac:cxnSpMkLst>
        </pc:cxnChg>
      </pc:sldChg>
      <pc:sldChg chg="modSp mod">
        <pc:chgData name="Danielle" userId="e2554c37-e717-43a0-ba79-1183ca921ccd" providerId="ADAL" clId="{A8D8F5AE-040F-47B9-90A1-37B5EB18AB87}" dt="2020-06-06T19:00:11.382" v="194" actId="1076"/>
        <pc:sldMkLst>
          <pc:docMk/>
          <pc:sldMk cId="350018849" sldId="262"/>
        </pc:sldMkLst>
        <pc:spChg chg="mod">
          <ac:chgData name="Danielle" userId="e2554c37-e717-43a0-ba79-1183ca921ccd" providerId="ADAL" clId="{A8D8F5AE-040F-47B9-90A1-37B5EB18AB87}" dt="2020-06-06T19:00:11.382" v="194" actId="1076"/>
          <ac:spMkLst>
            <pc:docMk/>
            <pc:sldMk cId="350018849" sldId="262"/>
            <ac:spMk id="3" creationId="{00000000-0000-0000-0000-000000000000}"/>
          </ac:spMkLst>
        </pc:spChg>
        <pc:grpChg chg="mod">
          <ac:chgData name="Danielle" userId="e2554c37-e717-43a0-ba79-1183ca921ccd" providerId="ADAL" clId="{A8D8F5AE-040F-47B9-90A1-37B5EB18AB87}" dt="2020-06-06T18:59:48.741" v="188" actId="1076"/>
          <ac:grpSpMkLst>
            <pc:docMk/>
            <pc:sldMk cId="350018849" sldId="262"/>
            <ac:grpSpMk id="4" creationId="{00000000-0000-0000-0000-000000000000}"/>
          </ac:grpSpMkLst>
        </pc:grpChg>
        <pc:grpChg chg="mod">
          <ac:chgData name="Danielle" userId="e2554c37-e717-43a0-ba79-1183ca921ccd" providerId="ADAL" clId="{A8D8F5AE-040F-47B9-90A1-37B5EB18AB87}" dt="2020-06-06T18:59:49.390" v="189" actId="1076"/>
          <ac:grpSpMkLst>
            <pc:docMk/>
            <pc:sldMk cId="350018849" sldId="262"/>
            <ac:grpSpMk id="54" creationId="{00000000-0000-0000-0000-000000000000}"/>
          </ac:grpSpMkLst>
        </pc:grp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1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2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3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4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5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5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5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5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8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6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1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2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3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5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6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9:53.601" v="191" actId="1582"/>
          <ac:cxnSpMkLst>
            <pc:docMk/>
            <pc:sldMk cId="350018849" sldId="262"/>
            <ac:cxnSpMk id="77" creationId="{00000000-0000-0000-0000-000000000000}"/>
          </ac:cxnSpMkLst>
        </pc:cxnChg>
      </pc:sldChg>
      <pc:sldChg chg="modSp mod">
        <pc:chgData name="Danielle" userId="e2554c37-e717-43a0-ba79-1183ca921ccd" providerId="ADAL" clId="{A8D8F5AE-040F-47B9-90A1-37B5EB18AB87}" dt="2020-06-06T18:58:36.560" v="176" actId="1076"/>
        <pc:sldMkLst>
          <pc:docMk/>
          <pc:sldMk cId="1048869385" sldId="263"/>
        </pc:sldMkLst>
        <pc:spChg chg="mod">
          <ac:chgData name="Danielle" userId="e2554c37-e717-43a0-ba79-1183ca921ccd" providerId="ADAL" clId="{A8D8F5AE-040F-47B9-90A1-37B5EB18AB87}" dt="2020-06-06T18:57:38.547" v="156" actId="404"/>
          <ac:spMkLst>
            <pc:docMk/>
            <pc:sldMk cId="1048869385" sldId="263"/>
            <ac:spMk id="5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8:57:26.257" v="154" actId="20577"/>
          <ac:spMkLst>
            <pc:docMk/>
            <pc:sldMk cId="1048869385" sldId="263"/>
            <ac:spMk id="41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8:57:16.631" v="137" actId="208"/>
          <ac:spMkLst>
            <pc:docMk/>
            <pc:sldMk cId="1048869385" sldId="263"/>
            <ac:spMk id="42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8:57:16.631" v="137" actId="208"/>
          <ac:spMkLst>
            <pc:docMk/>
            <pc:sldMk cId="1048869385" sldId="263"/>
            <ac:spMk id="6152" creationId="{00000000-0000-0000-0000-000000000000}"/>
          </ac:spMkLst>
        </pc:spChg>
        <pc:picChg chg="mod">
          <ac:chgData name="Danielle" userId="e2554c37-e717-43a0-ba79-1183ca921ccd" providerId="ADAL" clId="{A8D8F5AE-040F-47B9-90A1-37B5EB18AB87}" dt="2020-06-06T18:56:23.648" v="110" actId="2711"/>
          <ac:picMkLst>
            <pc:docMk/>
            <pc:sldMk cId="1048869385" sldId="263"/>
            <ac:picMk id="22" creationId="{00000000-0000-0000-0000-000000000000}"/>
          </ac:picMkLst>
        </pc:picChg>
        <pc:cxnChg chg="mod">
          <ac:chgData name="Danielle" userId="e2554c37-e717-43a0-ba79-1183ca921ccd" providerId="ADAL" clId="{A8D8F5AE-040F-47B9-90A1-37B5EB18AB87}" dt="2020-06-06T18:58:33.809" v="175" actId="1076"/>
          <ac:cxnSpMkLst>
            <pc:docMk/>
            <pc:sldMk cId="1048869385" sldId="263"/>
            <ac:cxnSpMk id="1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13.800" v="170" actId="1076"/>
          <ac:cxnSpMkLst>
            <pc:docMk/>
            <pc:sldMk cId="1048869385" sldId="263"/>
            <ac:cxnSpMk id="1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18.102" v="171" actId="1076"/>
          <ac:cxnSpMkLst>
            <pc:docMk/>
            <pc:sldMk cId="1048869385" sldId="263"/>
            <ac:cxnSpMk id="1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6:23.648" v="110" actId="2711"/>
          <ac:cxnSpMkLst>
            <pc:docMk/>
            <pc:sldMk cId="1048869385" sldId="263"/>
            <ac:cxnSpMk id="2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36.560" v="176" actId="1076"/>
          <ac:cxnSpMkLst>
            <pc:docMk/>
            <pc:sldMk cId="1048869385" sldId="263"/>
            <ac:cxnSpMk id="30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29.559" v="174" actId="1076"/>
          <ac:cxnSpMkLst>
            <pc:docMk/>
            <pc:sldMk cId="1048869385" sldId="263"/>
            <ac:cxnSpMk id="6144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23.047" v="172" actId="1076"/>
          <ac:cxnSpMkLst>
            <pc:docMk/>
            <pc:sldMk cId="1048869385" sldId="263"/>
            <ac:cxnSpMk id="6147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8:26.870" v="173" actId="1076"/>
          <ac:cxnSpMkLst>
            <pc:docMk/>
            <pc:sldMk cId="1048869385" sldId="263"/>
            <ac:cxnSpMk id="6149" creationId="{00000000-0000-0000-0000-000000000000}"/>
          </ac:cxnSpMkLst>
        </pc:cxnChg>
        <pc:cxnChg chg="mod">
          <ac:chgData name="Danielle" userId="e2554c37-e717-43a0-ba79-1183ca921ccd" providerId="ADAL" clId="{A8D8F5AE-040F-47B9-90A1-37B5EB18AB87}" dt="2020-06-06T18:57:58.441" v="166" actId="1036"/>
          <ac:cxnSpMkLst>
            <pc:docMk/>
            <pc:sldMk cId="1048869385" sldId="263"/>
            <ac:cxnSpMk id="6151" creationId="{00000000-0000-0000-0000-000000000000}"/>
          </ac:cxnSpMkLst>
        </pc:cxnChg>
      </pc:sldChg>
      <pc:sldChg chg="modSp mod">
        <pc:chgData name="Danielle" userId="e2554c37-e717-43a0-ba79-1183ca921ccd" providerId="ADAL" clId="{A8D8F5AE-040F-47B9-90A1-37B5EB18AB87}" dt="2020-06-06T18:59:00.257" v="181" actId="255"/>
        <pc:sldMkLst>
          <pc:docMk/>
          <pc:sldMk cId="2205017369" sldId="264"/>
        </pc:sldMkLst>
        <pc:spChg chg="mod">
          <ac:chgData name="Danielle" userId="e2554c37-e717-43a0-ba79-1183ca921ccd" providerId="ADAL" clId="{A8D8F5AE-040F-47B9-90A1-37B5EB18AB87}" dt="2020-06-06T18:59:00.257" v="181" actId="255"/>
          <ac:spMkLst>
            <pc:docMk/>
            <pc:sldMk cId="2205017369" sldId="264"/>
            <ac:spMk id="5" creationId="{00000000-0000-0000-0000-000000000000}"/>
          </ac:spMkLst>
        </pc:spChg>
      </pc:sldChg>
      <pc:sldMasterChg chg="modSp delSldLayout modSldLayout">
        <pc:chgData name="Danielle" userId="e2554c37-e717-43a0-ba79-1183ca921ccd" providerId="ADAL" clId="{A8D8F5AE-040F-47B9-90A1-37B5EB18AB87}" dt="2020-06-06T13:25:57.609" v="4" actId="2696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A8D8F5AE-040F-47B9-90A1-37B5EB18AB87}" dt="2020-06-06T13:25:43.483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5:43.483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A8D8F5AE-040F-47B9-90A1-37B5EB18AB87}" dt="2020-06-06T13:25:43.483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5:43.483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5:43.483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5:43.483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5:43.483" v="0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del">
          <pc:chgData name="Danielle" userId="e2554c37-e717-43a0-ba79-1183ca921ccd" providerId="ADAL" clId="{A8D8F5AE-040F-47B9-90A1-37B5EB18AB87}" dt="2020-06-06T13:25:57.609" v="4" actId="2696"/>
          <pc:sldLayoutMkLst>
            <pc:docMk/>
            <pc:sldMasterMk cId="3484405657" sldId="2147483648"/>
            <pc:sldLayoutMk cId="3982161519" sldId="2147483649"/>
          </pc:sldLayoutMkLst>
        </pc:sldLayoutChg>
        <pc:sldLayoutChg chg="modSp mod">
          <pc:chgData name="Danielle" userId="e2554c37-e717-43a0-ba79-1183ca921ccd" providerId="ADAL" clId="{A8D8F5AE-040F-47B9-90A1-37B5EB18AB87}" dt="2020-06-06T13:25:48.213" v="1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A8D8F5AE-040F-47B9-90A1-37B5EB18AB87}" dt="2020-06-06T13:25:48.213" v="1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A8D8F5AE-040F-47B9-90A1-37B5EB18AB87}" dt="2020-06-06T13:25:51.144" v="2" actId="478"/>
          <pc:sldLayoutMkLst>
            <pc:docMk/>
            <pc:sldMasterMk cId="3484405657" sldId="2147483648"/>
            <pc:sldLayoutMk cId="792302599" sldId="2147483666"/>
          </pc:sldLayoutMkLst>
          <pc:spChg chg="del">
            <ac:chgData name="Danielle" userId="e2554c37-e717-43a0-ba79-1183ca921ccd" providerId="ADAL" clId="{A8D8F5AE-040F-47B9-90A1-37B5EB18AB87}" dt="2020-06-06T13:25:51.144" v="2" actId="478"/>
            <ac:spMkLst>
              <pc:docMk/>
              <pc:sldMasterMk cId="3484405657" sldId="2147483648"/>
              <pc:sldLayoutMk cId="792302599" sldId="2147483666"/>
              <ac:spMk id="2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1.144" v="2" actId="478"/>
            <ac:spMkLst>
              <pc:docMk/>
              <pc:sldMasterMk cId="3484405657" sldId="2147483648"/>
              <pc:sldLayoutMk cId="792302599" sldId="2147483666"/>
              <ac:spMk id="3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1.144" v="2" actId="478"/>
            <ac:spMkLst>
              <pc:docMk/>
              <pc:sldMasterMk cId="3484405657" sldId="2147483648"/>
              <pc:sldLayoutMk cId="792302599" sldId="2147483666"/>
              <ac:spMk id="4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1.144" v="2" actId="478"/>
            <ac:spMkLst>
              <pc:docMk/>
              <pc:sldMasterMk cId="3484405657" sldId="2147483648"/>
              <pc:sldLayoutMk cId="792302599" sldId="2147483666"/>
              <ac:spMk id="5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1.144" v="2" actId="478"/>
            <ac:spMkLst>
              <pc:docMk/>
              <pc:sldMasterMk cId="3484405657" sldId="2147483648"/>
              <pc:sldLayoutMk cId="792302599" sldId="2147483666"/>
              <ac:spMk id="6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A8D8F5AE-040F-47B9-90A1-37B5EB18AB87}" dt="2020-06-06T13:25:53.614" v="3" actId="478"/>
          <pc:sldLayoutMkLst>
            <pc:docMk/>
            <pc:sldMasterMk cId="3484405657" sldId="2147483648"/>
            <pc:sldLayoutMk cId="4041686480" sldId="2147483667"/>
          </pc:sldLayoutMkLst>
          <pc:spChg chg="del">
            <ac:chgData name="Danielle" userId="e2554c37-e717-43a0-ba79-1183ca921ccd" providerId="ADAL" clId="{A8D8F5AE-040F-47B9-90A1-37B5EB18AB87}" dt="2020-06-06T13:25:53.614" v="3" actId="478"/>
            <ac:spMkLst>
              <pc:docMk/>
              <pc:sldMasterMk cId="3484405657" sldId="2147483648"/>
              <pc:sldLayoutMk cId="4041686480" sldId="2147483667"/>
              <ac:spMk id="2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3.614" v="3" actId="478"/>
            <ac:spMkLst>
              <pc:docMk/>
              <pc:sldMasterMk cId="3484405657" sldId="2147483648"/>
              <pc:sldLayoutMk cId="4041686480" sldId="2147483667"/>
              <ac:spMk id="3" creationId="{00000000-0000-0000-0000-000000000000}"/>
            </ac:spMkLst>
          </pc:spChg>
          <pc:spChg chg="del">
            <ac:chgData name="Danielle" userId="e2554c37-e717-43a0-ba79-1183ca921ccd" providerId="ADAL" clId="{A8D8F5AE-040F-47B9-90A1-37B5EB18AB87}" dt="2020-06-06T13:25:53.614" v="3" actId="478"/>
            <ac:spMkLst>
              <pc:docMk/>
              <pc:sldMasterMk cId="3484405657" sldId="2147483648"/>
              <pc:sldLayoutMk cId="4041686480" sldId="2147483667"/>
              <ac:spMk id="4" creationId="{00000000-0000-0000-0000-000000000000}"/>
            </ac:spMkLst>
          </pc:spChg>
        </pc:sldLayoutChg>
      </pc:sldMasterChg>
      <pc:sldMasterChg chg="modSp mod modSldLayout">
        <pc:chgData name="Danielle" userId="e2554c37-e717-43a0-ba79-1183ca921ccd" providerId="ADAL" clId="{A8D8F5AE-040F-47B9-90A1-37B5EB18AB87}" dt="2020-06-06T13:26:48.295" v="45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A8D8F5AE-040F-47B9-90A1-37B5EB18AB87}" dt="2020-06-06T13:26:04.628" v="5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6:04.628" v="5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6:04.628" v="5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6:16.629" v="33" actId="20577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A8D8F5AE-040F-47B9-90A1-37B5EB18AB87}" dt="2020-06-06T13:26:04.628" v="5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A8D8F5AE-040F-47B9-90A1-37B5EB18AB87}" dt="2020-06-06T13:26:04.628" v="5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A8D8F5AE-040F-47B9-90A1-37B5EB18AB87}" dt="2020-06-06T13:26:40.185" v="41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A8D8F5AE-040F-47B9-90A1-37B5EB18AB87}" dt="2020-06-06T13:26:32.270" v="36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A8D8F5AE-040F-47B9-90A1-37B5EB18AB87}" dt="2020-06-06T13:26:32.270" v="36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A8D8F5AE-040F-47B9-90A1-37B5EB18AB87}" dt="2020-06-06T13:26:40.185" v="41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A8D8F5AE-040F-47B9-90A1-37B5EB18AB87}" dt="2020-06-06T13:26:35.106" v="39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A8D8F5AE-040F-47B9-90A1-37B5EB18AB87}" dt="2020-06-06T13:26:32.270" v="36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A8D8F5AE-040F-47B9-90A1-37B5EB18AB87}" dt="2020-06-06T13:26:32.270" v="36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A8D8F5AE-040F-47B9-90A1-37B5EB18AB87}" dt="2020-06-06T13:26:32.270" v="36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A8D8F5AE-040F-47B9-90A1-37B5EB18AB87}" dt="2020-06-06T13:26:32.270" v="36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A8D8F5AE-040F-47B9-90A1-37B5EB18AB87}" dt="2020-06-06T13:26:32.270" v="36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A8D8F5AE-040F-47B9-90A1-37B5EB18AB87}" dt="2020-06-06T13:26:48.295" v="45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A8D8F5AE-040F-47B9-90A1-37B5EB18AB87}" dt="2020-06-06T13:26:48.295" v="45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A8D8F5AE-040F-47B9-90A1-37B5EB18AB87}" dt="2020-06-06T13:26:48.295" v="45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A8D8F5AE-040F-47B9-90A1-37B5EB18AB87}" dt="2020-06-06T13:26:23.550" v="34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A8D8F5AE-040F-47B9-90A1-37B5EB18AB87}" dt="2020-06-06T13:26:23.550" v="34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3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2232"/>
            <a:ext cx="692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0343"/>
            <a:ext cx="6911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06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on Isometric Paper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06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on Isometric Paper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65829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Isometric,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dotty, 3D, 2D, representation, vertex, edge, face, plan, elevation, cube, cuboid, vertical, horizontal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complete an image of a 3D shape on isometric paper.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a cube or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cuboid on isometric paper.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draw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any 3D shape made up of cubes and cuboids on isometric paper.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380417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the features of a cube.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may be some keywords below you could use to help you!</a:t>
            </a:r>
          </a:p>
        </p:txBody>
      </p:sp>
      <p:sp>
        <p:nvSpPr>
          <p:cNvPr id="3" name="Cube 2"/>
          <p:cNvSpPr/>
          <p:nvPr/>
        </p:nvSpPr>
        <p:spPr>
          <a:xfrm>
            <a:off x="2195736" y="1211383"/>
            <a:ext cx="936104" cy="936104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be 3"/>
          <p:cNvSpPr/>
          <p:nvPr/>
        </p:nvSpPr>
        <p:spPr>
          <a:xfrm>
            <a:off x="2195736" y="4612296"/>
            <a:ext cx="936104" cy="936104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be 4"/>
          <p:cNvSpPr/>
          <p:nvPr/>
        </p:nvSpPr>
        <p:spPr>
          <a:xfrm>
            <a:off x="7884368" y="1210177"/>
            <a:ext cx="936104" cy="936104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/>
          <p:cNvSpPr/>
          <p:nvPr/>
        </p:nvSpPr>
        <p:spPr>
          <a:xfrm>
            <a:off x="7884368" y="4671047"/>
            <a:ext cx="936104" cy="936104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308304" y="2949654"/>
            <a:ext cx="668351" cy="676555"/>
          </a:xfrm>
          <a:prstGeom prst="rect">
            <a:avLst/>
          </a:prstGeom>
          <a:ln>
            <a:solidFill>
              <a:srgbClr val="4BACC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8787" y="2517289"/>
            <a:ext cx="1074966" cy="1199743"/>
            <a:chOff x="5943443" y="3573511"/>
            <a:chExt cx="1074966" cy="11997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69087" y="3577493"/>
              <a:ext cx="526305" cy="2795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479130" y="4148999"/>
              <a:ext cx="7935" cy="6242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949683" y="3861048"/>
              <a:ext cx="7935" cy="6242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987946" y="3854354"/>
              <a:ext cx="7935" cy="6242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54741" y="3861048"/>
              <a:ext cx="526305" cy="2795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43443" y="4480547"/>
              <a:ext cx="526305" cy="2795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H="1">
              <a:off x="5950258" y="3573511"/>
              <a:ext cx="530187" cy="2945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475860" y="4477747"/>
              <a:ext cx="512311" cy="279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H="1">
              <a:off x="6480212" y="3849544"/>
              <a:ext cx="538197" cy="2890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800207" y="251728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one has a front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44812" y="2840454"/>
            <a:ext cx="1311379" cy="503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68703" y="3079644"/>
            <a:ext cx="13706" cy="6373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2910" r="5094" b="44286"/>
          <a:stretch/>
        </p:blipFill>
        <p:spPr bwMode="auto">
          <a:xfrm>
            <a:off x="4644007" y="4149080"/>
            <a:ext cx="40324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69345" y="249220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one has a front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</a:p>
        </p:txBody>
      </p:sp>
      <p:pic>
        <p:nvPicPr>
          <p:cNvPr id="43" name="Picture 42" descr="http://www.ramsdenhall.essex.sch.uk/Maths%20Rescources/Dots%20Isometric%20paper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75433" r="37077" b="850"/>
          <a:stretch/>
        </p:blipFill>
        <p:spPr bwMode="auto">
          <a:xfrm>
            <a:off x="591054" y="4147937"/>
            <a:ext cx="4011897" cy="2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955149" y="4802176"/>
            <a:ext cx="350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can draw cubes from this angle on isometric paper (spotty triangle paper)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4048" y="480401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can draw cubes from this angle on square paper (like you have in your books)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40E84D68-27FD-4A73-AF3A-7E476D9C70A7}"/>
              </a:ext>
            </a:extLst>
          </p:cNvPr>
          <p:cNvSpPr/>
          <p:nvPr/>
        </p:nvSpPr>
        <p:spPr>
          <a:xfrm>
            <a:off x="7281664" y="2709294"/>
            <a:ext cx="936104" cy="93610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730343" y="2877645"/>
            <a:ext cx="894399" cy="5141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2BAE2F-FE0D-40F3-BE99-04E7B684C30A}"/>
              </a:ext>
            </a:extLst>
          </p:cNvPr>
          <p:cNvSpPr txBox="1"/>
          <p:nvPr/>
        </p:nvSpPr>
        <p:spPr>
          <a:xfrm>
            <a:off x="251520" y="1542895"/>
            <a:ext cx="865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can draw 2D representations of 3D shapes from two different angles:</a:t>
            </a:r>
          </a:p>
        </p:txBody>
      </p:sp>
    </p:spTree>
    <p:extLst>
      <p:ext uri="{BB962C8B-B14F-4D97-AF65-F5344CB8AC3E}">
        <p14:creationId xmlns:p14="http://schemas.microsoft.com/office/powerpoint/2010/main" val="9501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37" grpId="0"/>
      <p:bldP spid="40" grpId="0"/>
      <p:bldP spid="41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40" y="1205752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single cube on the isometric paper.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ttp://www.ramsdenhall.essex.sch.uk/Maths%20Rescources/Dots%20Isometric%20paper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77621" r="68215" b="850"/>
          <a:stretch/>
        </p:blipFill>
        <p:spPr bwMode="auto">
          <a:xfrm>
            <a:off x="2915816" y="2157319"/>
            <a:ext cx="3374686" cy="3543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4567938" y="3139353"/>
            <a:ext cx="616913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1820" y="3131967"/>
            <a:ext cx="679231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1820" y="3501008"/>
            <a:ext cx="0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23928" y="3501008"/>
            <a:ext cx="679231" cy="4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67937" y="3499393"/>
            <a:ext cx="616913" cy="3960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Straight Connector 6143"/>
          <p:cNvCxnSpPr/>
          <p:nvPr/>
        </p:nvCxnSpPr>
        <p:spPr>
          <a:xfrm>
            <a:off x="5210103" y="3501008"/>
            <a:ext cx="0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Straight Connector 6146"/>
          <p:cNvCxnSpPr/>
          <p:nvPr/>
        </p:nvCxnSpPr>
        <p:spPr>
          <a:xfrm>
            <a:off x="3878139" y="4266093"/>
            <a:ext cx="679231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Straight Connector 6148"/>
          <p:cNvCxnSpPr/>
          <p:nvPr/>
        </p:nvCxnSpPr>
        <p:spPr>
          <a:xfrm flipH="1">
            <a:off x="4571051" y="4296326"/>
            <a:ext cx="618812" cy="3298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Straight Connector 6150"/>
          <p:cNvCxnSpPr/>
          <p:nvPr/>
        </p:nvCxnSpPr>
        <p:spPr>
          <a:xfrm>
            <a:off x="4572000" y="3879050"/>
            <a:ext cx="0" cy="774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Cloud Callout 6151"/>
          <p:cNvSpPr/>
          <p:nvPr/>
        </p:nvSpPr>
        <p:spPr>
          <a:xfrm>
            <a:off x="-226443" y="1982154"/>
            <a:ext cx="2993177" cy="2420108"/>
          </a:xfrm>
          <a:prstGeom prst="cloudCallout">
            <a:avLst>
              <a:gd name="adj1" fmla="val 61696"/>
              <a:gd name="adj2" fmla="val 709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have the paper this way with the dots going down, not across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Callout 40"/>
          <p:cNvSpPr/>
          <p:nvPr/>
        </p:nvSpPr>
        <p:spPr>
          <a:xfrm>
            <a:off x="6907415" y="2014290"/>
            <a:ext cx="1969484" cy="1707940"/>
          </a:xfrm>
          <a:prstGeom prst="cloudCallout">
            <a:avLst>
              <a:gd name="adj1" fmla="val -101046"/>
              <a:gd name="adj2" fmla="val 28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drawing just one face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6467522" y="4246985"/>
            <a:ext cx="2136926" cy="1453827"/>
          </a:xfrm>
          <a:prstGeom prst="cloudCallout">
            <a:avLst>
              <a:gd name="adj1" fmla="val -89550"/>
              <a:gd name="adj2" fmla="val -329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complete the cube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78749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isometric paper to have a go at drawing one of these three shapes.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35507" r="26791" b="29632"/>
          <a:stretch/>
        </p:blipFill>
        <p:spPr>
          <a:xfrm rot="5400000">
            <a:off x="-594328" y="3177798"/>
            <a:ext cx="3908350" cy="20042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33763" r="33327" b="15688"/>
          <a:stretch/>
        </p:blipFill>
        <p:spPr>
          <a:xfrm rot="5400000">
            <a:off x="2417732" y="2726835"/>
            <a:ext cx="3106636" cy="29062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5" t="30647" r="33327" b="22290"/>
          <a:stretch/>
        </p:blipFill>
        <p:spPr>
          <a:xfrm rot="5400000">
            <a:off x="5580112" y="2636912"/>
            <a:ext cx="3096345" cy="309634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0501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24744"/>
            <a:ext cx="4093071" cy="1964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6305" b="77041"/>
          <a:stretch/>
        </p:blipFill>
        <p:spPr>
          <a:xfrm>
            <a:off x="467544" y="3493784"/>
            <a:ext cx="2016224" cy="27493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152" r="46768" b="77549"/>
          <a:stretch/>
        </p:blipFill>
        <p:spPr>
          <a:xfrm>
            <a:off x="2919844" y="3460166"/>
            <a:ext cx="2592288" cy="281663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4421" r="3268" b="76277"/>
          <a:stretch/>
        </p:blipFill>
        <p:spPr>
          <a:xfrm>
            <a:off x="5796136" y="3429000"/>
            <a:ext cx="2808311" cy="290192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802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5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010" y="1579507"/>
            <a:ext cx="4422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3 TOP TIPS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you need to remember when drawing 2D representations of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3D shapes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2144" y="1733120"/>
            <a:ext cx="1925743" cy="1968451"/>
            <a:chOff x="578753" y="620688"/>
            <a:chExt cx="1181448" cy="12076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78753" y="1306536"/>
              <a:ext cx="0" cy="3502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3846" y="1656790"/>
              <a:ext cx="289215" cy="169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868842" y="1656790"/>
              <a:ext cx="291340" cy="1693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67399" y="1657196"/>
              <a:ext cx="289968" cy="1696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461736" y="1649523"/>
              <a:ext cx="289969" cy="178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59772" y="1311307"/>
              <a:ext cx="429" cy="34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61736" y="1137769"/>
              <a:ext cx="294217" cy="1717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78753" y="1139121"/>
              <a:ext cx="298585" cy="167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72806" y="808237"/>
              <a:ext cx="6262" cy="333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0182" y="620688"/>
              <a:ext cx="297022" cy="1861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57204" y="806885"/>
              <a:ext cx="284" cy="332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74064" y="627661"/>
              <a:ext cx="294338" cy="168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66050" y="796194"/>
              <a:ext cx="306171" cy="172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73406" y="798384"/>
              <a:ext cx="292294" cy="174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63151" y="969063"/>
              <a:ext cx="9070" cy="677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3061" y="1141419"/>
              <a:ext cx="290090" cy="167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4760" y="1312548"/>
              <a:ext cx="280088" cy="1728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79068" y="1312548"/>
              <a:ext cx="287554" cy="168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4848" y="1485740"/>
              <a:ext cx="3965" cy="340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71647" y="1139769"/>
              <a:ext cx="285720" cy="177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73406" y="1317207"/>
              <a:ext cx="283961" cy="171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56201" y="1315558"/>
              <a:ext cx="293745" cy="170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55608" y="1484091"/>
              <a:ext cx="6128" cy="33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409961" y="4467635"/>
            <a:ext cx="2862463" cy="1596373"/>
            <a:chOff x="-5382963" y="2095409"/>
            <a:chExt cx="4680522" cy="261029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-5382962" y="2617467"/>
              <a:ext cx="0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382962" y="2617467"/>
              <a:ext cx="4141629" cy="16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-5382962" y="4687697"/>
              <a:ext cx="2070814" cy="9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-5382963" y="3629645"/>
              <a:ext cx="4141629" cy="16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41334" y="2625664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4347556" y="2607720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4347555" y="3692338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3317319" y="3655205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-3312148" y="2633861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-2299013" y="2617467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-702442" y="2121599"/>
              <a:ext cx="1" cy="1012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-2803978" y="3682725"/>
              <a:ext cx="1" cy="500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-5382962" y="2095409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-4866405" y="2095409"/>
              <a:ext cx="4141629" cy="16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-3316603" y="4171989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-4347554" y="2121599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3317319" y="2115343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-2269400" y="2105630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-1241333" y="2116671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-1229398" y="3133777"/>
              <a:ext cx="504056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918400" y="3836251"/>
            <a:ext cx="2180000" cy="2530360"/>
            <a:chOff x="591163" y="2159373"/>
            <a:chExt cx="1183556" cy="137377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91163" y="3013513"/>
              <a:ext cx="0" cy="3502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6256" y="3363767"/>
              <a:ext cx="289215" cy="169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881252" y="3363767"/>
              <a:ext cx="291340" cy="1693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1163" y="2846098"/>
              <a:ext cx="298585" cy="167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85216" y="2515214"/>
              <a:ext cx="6262" cy="333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72592" y="2327665"/>
              <a:ext cx="297022" cy="1861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886474" y="2334638"/>
              <a:ext cx="294338" cy="168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78460" y="2503171"/>
              <a:ext cx="306171" cy="172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185816" y="2505361"/>
              <a:ext cx="292294" cy="174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175561" y="2676040"/>
              <a:ext cx="9070" cy="677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5471" y="2848396"/>
              <a:ext cx="290090" cy="167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7170" y="3019525"/>
              <a:ext cx="280088" cy="1728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91478" y="3019525"/>
              <a:ext cx="287554" cy="168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77258" y="3192717"/>
              <a:ext cx="3965" cy="340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1184057" y="2846746"/>
              <a:ext cx="285720" cy="177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172534" y="3183850"/>
              <a:ext cx="285720" cy="177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470060" y="2507684"/>
              <a:ext cx="9070" cy="677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186043" y="2166226"/>
              <a:ext cx="294338" cy="168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480381" y="2336828"/>
              <a:ext cx="294338" cy="168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480381" y="2671338"/>
              <a:ext cx="294338" cy="1685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61046" y="2327665"/>
              <a:ext cx="6262" cy="333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58254" y="2159373"/>
              <a:ext cx="297022" cy="1861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1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150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27</cp:revision>
  <dcterms:created xsi:type="dcterms:W3CDTF">2015-07-01T12:05:39Z</dcterms:created>
  <dcterms:modified xsi:type="dcterms:W3CDTF">2020-06-06T19:01:13Z</dcterms:modified>
</cp:coreProperties>
</file>