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47"/>
  </p:notesMasterIdLst>
  <p:sldIdLst>
    <p:sldId id="258" r:id="rId3"/>
    <p:sldId id="259" r:id="rId4"/>
    <p:sldId id="262" r:id="rId5"/>
    <p:sldId id="297" r:id="rId6"/>
    <p:sldId id="263" r:id="rId7"/>
    <p:sldId id="353" r:id="rId8"/>
    <p:sldId id="264" r:id="rId9"/>
    <p:sldId id="265" r:id="rId10"/>
    <p:sldId id="332" r:id="rId11"/>
    <p:sldId id="354" r:id="rId12"/>
    <p:sldId id="319" r:id="rId13"/>
    <p:sldId id="355" r:id="rId14"/>
    <p:sldId id="320" r:id="rId15"/>
    <p:sldId id="356" r:id="rId16"/>
    <p:sldId id="321" r:id="rId17"/>
    <p:sldId id="357" r:id="rId18"/>
    <p:sldId id="322" r:id="rId19"/>
    <p:sldId id="358" r:id="rId20"/>
    <p:sldId id="323" r:id="rId21"/>
    <p:sldId id="359" r:id="rId22"/>
    <p:sldId id="360" r:id="rId23"/>
    <p:sldId id="361" r:id="rId24"/>
    <p:sldId id="325" r:id="rId25"/>
    <p:sldId id="362" r:id="rId26"/>
    <p:sldId id="326" r:id="rId27"/>
    <p:sldId id="363" r:id="rId28"/>
    <p:sldId id="364" r:id="rId29"/>
    <p:sldId id="365" r:id="rId30"/>
    <p:sldId id="328" r:id="rId31"/>
    <p:sldId id="366" r:id="rId32"/>
    <p:sldId id="266" r:id="rId33"/>
    <p:sldId id="367" r:id="rId34"/>
    <p:sldId id="333" r:id="rId35"/>
    <p:sldId id="348" r:id="rId36"/>
    <p:sldId id="281" r:id="rId37"/>
    <p:sldId id="344" r:id="rId38"/>
    <p:sldId id="283" r:id="rId39"/>
    <p:sldId id="352" r:id="rId40"/>
    <p:sldId id="284" r:id="rId41"/>
    <p:sldId id="285" r:id="rId42"/>
    <p:sldId id="286" r:id="rId43"/>
    <p:sldId id="290" r:id="rId44"/>
    <p:sldId id="350" r:id="rId45"/>
    <p:sldId id="35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84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150316-CEFD-4177-9F42-3FBC435CA906}" v="4" dt="2021-06-17T08:18:00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85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532B9EBF-9849-41A4-8561-2BCA020F2DAC}"/>
    <pc:docChg chg="undo redo custSel addSld delSld modSld modMainMaster">
      <pc:chgData name="Danielle" userId="e2554c37-e717-43a0-ba79-1183ca921ccd" providerId="ADAL" clId="{532B9EBF-9849-41A4-8561-2BCA020F2DAC}" dt="2020-08-14T10:36:14.083" v="3098" actId="478"/>
      <pc:docMkLst>
        <pc:docMk/>
      </pc:docMkLst>
      <pc:sldChg chg="addSp delSp modSp mod modClrScheme chgLayout">
        <pc:chgData name="Danielle" userId="e2554c37-e717-43a0-ba79-1183ca921ccd" providerId="ADAL" clId="{532B9EBF-9849-41A4-8561-2BCA020F2DAC}" dt="2020-08-13T19:33:08.745" v="104" actId="1036"/>
        <pc:sldMkLst>
          <pc:docMk/>
          <pc:sldMk cId="4165754223" sldId="258"/>
        </pc:sldMkLst>
        <pc:spChg chg="mod">
          <ac:chgData name="Danielle" userId="e2554c37-e717-43a0-ba79-1183ca921ccd" providerId="ADAL" clId="{532B9EBF-9849-41A4-8561-2BCA020F2DAC}" dt="2020-08-13T19:33:04.844" v="100" actId="20577"/>
          <ac:spMkLst>
            <pc:docMk/>
            <pc:sldMk cId="4165754223" sldId="258"/>
            <ac:spMk id="2" creationId="{00000000-0000-0000-0000-000000000000}"/>
          </ac:spMkLst>
        </pc:spChg>
        <pc:spChg chg="del mod">
          <ac:chgData name="Danielle" userId="e2554c37-e717-43a0-ba79-1183ca921ccd" providerId="ADAL" clId="{532B9EBF-9849-41A4-8561-2BCA020F2DAC}" dt="2020-08-13T19:29:28.909" v="46" actId="478"/>
          <ac:spMkLst>
            <pc:docMk/>
            <pc:sldMk cId="4165754223" sldId="258"/>
            <ac:spMk id="3" creationId="{00000000-0000-0000-0000-000000000000}"/>
          </ac:spMkLst>
        </pc:spChg>
        <pc:spChg chg="del mod">
          <ac:chgData name="Danielle" userId="e2554c37-e717-43a0-ba79-1183ca921ccd" providerId="ADAL" clId="{532B9EBF-9849-41A4-8561-2BCA020F2DAC}" dt="2020-08-13T19:30:30.110" v="86" actId="478"/>
          <ac:spMkLst>
            <pc:docMk/>
            <pc:sldMk cId="4165754223" sldId="258"/>
            <ac:spMk id="7" creationId="{00000000-0000-0000-0000-000000000000}"/>
          </ac:spMkLst>
        </pc:spChg>
        <pc:picChg chg="add mod">
          <ac:chgData name="Danielle" userId="e2554c37-e717-43a0-ba79-1183ca921ccd" providerId="ADAL" clId="{532B9EBF-9849-41A4-8561-2BCA020F2DAC}" dt="2020-08-13T19:33:08.745" v="104" actId="1036"/>
          <ac:picMkLst>
            <pc:docMk/>
            <pc:sldMk cId="4165754223" sldId="258"/>
            <ac:picMk id="4" creationId="{C6CF5277-7CF9-414D-AA16-B92A6D63A76F}"/>
          </ac:picMkLst>
        </pc:picChg>
        <pc:picChg chg="del mod">
          <ac:chgData name="Danielle" userId="e2554c37-e717-43a0-ba79-1183ca921ccd" providerId="ADAL" clId="{532B9EBF-9849-41A4-8561-2BCA020F2DAC}" dt="2020-08-13T19:30:43.618" v="94" actId="478"/>
          <ac:picMkLst>
            <pc:docMk/>
            <pc:sldMk cId="4165754223" sldId="258"/>
            <ac:picMk id="1026" creationId="{00000000-0000-0000-0000-000000000000}"/>
          </ac:picMkLst>
        </pc:picChg>
      </pc:sldChg>
      <pc:sldChg chg="modSp mod modClrScheme chgLayout">
        <pc:chgData name="Danielle" userId="e2554c37-e717-43a0-ba79-1183ca921ccd" providerId="ADAL" clId="{532B9EBF-9849-41A4-8561-2BCA020F2DAC}" dt="2020-08-13T19:28:08.655" v="40" actId="700"/>
        <pc:sldMkLst>
          <pc:docMk/>
          <pc:sldMk cId="2817049237" sldId="259"/>
        </pc:sldMkLst>
        <pc:spChg chg="mod">
          <ac:chgData name="Danielle" userId="e2554c37-e717-43a0-ba79-1183ca921ccd" providerId="ADAL" clId="{532B9EBF-9849-41A4-8561-2BCA020F2DAC}" dt="2020-08-13T19:23:47.174" v="1" actId="255"/>
          <ac:spMkLst>
            <pc:docMk/>
            <pc:sldMk cId="2817049237" sldId="259"/>
            <ac:spMk id="2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23:47.174" v="1" actId="255"/>
          <ac:spMkLst>
            <pc:docMk/>
            <pc:sldMk cId="2817049237" sldId="259"/>
            <ac:spMk id="3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23:47.174" v="1" actId="255"/>
          <ac:spMkLst>
            <pc:docMk/>
            <pc:sldMk cId="2817049237" sldId="259"/>
            <ac:spMk id="4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23:47.174" v="1" actId="255"/>
          <ac:spMkLst>
            <pc:docMk/>
            <pc:sldMk cId="2817049237" sldId="259"/>
            <ac:spMk id="5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23:47.174" v="1" actId="255"/>
          <ac:spMkLst>
            <pc:docMk/>
            <pc:sldMk cId="2817049237" sldId="259"/>
            <ac:spMk id="6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23:47.174" v="1" actId="255"/>
          <ac:spMkLst>
            <pc:docMk/>
            <pc:sldMk cId="2817049237" sldId="259"/>
            <ac:spMk id="7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23:47.174" v="1" actId="255"/>
          <ac:spMkLst>
            <pc:docMk/>
            <pc:sldMk cId="2817049237" sldId="259"/>
            <ac:spMk id="8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23:47.174" v="1" actId="255"/>
          <ac:spMkLst>
            <pc:docMk/>
            <pc:sldMk cId="2817049237" sldId="259"/>
            <ac:spMk id="9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23:47.174" v="1" actId="255"/>
          <ac:spMkLst>
            <pc:docMk/>
            <pc:sldMk cId="2817049237" sldId="259"/>
            <ac:spMk id="10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23:47.174" v="1" actId="255"/>
          <ac:spMkLst>
            <pc:docMk/>
            <pc:sldMk cId="2817049237" sldId="259"/>
            <ac:spMk id="11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23:47.174" v="1" actId="255"/>
          <ac:spMkLst>
            <pc:docMk/>
            <pc:sldMk cId="2817049237" sldId="259"/>
            <ac:spMk id="12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23:47.174" v="1" actId="255"/>
          <ac:spMkLst>
            <pc:docMk/>
            <pc:sldMk cId="2817049237" sldId="259"/>
            <ac:spMk id="13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23:47.174" v="1" actId="255"/>
          <ac:spMkLst>
            <pc:docMk/>
            <pc:sldMk cId="2817049237" sldId="259"/>
            <ac:spMk id="14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23:47.174" v="1" actId="255"/>
          <ac:spMkLst>
            <pc:docMk/>
            <pc:sldMk cId="2817049237" sldId="259"/>
            <ac:spMk id="15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23:47.174" v="1" actId="255"/>
          <ac:spMkLst>
            <pc:docMk/>
            <pc:sldMk cId="2817049237" sldId="259"/>
            <ac:spMk id="16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23:47.174" v="1" actId="255"/>
          <ac:spMkLst>
            <pc:docMk/>
            <pc:sldMk cId="2817049237" sldId="259"/>
            <ac:spMk id="17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23:47.174" v="1" actId="255"/>
          <ac:spMkLst>
            <pc:docMk/>
            <pc:sldMk cId="2817049237" sldId="259"/>
            <ac:spMk id="18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23:47.174" v="1" actId="255"/>
          <ac:spMkLst>
            <pc:docMk/>
            <pc:sldMk cId="2817049237" sldId="259"/>
            <ac:spMk id="19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23:47.174" v="1" actId="255"/>
          <ac:spMkLst>
            <pc:docMk/>
            <pc:sldMk cId="2817049237" sldId="259"/>
            <ac:spMk id="20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23:47.174" v="1" actId="255"/>
          <ac:spMkLst>
            <pc:docMk/>
            <pc:sldMk cId="2817049237" sldId="259"/>
            <ac:spMk id="21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23:47.174" v="1" actId="255"/>
          <ac:spMkLst>
            <pc:docMk/>
            <pc:sldMk cId="2817049237" sldId="259"/>
            <ac:spMk id="23" creationId="{00000000-0000-0000-0000-000000000000}"/>
          </ac:spMkLst>
        </pc:spChg>
      </pc:sldChg>
      <pc:sldChg chg="del mod modClrScheme chgLayout">
        <pc:chgData name="Danielle" userId="e2554c37-e717-43a0-ba79-1183ca921ccd" providerId="ADAL" clId="{532B9EBF-9849-41A4-8561-2BCA020F2DAC}" dt="2020-08-13T19:57:35.547" v="679" actId="47"/>
        <pc:sldMkLst>
          <pc:docMk/>
          <pc:sldMk cId="2250739040" sldId="261"/>
        </pc:sldMkLst>
      </pc:sldChg>
      <pc:sldChg chg="addSp delSp modSp mod delAnim modAnim">
        <pc:chgData name="Danielle" userId="e2554c37-e717-43a0-ba79-1183ca921ccd" providerId="ADAL" clId="{532B9EBF-9849-41A4-8561-2BCA020F2DAC}" dt="2020-08-13T19:49:39.871" v="403" actId="166"/>
        <pc:sldMkLst>
          <pc:docMk/>
          <pc:sldMk cId="4276754676" sldId="262"/>
        </pc:sldMkLst>
        <pc:spChg chg="add del mod">
          <ac:chgData name="Danielle" userId="e2554c37-e717-43a0-ba79-1183ca921ccd" providerId="ADAL" clId="{532B9EBF-9849-41A4-8561-2BCA020F2DAC}" dt="2020-08-13T19:34:58.974" v="138" actId="478"/>
          <ac:spMkLst>
            <pc:docMk/>
            <pc:sldMk cId="4276754676" sldId="262"/>
            <ac:spMk id="7" creationId="{00000000-0000-0000-0000-000000000000}"/>
          </ac:spMkLst>
        </pc:spChg>
        <pc:spChg chg="add del mod">
          <ac:chgData name="Danielle" userId="e2554c37-e717-43a0-ba79-1183ca921ccd" providerId="ADAL" clId="{532B9EBF-9849-41A4-8561-2BCA020F2DAC}" dt="2020-08-13T19:34:58.974" v="138" actId="478"/>
          <ac:spMkLst>
            <pc:docMk/>
            <pc:sldMk cId="4276754676" sldId="262"/>
            <ac:spMk id="8" creationId="{00000000-0000-0000-0000-000000000000}"/>
          </ac:spMkLst>
        </pc:spChg>
        <pc:spChg chg="add del mod">
          <ac:chgData name="Danielle" userId="e2554c37-e717-43a0-ba79-1183ca921ccd" providerId="ADAL" clId="{532B9EBF-9849-41A4-8561-2BCA020F2DAC}" dt="2020-08-13T19:34:58.974" v="138" actId="478"/>
          <ac:spMkLst>
            <pc:docMk/>
            <pc:sldMk cId="4276754676" sldId="262"/>
            <ac:spMk id="9" creationId="{00000000-0000-0000-0000-000000000000}"/>
          </ac:spMkLst>
        </pc:spChg>
        <pc:spChg chg="add del mod">
          <ac:chgData name="Danielle" userId="e2554c37-e717-43a0-ba79-1183ca921ccd" providerId="ADAL" clId="{532B9EBF-9849-41A4-8561-2BCA020F2DAC}" dt="2020-08-13T19:34:58.974" v="138" actId="478"/>
          <ac:spMkLst>
            <pc:docMk/>
            <pc:sldMk cId="4276754676" sldId="262"/>
            <ac:spMk id="10" creationId="{00000000-0000-0000-0000-000000000000}"/>
          </ac:spMkLst>
        </pc:spChg>
        <pc:spChg chg="add del mod">
          <ac:chgData name="Danielle" userId="e2554c37-e717-43a0-ba79-1183ca921ccd" providerId="ADAL" clId="{532B9EBF-9849-41A4-8561-2BCA020F2DAC}" dt="2020-08-13T19:34:58.974" v="138" actId="478"/>
          <ac:spMkLst>
            <pc:docMk/>
            <pc:sldMk cId="4276754676" sldId="262"/>
            <ac:spMk id="11" creationId="{00000000-0000-0000-0000-000000000000}"/>
          </ac:spMkLst>
        </pc:spChg>
        <pc:spChg chg="del mod">
          <ac:chgData name="Danielle" userId="e2554c37-e717-43a0-ba79-1183ca921ccd" providerId="ADAL" clId="{532B9EBF-9849-41A4-8561-2BCA020F2DAC}" dt="2020-08-13T19:35:02.376" v="139" actId="478"/>
          <ac:spMkLst>
            <pc:docMk/>
            <pc:sldMk cId="4276754676" sldId="262"/>
            <ac:spMk id="12" creationId="{00000000-0000-0000-0000-000000000000}"/>
          </ac:spMkLst>
        </pc:spChg>
        <pc:spChg chg="del mod">
          <ac:chgData name="Danielle" userId="e2554c37-e717-43a0-ba79-1183ca921ccd" providerId="ADAL" clId="{532B9EBF-9849-41A4-8561-2BCA020F2DAC}" dt="2020-08-13T19:35:02.376" v="139" actId="478"/>
          <ac:spMkLst>
            <pc:docMk/>
            <pc:sldMk cId="4276754676" sldId="262"/>
            <ac:spMk id="13" creationId="{00000000-0000-0000-0000-000000000000}"/>
          </ac:spMkLst>
        </pc:spChg>
        <pc:spChg chg="del mod">
          <ac:chgData name="Danielle" userId="e2554c37-e717-43a0-ba79-1183ca921ccd" providerId="ADAL" clId="{532B9EBF-9849-41A4-8561-2BCA020F2DAC}" dt="2020-08-13T19:35:02.376" v="139" actId="478"/>
          <ac:spMkLst>
            <pc:docMk/>
            <pc:sldMk cId="4276754676" sldId="262"/>
            <ac:spMk id="14" creationId="{00000000-0000-0000-0000-000000000000}"/>
          </ac:spMkLst>
        </pc:spChg>
        <pc:spChg chg="del mod">
          <ac:chgData name="Danielle" userId="e2554c37-e717-43a0-ba79-1183ca921ccd" providerId="ADAL" clId="{532B9EBF-9849-41A4-8561-2BCA020F2DAC}" dt="2020-08-13T19:35:02.376" v="139" actId="478"/>
          <ac:spMkLst>
            <pc:docMk/>
            <pc:sldMk cId="4276754676" sldId="262"/>
            <ac:spMk id="15" creationId="{00000000-0000-0000-0000-000000000000}"/>
          </ac:spMkLst>
        </pc:spChg>
        <pc:spChg chg="del mod">
          <ac:chgData name="Danielle" userId="e2554c37-e717-43a0-ba79-1183ca921ccd" providerId="ADAL" clId="{532B9EBF-9849-41A4-8561-2BCA020F2DAC}" dt="2020-08-13T19:35:02.376" v="139" actId="478"/>
          <ac:spMkLst>
            <pc:docMk/>
            <pc:sldMk cId="4276754676" sldId="262"/>
            <ac:spMk id="16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40:08.993" v="220" actId="1076"/>
          <ac:spMkLst>
            <pc:docMk/>
            <pc:sldMk cId="4276754676" sldId="262"/>
            <ac:spMk id="29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33:30.318" v="105" actId="2711"/>
          <ac:spMkLst>
            <pc:docMk/>
            <pc:sldMk cId="4276754676" sldId="262"/>
            <ac:spMk id="33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33:30.318" v="105" actId="2711"/>
          <ac:spMkLst>
            <pc:docMk/>
            <pc:sldMk cId="4276754676" sldId="262"/>
            <ac:spMk id="34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33:30.318" v="105" actId="2711"/>
          <ac:spMkLst>
            <pc:docMk/>
            <pc:sldMk cId="4276754676" sldId="262"/>
            <ac:spMk id="35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33:30.318" v="105" actId="2711"/>
          <ac:spMkLst>
            <pc:docMk/>
            <pc:sldMk cId="4276754676" sldId="262"/>
            <ac:spMk id="36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33:30.318" v="105" actId="2711"/>
          <ac:spMkLst>
            <pc:docMk/>
            <pc:sldMk cId="4276754676" sldId="262"/>
            <ac:spMk id="37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33:30.318" v="105" actId="2711"/>
          <ac:spMkLst>
            <pc:docMk/>
            <pc:sldMk cId="4276754676" sldId="262"/>
            <ac:spMk id="40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33:30.318" v="105" actId="2711"/>
          <ac:spMkLst>
            <pc:docMk/>
            <pc:sldMk cId="4276754676" sldId="262"/>
            <ac:spMk id="41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33:30.318" v="105" actId="2711"/>
          <ac:spMkLst>
            <pc:docMk/>
            <pc:sldMk cId="4276754676" sldId="262"/>
            <ac:spMk id="42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33:30.318" v="105" actId="2711"/>
          <ac:spMkLst>
            <pc:docMk/>
            <pc:sldMk cId="4276754676" sldId="262"/>
            <ac:spMk id="43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33:30.318" v="105" actId="2711"/>
          <ac:spMkLst>
            <pc:docMk/>
            <pc:sldMk cId="4276754676" sldId="262"/>
            <ac:spMk id="44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33:30.318" v="105" actId="2711"/>
          <ac:spMkLst>
            <pc:docMk/>
            <pc:sldMk cId="4276754676" sldId="262"/>
            <ac:spMk id="47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33:30.318" v="105" actId="2711"/>
          <ac:spMkLst>
            <pc:docMk/>
            <pc:sldMk cId="4276754676" sldId="262"/>
            <ac:spMk id="48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33:30.318" v="105" actId="2711"/>
          <ac:spMkLst>
            <pc:docMk/>
            <pc:sldMk cId="4276754676" sldId="262"/>
            <ac:spMk id="49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33:30.318" v="105" actId="2711"/>
          <ac:spMkLst>
            <pc:docMk/>
            <pc:sldMk cId="4276754676" sldId="262"/>
            <ac:spMk id="50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33:30.318" v="105" actId="2711"/>
          <ac:spMkLst>
            <pc:docMk/>
            <pc:sldMk cId="4276754676" sldId="262"/>
            <ac:spMk id="51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33:30.318" v="105" actId="2711"/>
          <ac:spMkLst>
            <pc:docMk/>
            <pc:sldMk cId="4276754676" sldId="262"/>
            <ac:spMk id="52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33:30.318" v="105" actId="2711"/>
          <ac:spMkLst>
            <pc:docMk/>
            <pc:sldMk cId="4276754676" sldId="262"/>
            <ac:spMk id="53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33:30.318" v="105" actId="2711"/>
          <ac:spMkLst>
            <pc:docMk/>
            <pc:sldMk cId="4276754676" sldId="262"/>
            <ac:spMk id="54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33:30.318" v="105" actId="2711"/>
          <ac:spMkLst>
            <pc:docMk/>
            <pc:sldMk cId="4276754676" sldId="262"/>
            <ac:spMk id="55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33:30.318" v="105" actId="2711"/>
          <ac:spMkLst>
            <pc:docMk/>
            <pc:sldMk cId="4276754676" sldId="262"/>
            <ac:spMk id="56" creationId="{00000000-0000-0000-0000-000000000000}"/>
          </ac:spMkLst>
        </pc:spChg>
        <pc:spChg chg="del mod">
          <ac:chgData name="Danielle" userId="e2554c37-e717-43a0-ba79-1183ca921ccd" providerId="ADAL" clId="{532B9EBF-9849-41A4-8561-2BCA020F2DAC}" dt="2020-08-13T19:46:16.802" v="386" actId="21"/>
          <ac:spMkLst>
            <pc:docMk/>
            <pc:sldMk cId="4276754676" sldId="262"/>
            <ac:spMk id="57" creationId="{00000000-0000-0000-0000-000000000000}"/>
          </ac:spMkLst>
        </pc:spChg>
        <pc:spChg chg="add mod ord">
          <ac:chgData name="Danielle" userId="e2554c37-e717-43a0-ba79-1183ca921ccd" providerId="ADAL" clId="{532B9EBF-9849-41A4-8561-2BCA020F2DAC}" dt="2020-08-13T19:49:39.871" v="403" actId="166"/>
          <ac:spMkLst>
            <pc:docMk/>
            <pc:sldMk cId="4276754676" sldId="262"/>
            <ac:spMk id="64" creationId="{0648F920-B2DA-4415-8C8C-F04B4E1D37B4}"/>
          </ac:spMkLst>
        </pc:spChg>
        <pc:spChg chg="add mod">
          <ac:chgData name="Danielle" userId="e2554c37-e717-43a0-ba79-1183ca921ccd" providerId="ADAL" clId="{532B9EBF-9849-41A4-8561-2BCA020F2DAC}" dt="2020-08-13T19:40:08.993" v="220" actId="1076"/>
          <ac:spMkLst>
            <pc:docMk/>
            <pc:sldMk cId="4276754676" sldId="262"/>
            <ac:spMk id="66" creationId="{30FAE964-1F6B-462E-ADE0-9B8644F30918}"/>
          </ac:spMkLst>
        </pc:spChg>
        <pc:spChg chg="add mod ord">
          <ac:chgData name="Danielle" userId="e2554c37-e717-43a0-ba79-1183ca921ccd" providerId="ADAL" clId="{532B9EBF-9849-41A4-8561-2BCA020F2DAC}" dt="2020-08-13T19:49:39.871" v="403" actId="166"/>
          <ac:spMkLst>
            <pc:docMk/>
            <pc:sldMk cId="4276754676" sldId="262"/>
            <ac:spMk id="68" creationId="{D93DF195-9F40-49F8-A9F5-9146280084FA}"/>
          </ac:spMkLst>
        </pc:spChg>
        <pc:spChg chg="add mod ord">
          <ac:chgData name="Danielle" userId="e2554c37-e717-43a0-ba79-1183ca921ccd" providerId="ADAL" clId="{532B9EBF-9849-41A4-8561-2BCA020F2DAC}" dt="2020-08-13T19:49:39.871" v="403" actId="166"/>
          <ac:spMkLst>
            <pc:docMk/>
            <pc:sldMk cId="4276754676" sldId="262"/>
            <ac:spMk id="70" creationId="{55231B59-5408-4634-AE4E-37E715D31855}"/>
          </ac:spMkLst>
        </pc:spChg>
        <pc:spChg chg="add mod ord">
          <ac:chgData name="Danielle" userId="e2554c37-e717-43a0-ba79-1183ca921ccd" providerId="ADAL" clId="{532B9EBF-9849-41A4-8561-2BCA020F2DAC}" dt="2020-08-13T19:49:39.871" v="403" actId="166"/>
          <ac:spMkLst>
            <pc:docMk/>
            <pc:sldMk cId="4276754676" sldId="262"/>
            <ac:spMk id="72" creationId="{84ACFFEF-4B24-4980-BA6A-C009DB774AB5}"/>
          </ac:spMkLst>
        </pc:spChg>
        <pc:spChg chg="add mod ord">
          <ac:chgData name="Danielle" userId="e2554c37-e717-43a0-ba79-1183ca921ccd" providerId="ADAL" clId="{532B9EBF-9849-41A4-8561-2BCA020F2DAC}" dt="2020-08-13T19:49:39.871" v="403" actId="166"/>
          <ac:spMkLst>
            <pc:docMk/>
            <pc:sldMk cId="4276754676" sldId="262"/>
            <ac:spMk id="74" creationId="{8A91EF53-6E3E-449D-A326-77EFE86712BC}"/>
          </ac:spMkLst>
        </pc:spChg>
        <pc:spChg chg="add mod ord">
          <ac:chgData name="Danielle" userId="e2554c37-e717-43a0-ba79-1183ca921ccd" providerId="ADAL" clId="{532B9EBF-9849-41A4-8561-2BCA020F2DAC}" dt="2020-08-13T19:49:39.871" v="403" actId="166"/>
          <ac:spMkLst>
            <pc:docMk/>
            <pc:sldMk cId="4276754676" sldId="262"/>
            <ac:spMk id="76" creationId="{2346AF12-E9CB-4DFB-8A93-A3FAAB56CA1F}"/>
          </ac:spMkLst>
        </pc:spChg>
        <pc:spChg chg="add mod ord">
          <ac:chgData name="Danielle" userId="e2554c37-e717-43a0-ba79-1183ca921ccd" providerId="ADAL" clId="{532B9EBF-9849-41A4-8561-2BCA020F2DAC}" dt="2020-08-13T19:49:39.871" v="403" actId="166"/>
          <ac:spMkLst>
            <pc:docMk/>
            <pc:sldMk cId="4276754676" sldId="262"/>
            <ac:spMk id="78" creationId="{934FBDF2-D190-46C2-8074-CD1D761341D2}"/>
          </ac:spMkLst>
        </pc:spChg>
        <pc:spChg chg="add mod ord">
          <ac:chgData name="Danielle" userId="e2554c37-e717-43a0-ba79-1183ca921ccd" providerId="ADAL" clId="{532B9EBF-9849-41A4-8561-2BCA020F2DAC}" dt="2020-08-13T19:49:39.871" v="403" actId="166"/>
          <ac:spMkLst>
            <pc:docMk/>
            <pc:sldMk cId="4276754676" sldId="262"/>
            <ac:spMk id="80" creationId="{41AD1B6E-C7F4-40DB-9EC3-48C1A4FC0B96}"/>
          </ac:spMkLst>
        </pc:spChg>
        <pc:spChg chg="add mod ord">
          <ac:chgData name="Danielle" userId="e2554c37-e717-43a0-ba79-1183ca921ccd" providerId="ADAL" clId="{532B9EBF-9849-41A4-8561-2BCA020F2DAC}" dt="2020-08-13T19:49:39.871" v="403" actId="166"/>
          <ac:spMkLst>
            <pc:docMk/>
            <pc:sldMk cId="4276754676" sldId="262"/>
            <ac:spMk id="82" creationId="{D5CB2B48-E34A-4C45-AA21-B4766AB48F5A}"/>
          </ac:spMkLst>
        </pc:spChg>
        <pc:spChg chg="add mod ord">
          <ac:chgData name="Danielle" userId="e2554c37-e717-43a0-ba79-1183ca921ccd" providerId="ADAL" clId="{532B9EBF-9849-41A4-8561-2BCA020F2DAC}" dt="2020-08-13T19:49:39.871" v="403" actId="166"/>
          <ac:spMkLst>
            <pc:docMk/>
            <pc:sldMk cId="4276754676" sldId="262"/>
            <ac:spMk id="85" creationId="{08D39FA0-EA34-4B8F-BA4C-D44E5130F1E7}"/>
          </ac:spMkLst>
        </pc:spChg>
        <pc:spChg chg="add mod">
          <ac:chgData name="Danielle" userId="e2554c37-e717-43a0-ba79-1183ca921ccd" providerId="ADAL" clId="{532B9EBF-9849-41A4-8561-2BCA020F2DAC}" dt="2020-08-13T19:40:08.993" v="220" actId="1076"/>
          <ac:spMkLst>
            <pc:docMk/>
            <pc:sldMk cId="4276754676" sldId="262"/>
            <ac:spMk id="87" creationId="{27F17297-E933-4FBC-AC5A-6D662FCCD08A}"/>
          </ac:spMkLst>
        </pc:spChg>
        <pc:spChg chg="add mod">
          <ac:chgData name="Danielle" userId="e2554c37-e717-43a0-ba79-1183ca921ccd" providerId="ADAL" clId="{532B9EBF-9849-41A4-8561-2BCA020F2DAC}" dt="2020-08-13T19:40:08.993" v="220" actId="1076"/>
          <ac:spMkLst>
            <pc:docMk/>
            <pc:sldMk cId="4276754676" sldId="262"/>
            <ac:spMk id="89" creationId="{C8DE8D72-E91B-4DA4-B1EF-953041F73F45}"/>
          </ac:spMkLst>
        </pc:spChg>
        <pc:spChg chg="add mod">
          <ac:chgData name="Danielle" userId="e2554c37-e717-43a0-ba79-1183ca921ccd" providerId="ADAL" clId="{532B9EBF-9849-41A4-8561-2BCA020F2DAC}" dt="2020-08-13T19:45:12.116" v="379" actId="1076"/>
          <ac:spMkLst>
            <pc:docMk/>
            <pc:sldMk cId="4276754676" sldId="262"/>
            <ac:spMk id="91" creationId="{EBCDA0CF-677F-4107-8472-529D42606421}"/>
          </ac:spMkLst>
        </pc:spChg>
        <pc:spChg chg="add mod">
          <ac:chgData name="Danielle" userId="e2554c37-e717-43a0-ba79-1183ca921ccd" providerId="ADAL" clId="{532B9EBF-9849-41A4-8561-2BCA020F2DAC}" dt="2020-08-13T19:40:32.035" v="224" actId="1076"/>
          <ac:spMkLst>
            <pc:docMk/>
            <pc:sldMk cId="4276754676" sldId="262"/>
            <ac:spMk id="93" creationId="{6F22353C-E16B-4205-A641-FE2CCF658B84}"/>
          </ac:spMkLst>
        </pc:spChg>
        <pc:spChg chg="add mod">
          <ac:chgData name="Danielle" userId="e2554c37-e717-43a0-ba79-1183ca921ccd" providerId="ADAL" clId="{532B9EBF-9849-41A4-8561-2BCA020F2DAC}" dt="2020-08-13T19:40:49.871" v="229" actId="208"/>
          <ac:spMkLst>
            <pc:docMk/>
            <pc:sldMk cId="4276754676" sldId="262"/>
            <ac:spMk id="95" creationId="{F1966A7F-34E1-4076-B993-18A639B55226}"/>
          </ac:spMkLst>
        </pc:spChg>
        <pc:spChg chg="add mod">
          <ac:chgData name="Danielle" userId="e2554c37-e717-43a0-ba79-1183ca921ccd" providerId="ADAL" clId="{532B9EBF-9849-41A4-8561-2BCA020F2DAC}" dt="2020-08-13T19:40:49.871" v="229" actId="208"/>
          <ac:spMkLst>
            <pc:docMk/>
            <pc:sldMk cId="4276754676" sldId="262"/>
            <ac:spMk id="97" creationId="{19976A83-49F8-438D-913B-E901410386DE}"/>
          </ac:spMkLst>
        </pc:spChg>
        <pc:spChg chg="add mod">
          <ac:chgData name="Danielle" userId="e2554c37-e717-43a0-ba79-1183ca921ccd" providerId="ADAL" clId="{532B9EBF-9849-41A4-8561-2BCA020F2DAC}" dt="2020-08-13T19:40:49.871" v="229" actId="208"/>
          <ac:spMkLst>
            <pc:docMk/>
            <pc:sldMk cId="4276754676" sldId="262"/>
            <ac:spMk id="99" creationId="{665D1484-BA06-40E1-809A-B2CD00115330}"/>
          </ac:spMkLst>
        </pc:spChg>
        <pc:spChg chg="add mod">
          <ac:chgData name="Danielle" userId="e2554c37-e717-43a0-ba79-1183ca921ccd" providerId="ADAL" clId="{532B9EBF-9849-41A4-8561-2BCA020F2DAC}" dt="2020-08-13T19:40:49.871" v="229" actId="208"/>
          <ac:spMkLst>
            <pc:docMk/>
            <pc:sldMk cId="4276754676" sldId="262"/>
            <ac:spMk id="101" creationId="{651844D4-B096-4E12-ACBA-1D25741D11BC}"/>
          </ac:spMkLst>
        </pc:spChg>
        <pc:spChg chg="add mod">
          <ac:chgData name="Danielle" userId="e2554c37-e717-43a0-ba79-1183ca921ccd" providerId="ADAL" clId="{532B9EBF-9849-41A4-8561-2BCA020F2DAC}" dt="2020-08-13T19:40:49.871" v="229" actId="208"/>
          <ac:spMkLst>
            <pc:docMk/>
            <pc:sldMk cId="4276754676" sldId="262"/>
            <ac:spMk id="103" creationId="{1971DFCE-4FF7-4E79-A4F2-C90782CBC1B6}"/>
          </ac:spMkLst>
        </pc:spChg>
        <pc:spChg chg="add">
          <ac:chgData name="Danielle" userId="e2554c37-e717-43a0-ba79-1183ca921ccd" providerId="ADAL" clId="{532B9EBF-9849-41A4-8561-2BCA020F2DAC}" dt="2020-08-13T19:46:35.582" v="388" actId="22"/>
          <ac:spMkLst>
            <pc:docMk/>
            <pc:sldMk cId="4276754676" sldId="262"/>
            <ac:spMk id="125" creationId="{40868EC4-52EA-4BE3-97B5-18AEDDCD490F}"/>
          </ac:spMkLst>
        </pc:spChg>
        <pc:grpChg chg="del">
          <ac:chgData name="Danielle" userId="e2554c37-e717-43a0-ba79-1183ca921ccd" providerId="ADAL" clId="{532B9EBF-9849-41A4-8561-2BCA020F2DAC}" dt="2020-08-13T19:35:50.512" v="149" actId="478"/>
          <ac:grpSpMkLst>
            <pc:docMk/>
            <pc:sldMk cId="4276754676" sldId="262"/>
            <ac:grpSpMk id="38" creationId="{00000000-0000-0000-0000-000000000000}"/>
          </ac:grpSpMkLst>
        </pc:grpChg>
        <pc:grpChg chg="del">
          <ac:chgData name="Danielle" userId="e2554c37-e717-43a0-ba79-1183ca921ccd" providerId="ADAL" clId="{532B9EBF-9849-41A4-8561-2BCA020F2DAC}" dt="2020-08-13T19:35:50.512" v="149" actId="478"/>
          <ac:grpSpMkLst>
            <pc:docMk/>
            <pc:sldMk cId="4276754676" sldId="262"/>
            <ac:grpSpMk id="39" creationId="{00000000-0000-0000-0000-000000000000}"/>
          </ac:grpSpMkLst>
        </pc:grpChg>
        <pc:grpChg chg="del">
          <ac:chgData name="Danielle" userId="e2554c37-e717-43a0-ba79-1183ca921ccd" providerId="ADAL" clId="{532B9EBF-9849-41A4-8561-2BCA020F2DAC}" dt="2020-08-13T19:35:50.512" v="149" actId="478"/>
          <ac:grpSpMkLst>
            <pc:docMk/>
            <pc:sldMk cId="4276754676" sldId="262"/>
            <ac:grpSpMk id="45" creationId="{00000000-0000-0000-0000-000000000000}"/>
          </ac:grpSpMkLst>
        </pc:grpChg>
        <pc:grpChg chg="del">
          <ac:chgData name="Danielle" userId="e2554c37-e717-43a0-ba79-1183ca921ccd" providerId="ADAL" clId="{532B9EBF-9849-41A4-8561-2BCA020F2DAC}" dt="2020-08-13T19:35:50.512" v="149" actId="478"/>
          <ac:grpSpMkLst>
            <pc:docMk/>
            <pc:sldMk cId="4276754676" sldId="262"/>
            <ac:grpSpMk id="46" creationId="{00000000-0000-0000-0000-000000000000}"/>
          </ac:grpSpMkLst>
        </pc:grpChg>
        <pc:grpChg chg="del">
          <ac:chgData name="Danielle" userId="e2554c37-e717-43a0-ba79-1183ca921ccd" providerId="ADAL" clId="{532B9EBF-9849-41A4-8561-2BCA020F2DAC}" dt="2020-08-13T19:35:50.512" v="149" actId="478"/>
          <ac:grpSpMkLst>
            <pc:docMk/>
            <pc:sldMk cId="4276754676" sldId="262"/>
            <ac:grpSpMk id="58" creationId="{00000000-0000-0000-0000-000000000000}"/>
          </ac:grpSpMkLst>
        </pc:grpChg>
        <pc:grpChg chg="del">
          <ac:chgData name="Danielle" userId="e2554c37-e717-43a0-ba79-1183ca921ccd" providerId="ADAL" clId="{532B9EBF-9849-41A4-8561-2BCA020F2DAC}" dt="2020-08-13T19:35:50.512" v="149" actId="478"/>
          <ac:grpSpMkLst>
            <pc:docMk/>
            <pc:sldMk cId="4276754676" sldId="262"/>
            <ac:grpSpMk id="59" creationId="{00000000-0000-0000-0000-000000000000}"/>
          </ac:grpSpMkLst>
        </pc:grpChg>
        <pc:grpChg chg="del">
          <ac:chgData name="Danielle" userId="e2554c37-e717-43a0-ba79-1183ca921ccd" providerId="ADAL" clId="{532B9EBF-9849-41A4-8561-2BCA020F2DAC}" dt="2020-08-13T19:35:50.512" v="149" actId="478"/>
          <ac:grpSpMkLst>
            <pc:docMk/>
            <pc:sldMk cId="4276754676" sldId="262"/>
            <ac:grpSpMk id="60" creationId="{00000000-0000-0000-0000-000000000000}"/>
          </ac:grpSpMkLst>
        </pc:grpChg>
        <pc:grpChg chg="del">
          <ac:chgData name="Danielle" userId="e2554c37-e717-43a0-ba79-1183ca921ccd" providerId="ADAL" clId="{532B9EBF-9849-41A4-8561-2BCA020F2DAC}" dt="2020-08-13T19:35:50.512" v="149" actId="478"/>
          <ac:grpSpMkLst>
            <pc:docMk/>
            <pc:sldMk cId="4276754676" sldId="262"/>
            <ac:grpSpMk id="61" creationId="{00000000-0000-0000-0000-000000000000}"/>
          </ac:grpSpMkLst>
        </pc:grpChg>
        <pc:grpChg chg="del">
          <ac:chgData name="Danielle" userId="e2554c37-e717-43a0-ba79-1183ca921ccd" providerId="ADAL" clId="{532B9EBF-9849-41A4-8561-2BCA020F2DAC}" dt="2020-08-13T19:35:50.512" v="149" actId="478"/>
          <ac:grpSpMkLst>
            <pc:docMk/>
            <pc:sldMk cId="4276754676" sldId="262"/>
            <ac:grpSpMk id="62" creationId="{00000000-0000-0000-0000-000000000000}"/>
          </ac:grpSpMkLst>
        </pc:grpChg>
        <pc:grpChg chg="del">
          <ac:chgData name="Danielle" userId="e2554c37-e717-43a0-ba79-1183ca921ccd" providerId="ADAL" clId="{532B9EBF-9849-41A4-8561-2BCA020F2DAC}" dt="2020-08-13T19:35:50.512" v="149" actId="478"/>
          <ac:grpSpMkLst>
            <pc:docMk/>
            <pc:sldMk cId="4276754676" sldId="262"/>
            <ac:grpSpMk id="63" creationId="{00000000-0000-0000-0000-000000000000}"/>
          </ac:grpSpMkLst>
        </pc:grpChg>
        <pc:graphicFrameChg chg="add mod modGraphic">
          <ac:chgData name="Danielle" userId="e2554c37-e717-43a0-ba79-1183ca921ccd" providerId="ADAL" clId="{532B9EBF-9849-41A4-8561-2BCA020F2DAC}" dt="2020-08-13T19:40:08.993" v="220" actId="1076"/>
          <ac:graphicFrameMkLst>
            <pc:docMk/>
            <pc:sldMk cId="4276754676" sldId="262"/>
            <ac:graphicFrameMk id="83" creationId="{0D0A1F8E-A3D0-4A25-99A6-11020E8C1ACA}"/>
          </ac:graphicFrameMkLst>
        </pc:graphicFrameChg>
        <pc:cxnChg chg="add del">
          <ac:chgData name="Danielle" userId="e2554c37-e717-43a0-ba79-1183ca921ccd" providerId="ADAL" clId="{532B9EBF-9849-41A4-8561-2BCA020F2DAC}" dt="2020-08-13T19:34:58.974" v="138" actId="478"/>
          <ac:cxnSpMkLst>
            <pc:docMk/>
            <pc:sldMk cId="4276754676" sldId="262"/>
            <ac:cxnSpMk id="2" creationId="{00000000-0000-0000-0000-000000000000}"/>
          </ac:cxnSpMkLst>
        </pc:cxnChg>
        <pc:cxnChg chg="del">
          <ac:chgData name="Danielle" userId="e2554c37-e717-43a0-ba79-1183ca921ccd" providerId="ADAL" clId="{532B9EBF-9849-41A4-8561-2BCA020F2DAC}" dt="2020-08-13T19:35:02.376" v="139" actId="478"/>
          <ac:cxnSpMkLst>
            <pc:docMk/>
            <pc:sldMk cId="4276754676" sldId="262"/>
            <ac:cxnSpMk id="3" creationId="{00000000-0000-0000-0000-000000000000}"/>
          </ac:cxnSpMkLst>
        </pc:cxnChg>
        <pc:cxnChg chg="del">
          <ac:chgData name="Danielle" userId="e2554c37-e717-43a0-ba79-1183ca921ccd" providerId="ADAL" clId="{532B9EBF-9849-41A4-8561-2BCA020F2DAC}" dt="2020-08-13T19:35:02.376" v="139" actId="478"/>
          <ac:cxnSpMkLst>
            <pc:docMk/>
            <pc:sldMk cId="4276754676" sldId="262"/>
            <ac:cxnSpMk id="4" creationId="{00000000-0000-0000-0000-000000000000}"/>
          </ac:cxnSpMkLst>
        </pc:cxnChg>
        <pc:cxnChg chg="del">
          <ac:chgData name="Danielle" userId="e2554c37-e717-43a0-ba79-1183ca921ccd" providerId="ADAL" clId="{532B9EBF-9849-41A4-8561-2BCA020F2DAC}" dt="2020-08-13T19:35:04.194" v="140" actId="478"/>
          <ac:cxnSpMkLst>
            <pc:docMk/>
            <pc:sldMk cId="4276754676" sldId="262"/>
            <ac:cxnSpMk id="5" creationId="{00000000-0000-0000-0000-000000000000}"/>
          </ac:cxnSpMkLst>
        </pc:cxnChg>
        <pc:cxnChg chg="del">
          <ac:chgData name="Danielle" userId="e2554c37-e717-43a0-ba79-1183ca921ccd" providerId="ADAL" clId="{532B9EBF-9849-41A4-8561-2BCA020F2DAC}" dt="2020-08-13T19:35:02.376" v="139" actId="478"/>
          <ac:cxnSpMkLst>
            <pc:docMk/>
            <pc:sldMk cId="4276754676" sldId="262"/>
            <ac:cxnSpMk id="6" creationId="{00000000-0000-0000-0000-000000000000}"/>
          </ac:cxnSpMkLst>
        </pc:cxnChg>
        <pc:cxnChg chg="del">
          <ac:chgData name="Danielle" userId="e2554c37-e717-43a0-ba79-1183ca921ccd" providerId="ADAL" clId="{532B9EBF-9849-41A4-8561-2BCA020F2DAC}" dt="2020-08-13T19:37:03.879" v="162" actId="478"/>
          <ac:cxnSpMkLst>
            <pc:docMk/>
            <pc:sldMk cId="4276754676" sldId="262"/>
            <ac:cxnSpMk id="17" creationId="{00000000-0000-0000-0000-000000000000}"/>
          </ac:cxnSpMkLst>
        </pc:cxnChg>
        <pc:cxnChg chg="del">
          <ac:chgData name="Danielle" userId="e2554c37-e717-43a0-ba79-1183ca921ccd" providerId="ADAL" clId="{532B9EBF-9849-41A4-8561-2BCA020F2DAC}" dt="2020-08-13T19:37:03.879" v="162" actId="478"/>
          <ac:cxnSpMkLst>
            <pc:docMk/>
            <pc:sldMk cId="4276754676" sldId="262"/>
            <ac:cxnSpMk id="18" creationId="{00000000-0000-0000-0000-000000000000}"/>
          </ac:cxnSpMkLst>
        </pc:cxnChg>
        <pc:cxnChg chg="del">
          <ac:chgData name="Danielle" userId="e2554c37-e717-43a0-ba79-1183ca921ccd" providerId="ADAL" clId="{532B9EBF-9849-41A4-8561-2BCA020F2DAC}" dt="2020-08-13T19:37:03.879" v="162" actId="478"/>
          <ac:cxnSpMkLst>
            <pc:docMk/>
            <pc:sldMk cId="4276754676" sldId="262"/>
            <ac:cxnSpMk id="19" creationId="{00000000-0000-0000-0000-000000000000}"/>
          </ac:cxnSpMkLst>
        </pc:cxnChg>
        <pc:cxnChg chg="del">
          <ac:chgData name="Danielle" userId="e2554c37-e717-43a0-ba79-1183ca921ccd" providerId="ADAL" clId="{532B9EBF-9849-41A4-8561-2BCA020F2DAC}" dt="2020-08-13T19:37:03.879" v="162" actId="478"/>
          <ac:cxnSpMkLst>
            <pc:docMk/>
            <pc:sldMk cId="4276754676" sldId="262"/>
            <ac:cxnSpMk id="20" creationId="{00000000-0000-0000-0000-000000000000}"/>
          </ac:cxnSpMkLst>
        </pc:cxnChg>
        <pc:cxnChg chg="del">
          <ac:chgData name="Danielle" userId="e2554c37-e717-43a0-ba79-1183ca921ccd" providerId="ADAL" clId="{532B9EBF-9849-41A4-8561-2BCA020F2DAC}" dt="2020-08-13T19:37:03.879" v="162" actId="478"/>
          <ac:cxnSpMkLst>
            <pc:docMk/>
            <pc:sldMk cId="4276754676" sldId="262"/>
            <ac:cxnSpMk id="21" creationId="{00000000-0000-0000-0000-000000000000}"/>
          </ac:cxnSpMkLst>
        </pc:cxnChg>
        <pc:cxnChg chg="del">
          <ac:chgData name="Danielle" userId="e2554c37-e717-43a0-ba79-1183ca921ccd" providerId="ADAL" clId="{532B9EBF-9849-41A4-8561-2BCA020F2DAC}" dt="2020-08-13T19:37:03.879" v="162" actId="478"/>
          <ac:cxnSpMkLst>
            <pc:docMk/>
            <pc:sldMk cId="4276754676" sldId="262"/>
            <ac:cxnSpMk id="22" creationId="{00000000-0000-0000-0000-000000000000}"/>
          </ac:cxnSpMkLst>
        </pc:cxnChg>
        <pc:cxnChg chg="del">
          <ac:chgData name="Danielle" userId="e2554c37-e717-43a0-ba79-1183ca921ccd" providerId="ADAL" clId="{532B9EBF-9849-41A4-8561-2BCA020F2DAC}" dt="2020-08-13T19:37:03.879" v="162" actId="478"/>
          <ac:cxnSpMkLst>
            <pc:docMk/>
            <pc:sldMk cId="4276754676" sldId="262"/>
            <ac:cxnSpMk id="23" creationId="{00000000-0000-0000-0000-000000000000}"/>
          </ac:cxnSpMkLst>
        </pc:cxnChg>
        <pc:cxnChg chg="del">
          <ac:chgData name="Danielle" userId="e2554c37-e717-43a0-ba79-1183ca921ccd" providerId="ADAL" clId="{532B9EBF-9849-41A4-8561-2BCA020F2DAC}" dt="2020-08-13T19:37:03.879" v="162" actId="478"/>
          <ac:cxnSpMkLst>
            <pc:docMk/>
            <pc:sldMk cId="4276754676" sldId="262"/>
            <ac:cxnSpMk id="24" creationId="{00000000-0000-0000-0000-000000000000}"/>
          </ac:cxnSpMkLst>
        </pc:cxnChg>
        <pc:cxnChg chg="del">
          <ac:chgData name="Danielle" userId="e2554c37-e717-43a0-ba79-1183ca921ccd" providerId="ADAL" clId="{532B9EBF-9849-41A4-8561-2BCA020F2DAC}" dt="2020-08-13T19:37:03.879" v="162" actId="478"/>
          <ac:cxnSpMkLst>
            <pc:docMk/>
            <pc:sldMk cId="4276754676" sldId="262"/>
            <ac:cxnSpMk id="25" creationId="{00000000-0000-0000-0000-000000000000}"/>
          </ac:cxnSpMkLst>
        </pc:cxnChg>
        <pc:cxnChg chg="del">
          <ac:chgData name="Danielle" userId="e2554c37-e717-43a0-ba79-1183ca921ccd" providerId="ADAL" clId="{532B9EBF-9849-41A4-8561-2BCA020F2DAC}" dt="2020-08-13T19:37:03.879" v="162" actId="478"/>
          <ac:cxnSpMkLst>
            <pc:docMk/>
            <pc:sldMk cId="4276754676" sldId="262"/>
            <ac:cxnSpMk id="26" creationId="{00000000-0000-0000-0000-000000000000}"/>
          </ac:cxnSpMkLst>
        </pc:cxnChg>
        <pc:cxnChg chg="del">
          <ac:chgData name="Danielle" userId="e2554c37-e717-43a0-ba79-1183ca921ccd" providerId="ADAL" clId="{532B9EBF-9849-41A4-8561-2BCA020F2DAC}" dt="2020-08-13T19:37:03.879" v="162" actId="478"/>
          <ac:cxnSpMkLst>
            <pc:docMk/>
            <pc:sldMk cId="4276754676" sldId="262"/>
            <ac:cxnSpMk id="27" creationId="{00000000-0000-0000-0000-000000000000}"/>
          </ac:cxnSpMkLst>
        </pc:cxnChg>
        <pc:cxnChg chg="del">
          <ac:chgData name="Danielle" userId="e2554c37-e717-43a0-ba79-1183ca921ccd" providerId="ADAL" clId="{532B9EBF-9849-41A4-8561-2BCA020F2DAC}" dt="2020-08-13T19:37:03.879" v="162" actId="478"/>
          <ac:cxnSpMkLst>
            <pc:docMk/>
            <pc:sldMk cId="4276754676" sldId="262"/>
            <ac:cxnSpMk id="28" creationId="{00000000-0000-0000-0000-000000000000}"/>
          </ac:cxnSpMkLst>
        </pc:cxnChg>
        <pc:cxnChg chg="add del mod">
          <ac:chgData name="Danielle" userId="e2554c37-e717-43a0-ba79-1183ca921ccd" providerId="ADAL" clId="{532B9EBF-9849-41A4-8561-2BCA020F2DAC}" dt="2020-08-13T19:34:58.974" v="138" actId="478"/>
          <ac:cxnSpMkLst>
            <pc:docMk/>
            <pc:sldMk cId="4276754676" sldId="262"/>
            <ac:cxnSpMk id="30" creationId="{00000000-0000-0000-0000-000000000000}"/>
          </ac:cxnSpMkLst>
        </pc:cxnChg>
        <pc:cxnChg chg="del">
          <ac:chgData name="Danielle" userId="e2554c37-e717-43a0-ba79-1183ca921ccd" providerId="ADAL" clId="{532B9EBF-9849-41A4-8561-2BCA020F2DAC}" dt="2020-08-13T19:35:05.945" v="141" actId="478"/>
          <ac:cxnSpMkLst>
            <pc:docMk/>
            <pc:sldMk cId="4276754676" sldId="262"/>
            <ac:cxnSpMk id="31" creationId="{00000000-0000-0000-0000-000000000000}"/>
          </ac:cxnSpMkLst>
        </pc:cxnChg>
        <pc:cxnChg chg="del">
          <ac:chgData name="Danielle" userId="e2554c37-e717-43a0-ba79-1183ca921ccd" providerId="ADAL" clId="{532B9EBF-9849-41A4-8561-2BCA020F2DAC}" dt="2020-08-13T19:34:58.974" v="138" actId="478"/>
          <ac:cxnSpMkLst>
            <pc:docMk/>
            <pc:sldMk cId="4276754676" sldId="262"/>
            <ac:cxnSpMk id="32" creationId="{00000000-0000-0000-0000-000000000000}"/>
          </ac:cxnSpMkLst>
        </pc:cxnChg>
        <pc:cxnChg chg="add mod">
          <ac:chgData name="Danielle" userId="e2554c37-e717-43a0-ba79-1183ca921ccd" providerId="ADAL" clId="{532B9EBF-9849-41A4-8561-2BCA020F2DAC}" dt="2020-08-13T19:41:20.206" v="238" actId="14100"/>
          <ac:cxnSpMkLst>
            <pc:docMk/>
            <pc:sldMk cId="4276754676" sldId="262"/>
            <ac:cxnSpMk id="105" creationId="{6FA79F35-87FC-4AB1-A0A7-BC3923A30B6A}"/>
          </ac:cxnSpMkLst>
        </pc:cxnChg>
        <pc:cxnChg chg="add mod">
          <ac:chgData name="Danielle" userId="e2554c37-e717-43a0-ba79-1183ca921ccd" providerId="ADAL" clId="{532B9EBF-9849-41A4-8561-2BCA020F2DAC}" dt="2020-08-13T19:41:33.961" v="241" actId="1076"/>
          <ac:cxnSpMkLst>
            <pc:docMk/>
            <pc:sldMk cId="4276754676" sldId="262"/>
            <ac:cxnSpMk id="107" creationId="{145F8AF6-C023-4E03-9D1D-290BA9ECCDDF}"/>
          </ac:cxnSpMkLst>
        </pc:cxnChg>
        <pc:cxnChg chg="add mod">
          <ac:chgData name="Danielle" userId="e2554c37-e717-43a0-ba79-1183ca921ccd" providerId="ADAL" clId="{532B9EBF-9849-41A4-8561-2BCA020F2DAC}" dt="2020-08-13T19:41:40.746" v="246" actId="1038"/>
          <ac:cxnSpMkLst>
            <pc:docMk/>
            <pc:sldMk cId="4276754676" sldId="262"/>
            <ac:cxnSpMk id="108" creationId="{210C039A-A252-4A93-BE82-30130BF2BE36}"/>
          </ac:cxnSpMkLst>
        </pc:cxnChg>
        <pc:cxnChg chg="add mod">
          <ac:chgData name="Danielle" userId="e2554c37-e717-43a0-ba79-1183ca921ccd" providerId="ADAL" clId="{532B9EBF-9849-41A4-8561-2BCA020F2DAC}" dt="2020-08-13T19:45:12.116" v="379" actId="1076"/>
          <ac:cxnSpMkLst>
            <pc:docMk/>
            <pc:sldMk cId="4276754676" sldId="262"/>
            <ac:cxnSpMk id="109" creationId="{E37B5F47-4325-491E-84D8-20D16B445CCE}"/>
          </ac:cxnSpMkLst>
        </pc:cxnChg>
        <pc:cxnChg chg="add mod">
          <ac:chgData name="Danielle" userId="e2554c37-e717-43a0-ba79-1183ca921ccd" providerId="ADAL" clId="{532B9EBF-9849-41A4-8561-2BCA020F2DAC}" dt="2020-08-13T19:42:07.628" v="252" actId="14100"/>
          <ac:cxnSpMkLst>
            <pc:docMk/>
            <pc:sldMk cId="4276754676" sldId="262"/>
            <ac:cxnSpMk id="112" creationId="{6B13D9DF-5BFE-48B8-BE5B-74466A3F602A}"/>
          </ac:cxnSpMkLst>
        </pc:cxnChg>
        <pc:cxnChg chg="add mod">
          <ac:chgData name="Danielle" userId="e2554c37-e717-43a0-ba79-1183ca921ccd" providerId="ADAL" clId="{532B9EBF-9849-41A4-8561-2BCA020F2DAC}" dt="2020-08-13T19:42:21.095" v="257" actId="14100"/>
          <ac:cxnSpMkLst>
            <pc:docMk/>
            <pc:sldMk cId="4276754676" sldId="262"/>
            <ac:cxnSpMk id="115" creationId="{53A18131-7DF4-474B-8B35-BD3F29CC88DE}"/>
          </ac:cxnSpMkLst>
        </pc:cxnChg>
        <pc:cxnChg chg="add mod">
          <ac:chgData name="Danielle" userId="e2554c37-e717-43a0-ba79-1183ca921ccd" providerId="ADAL" clId="{532B9EBF-9849-41A4-8561-2BCA020F2DAC}" dt="2020-08-13T19:42:25.152" v="259" actId="1076"/>
          <ac:cxnSpMkLst>
            <pc:docMk/>
            <pc:sldMk cId="4276754676" sldId="262"/>
            <ac:cxnSpMk id="118" creationId="{39CDBFF9-4DBF-4D89-8842-3ADF470F2E93}"/>
          </ac:cxnSpMkLst>
        </pc:cxnChg>
        <pc:cxnChg chg="add mod">
          <ac:chgData name="Danielle" userId="e2554c37-e717-43a0-ba79-1183ca921ccd" providerId="ADAL" clId="{532B9EBF-9849-41A4-8561-2BCA020F2DAC}" dt="2020-08-13T19:42:31.103" v="261" actId="1076"/>
          <ac:cxnSpMkLst>
            <pc:docMk/>
            <pc:sldMk cId="4276754676" sldId="262"/>
            <ac:cxnSpMk id="119" creationId="{D004CDC0-6AC2-4144-B580-54B8DA95C73F}"/>
          </ac:cxnSpMkLst>
        </pc:cxnChg>
        <pc:cxnChg chg="add mod">
          <ac:chgData name="Danielle" userId="e2554c37-e717-43a0-ba79-1183ca921ccd" providerId="ADAL" clId="{532B9EBF-9849-41A4-8561-2BCA020F2DAC}" dt="2020-08-13T19:42:38.259" v="264" actId="14100"/>
          <ac:cxnSpMkLst>
            <pc:docMk/>
            <pc:sldMk cId="4276754676" sldId="262"/>
            <ac:cxnSpMk id="120" creationId="{6EC6AA79-0149-4CFB-A543-9D093E488822}"/>
          </ac:cxnSpMkLst>
        </pc:cxnChg>
        <pc:cxnChg chg="add mod">
          <ac:chgData name="Danielle" userId="e2554c37-e717-43a0-ba79-1183ca921ccd" providerId="ADAL" clId="{532B9EBF-9849-41A4-8561-2BCA020F2DAC}" dt="2020-08-13T19:42:43.720" v="266" actId="1076"/>
          <ac:cxnSpMkLst>
            <pc:docMk/>
            <pc:sldMk cId="4276754676" sldId="262"/>
            <ac:cxnSpMk id="123" creationId="{0AA8C776-DDBA-4956-AA2E-27F6E5DEDD28}"/>
          </ac:cxnSpMkLst>
        </pc:cxnChg>
      </pc:sldChg>
      <pc:sldChg chg="delSp modSp mod modClrScheme delAnim modAnim chgLayout">
        <pc:chgData name="Danielle" userId="e2554c37-e717-43a0-ba79-1183ca921ccd" providerId="ADAL" clId="{532B9EBF-9849-41A4-8561-2BCA020F2DAC}" dt="2020-08-13T19:57:26.318" v="678" actId="1036"/>
        <pc:sldMkLst>
          <pc:docMk/>
          <pc:sldMk cId="2941219458" sldId="263"/>
        </pc:sldMkLst>
        <pc:spChg chg="mod">
          <ac:chgData name="Danielle" userId="e2554c37-e717-43a0-ba79-1183ca921ccd" providerId="ADAL" clId="{532B9EBF-9849-41A4-8561-2BCA020F2DAC}" dt="2020-08-13T19:57:26.318" v="678" actId="1036"/>
          <ac:spMkLst>
            <pc:docMk/>
            <pc:sldMk cId="2941219458" sldId="263"/>
            <ac:spMk id="2" creationId="{00000000-0000-0000-0000-000000000000}"/>
          </ac:spMkLst>
        </pc:spChg>
        <pc:spChg chg="del mod">
          <ac:chgData name="Danielle" userId="e2554c37-e717-43a0-ba79-1183ca921ccd" providerId="ADAL" clId="{532B9EBF-9849-41A4-8561-2BCA020F2DAC}" dt="2020-08-13T19:53:26.367" v="479"/>
          <ac:spMkLst>
            <pc:docMk/>
            <pc:sldMk cId="2941219458" sldId="263"/>
            <ac:spMk id="3" creationId="{00000000-0000-0000-0000-000000000000}"/>
          </ac:spMkLst>
        </pc:spChg>
        <pc:spChg chg="del mod">
          <ac:chgData name="Danielle" userId="e2554c37-e717-43a0-ba79-1183ca921ccd" providerId="ADAL" clId="{532B9EBF-9849-41A4-8561-2BCA020F2DAC}" dt="2020-08-13T19:53:15.893" v="468" actId="478"/>
          <ac:spMkLst>
            <pc:docMk/>
            <pc:sldMk cId="2941219458" sldId="263"/>
            <ac:spMk id="4" creationId="{00000000-0000-0000-0000-000000000000}"/>
          </ac:spMkLst>
        </pc:spChg>
      </pc:sldChg>
      <pc:sldChg chg="addSp delSp modSp mod modClrScheme delAnim modAnim chgLayout">
        <pc:chgData name="Danielle" userId="e2554c37-e717-43a0-ba79-1183ca921ccd" providerId="ADAL" clId="{532B9EBF-9849-41A4-8561-2BCA020F2DAC}" dt="2020-08-13T20:24:13.763" v="1072" actId="20577"/>
        <pc:sldMkLst>
          <pc:docMk/>
          <pc:sldMk cId="2233480091" sldId="264"/>
        </pc:sldMkLst>
        <pc:spChg chg="mod">
          <ac:chgData name="Danielle" userId="e2554c37-e717-43a0-ba79-1183ca921ccd" providerId="ADAL" clId="{532B9EBF-9849-41A4-8561-2BCA020F2DAC}" dt="2020-08-13T20:24:13.763" v="1072" actId="20577"/>
          <ac:spMkLst>
            <pc:docMk/>
            <pc:sldMk cId="2233480091" sldId="264"/>
            <ac:spMk id="2" creationId="{00000000-0000-0000-0000-000000000000}"/>
          </ac:spMkLst>
        </pc:spChg>
        <pc:spChg chg="del mod">
          <ac:chgData name="Danielle" userId="e2554c37-e717-43a0-ba79-1183ca921ccd" providerId="ADAL" clId="{532B9EBF-9849-41A4-8561-2BCA020F2DAC}" dt="2020-08-13T19:58:57.039" v="695" actId="478"/>
          <ac:spMkLst>
            <pc:docMk/>
            <pc:sldMk cId="2233480091" sldId="264"/>
            <ac:spMk id="4" creationId="{00000000-0000-0000-0000-000000000000}"/>
          </ac:spMkLst>
        </pc:spChg>
        <pc:spChg chg="del mod">
          <ac:chgData name="Danielle" userId="e2554c37-e717-43a0-ba79-1183ca921ccd" providerId="ADAL" clId="{532B9EBF-9849-41A4-8561-2BCA020F2DAC}" dt="2020-08-13T20:21:37.841" v="976" actId="478"/>
          <ac:spMkLst>
            <pc:docMk/>
            <pc:sldMk cId="2233480091" sldId="264"/>
            <ac:spMk id="5" creationId="{00000000-0000-0000-0000-000000000000}"/>
          </ac:spMkLst>
        </pc:spChg>
        <pc:spChg chg="del mod">
          <ac:chgData name="Danielle" userId="e2554c37-e717-43a0-ba79-1183ca921ccd" providerId="ADAL" clId="{532B9EBF-9849-41A4-8561-2BCA020F2DAC}" dt="2020-08-13T20:21:32.457" v="974" actId="478"/>
          <ac:spMkLst>
            <pc:docMk/>
            <pc:sldMk cId="2233480091" sldId="264"/>
            <ac:spMk id="6" creationId="{00000000-0000-0000-0000-000000000000}"/>
          </ac:spMkLst>
        </pc:spChg>
        <pc:spChg chg="del mod">
          <ac:chgData name="Danielle" userId="e2554c37-e717-43a0-ba79-1183ca921ccd" providerId="ADAL" clId="{532B9EBF-9849-41A4-8561-2BCA020F2DAC}" dt="2020-08-13T20:21:35.724" v="975" actId="478"/>
          <ac:spMkLst>
            <pc:docMk/>
            <pc:sldMk cId="2233480091" sldId="264"/>
            <ac:spMk id="7" creationId="{00000000-0000-0000-0000-000000000000}"/>
          </ac:spMkLst>
        </pc:spChg>
        <pc:spChg chg="del mod">
          <ac:chgData name="Danielle" userId="e2554c37-e717-43a0-ba79-1183ca921ccd" providerId="ADAL" clId="{532B9EBF-9849-41A4-8561-2BCA020F2DAC}" dt="2020-08-13T20:21:41.194" v="977" actId="478"/>
          <ac:spMkLst>
            <pc:docMk/>
            <pc:sldMk cId="2233480091" sldId="264"/>
            <ac:spMk id="8" creationId="{00000000-0000-0000-0000-000000000000}"/>
          </ac:spMkLst>
        </pc:spChg>
        <pc:spChg chg="add mod">
          <ac:chgData name="Danielle" userId="e2554c37-e717-43a0-ba79-1183ca921ccd" providerId="ADAL" clId="{532B9EBF-9849-41A4-8561-2BCA020F2DAC}" dt="2020-08-13T20:23:55.149" v="1067" actId="14100"/>
          <ac:spMkLst>
            <pc:docMk/>
            <pc:sldMk cId="2233480091" sldId="264"/>
            <ac:spMk id="9" creationId="{54BBEFA6-9ED9-425B-8A9E-3D2F441A4B68}"/>
          </ac:spMkLst>
        </pc:spChg>
        <pc:spChg chg="add mod">
          <ac:chgData name="Danielle" userId="e2554c37-e717-43a0-ba79-1183ca921ccd" providerId="ADAL" clId="{532B9EBF-9849-41A4-8561-2BCA020F2DAC}" dt="2020-08-13T20:24:04.019" v="1070" actId="1076"/>
          <ac:spMkLst>
            <pc:docMk/>
            <pc:sldMk cId="2233480091" sldId="264"/>
            <ac:spMk id="10" creationId="{B0B35A9F-05DD-45AD-AD93-4267DE6C78C0}"/>
          </ac:spMkLst>
        </pc:spChg>
        <pc:picChg chg="add mod">
          <ac:chgData name="Danielle" userId="e2554c37-e717-43a0-ba79-1183ca921ccd" providerId="ADAL" clId="{532B9EBF-9849-41A4-8561-2BCA020F2DAC}" dt="2020-08-13T20:03:06.325" v="714" actId="1076"/>
          <ac:picMkLst>
            <pc:docMk/>
            <pc:sldMk cId="2233480091" sldId="264"/>
            <ac:picMk id="2050" creationId="{878801CF-B261-4D58-9932-B089E7A09D98}"/>
          </ac:picMkLst>
        </pc:picChg>
        <pc:picChg chg="add mod">
          <ac:chgData name="Danielle" userId="e2554c37-e717-43a0-ba79-1183ca921ccd" providerId="ADAL" clId="{532B9EBF-9849-41A4-8561-2BCA020F2DAC}" dt="2020-08-13T20:02:58.559" v="712" actId="1076"/>
          <ac:picMkLst>
            <pc:docMk/>
            <pc:sldMk cId="2233480091" sldId="264"/>
            <ac:picMk id="2052" creationId="{2FFAC07F-3A04-4821-B2D7-FC48D8FD8F3E}"/>
          </ac:picMkLst>
        </pc:picChg>
        <pc:picChg chg="del mod">
          <ac:chgData name="Danielle" userId="e2554c37-e717-43a0-ba79-1183ca921ccd" providerId="ADAL" clId="{532B9EBF-9849-41A4-8561-2BCA020F2DAC}" dt="2020-08-13T20:01:46.365" v="705" actId="478"/>
          <ac:picMkLst>
            <pc:docMk/>
            <pc:sldMk cId="2233480091" sldId="264"/>
            <ac:picMk id="3077" creationId="{00000000-0000-0000-0000-000000000000}"/>
          </ac:picMkLst>
        </pc:picChg>
        <pc:picChg chg="del mod">
          <ac:chgData name="Danielle" userId="e2554c37-e717-43a0-ba79-1183ca921ccd" providerId="ADAL" clId="{532B9EBF-9849-41A4-8561-2BCA020F2DAC}" dt="2020-08-13T20:01:49.004" v="707" actId="478"/>
          <ac:picMkLst>
            <pc:docMk/>
            <pc:sldMk cId="2233480091" sldId="264"/>
            <ac:picMk id="3079" creationId="{00000000-0000-0000-0000-000000000000}"/>
          </ac:picMkLst>
        </pc:picChg>
        <pc:picChg chg="del mod">
          <ac:chgData name="Danielle" userId="e2554c37-e717-43a0-ba79-1183ca921ccd" providerId="ADAL" clId="{532B9EBF-9849-41A4-8561-2BCA020F2DAC}" dt="2020-08-13T20:01:47.905" v="706" actId="478"/>
          <ac:picMkLst>
            <pc:docMk/>
            <pc:sldMk cId="2233480091" sldId="264"/>
            <ac:picMk id="3081" creationId="{00000000-0000-0000-0000-000000000000}"/>
          </ac:picMkLst>
        </pc:picChg>
      </pc:sldChg>
      <pc:sldChg chg="delSp modSp mod modClrScheme modAnim chgLayout">
        <pc:chgData name="Danielle" userId="e2554c37-e717-43a0-ba79-1183ca921ccd" providerId="ADAL" clId="{532B9EBF-9849-41A4-8561-2BCA020F2DAC}" dt="2020-08-13T20:25:55.623" v="1116" actId="1076"/>
        <pc:sldMkLst>
          <pc:docMk/>
          <pc:sldMk cId="114178193" sldId="265"/>
        </pc:sldMkLst>
        <pc:spChg chg="mod">
          <ac:chgData name="Danielle" userId="e2554c37-e717-43a0-ba79-1183ca921ccd" providerId="ADAL" clId="{532B9EBF-9849-41A4-8561-2BCA020F2DAC}" dt="2020-08-13T20:25:35.326" v="1111" actId="20577"/>
          <ac:spMkLst>
            <pc:docMk/>
            <pc:sldMk cId="114178193" sldId="265"/>
            <ac:spMk id="3" creationId="{00000000-0000-0000-0000-000000000000}"/>
          </ac:spMkLst>
        </pc:spChg>
        <pc:spChg chg="del">
          <ac:chgData name="Danielle" userId="e2554c37-e717-43a0-ba79-1183ca921ccd" providerId="ADAL" clId="{532B9EBF-9849-41A4-8561-2BCA020F2DAC}" dt="2020-08-13T20:24:29.246" v="1073" actId="478"/>
          <ac:spMkLst>
            <pc:docMk/>
            <pc:sldMk cId="114178193" sldId="265"/>
            <ac:spMk id="6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20:25:55.623" v="1116" actId="1076"/>
          <ac:spMkLst>
            <pc:docMk/>
            <pc:sldMk cId="114178193" sldId="265"/>
            <ac:spMk id="7" creationId="{00000000-0000-0000-0000-000000000000}"/>
          </ac:spMkLst>
        </pc:spChg>
      </pc:sldChg>
      <pc:sldChg chg="delSp modSp mod modClrScheme delAnim modAnim chgLayout modNotesTx">
        <pc:chgData name="Danielle" userId="e2554c37-e717-43a0-ba79-1183ca921ccd" providerId="ADAL" clId="{532B9EBF-9849-41A4-8561-2BCA020F2DAC}" dt="2020-08-14T08:48:11.944" v="1597" actId="20577"/>
        <pc:sldMkLst>
          <pc:docMk/>
          <pc:sldMk cId="2063099024" sldId="266"/>
        </pc:sldMkLst>
        <pc:spChg chg="mod">
          <ac:chgData name="Danielle" userId="e2554c37-e717-43a0-ba79-1183ca921ccd" providerId="ADAL" clId="{532B9EBF-9849-41A4-8561-2BCA020F2DAC}" dt="2020-08-14T08:48:11.944" v="1597" actId="20577"/>
          <ac:spMkLst>
            <pc:docMk/>
            <pc:sldMk cId="2063099024" sldId="266"/>
            <ac:spMk id="5" creationId="{00000000-0000-0000-0000-000000000000}"/>
          </ac:spMkLst>
        </pc:spChg>
        <pc:spChg chg="del mod">
          <ac:chgData name="Danielle" userId="e2554c37-e717-43a0-ba79-1183ca921ccd" providerId="ADAL" clId="{532B9EBF-9849-41A4-8561-2BCA020F2DAC}" dt="2020-08-14T08:45:37.539" v="1541"/>
          <ac:spMkLst>
            <pc:docMk/>
            <pc:sldMk cId="2063099024" sldId="266"/>
            <ac:spMk id="6" creationId="{00000000-0000-0000-0000-000000000000}"/>
          </ac:spMkLst>
        </pc:spChg>
        <pc:spChg chg="del mod">
          <ac:chgData name="Danielle" userId="e2554c37-e717-43a0-ba79-1183ca921ccd" providerId="ADAL" clId="{532B9EBF-9849-41A4-8561-2BCA020F2DAC}" dt="2020-08-14T08:45:52.921" v="1552" actId="478"/>
          <ac:spMkLst>
            <pc:docMk/>
            <pc:sldMk cId="2063099024" sldId="266"/>
            <ac:spMk id="7" creationId="{00000000-0000-0000-0000-000000000000}"/>
          </ac:spMkLst>
        </pc:spChg>
        <pc:spChg chg="del mod">
          <ac:chgData name="Danielle" userId="e2554c37-e717-43a0-ba79-1183ca921ccd" providerId="ADAL" clId="{532B9EBF-9849-41A4-8561-2BCA020F2DAC}" dt="2020-08-14T08:45:52.931" v="1554"/>
          <ac:spMkLst>
            <pc:docMk/>
            <pc:sldMk cId="2063099024" sldId="266"/>
            <ac:spMk id="8" creationId="{00000000-0000-0000-0000-000000000000}"/>
          </ac:spMkLst>
        </pc:spChg>
      </pc:sldChg>
      <pc:sldChg chg="modSp del mod modClrScheme chgLayout">
        <pc:chgData name="Danielle" userId="e2554c37-e717-43a0-ba79-1183ca921ccd" providerId="ADAL" clId="{532B9EBF-9849-41A4-8561-2BCA020F2DAC}" dt="2020-08-14T08:47:33.328" v="1585" actId="47"/>
        <pc:sldMkLst>
          <pc:docMk/>
          <pc:sldMk cId="3143379673" sldId="267"/>
        </pc:sldMkLst>
        <pc:spChg chg="mod ord">
          <ac:chgData name="Danielle" userId="e2554c37-e717-43a0-ba79-1183ca921ccd" providerId="ADAL" clId="{532B9EBF-9849-41A4-8561-2BCA020F2DAC}" dt="2020-08-14T08:47:12.084" v="1578" actId="21"/>
          <ac:spMkLst>
            <pc:docMk/>
            <pc:sldMk cId="3143379673" sldId="267"/>
            <ac:spMk id="4" creationId="{00000000-0000-0000-0000-000000000000}"/>
          </ac:spMkLst>
        </pc:spChg>
      </pc:sldChg>
      <pc:sldChg chg="del mod modClrScheme chgLayout">
        <pc:chgData name="Danielle" userId="e2554c37-e717-43a0-ba79-1183ca921ccd" providerId="ADAL" clId="{532B9EBF-9849-41A4-8561-2BCA020F2DAC}" dt="2020-08-14T09:00:34.321" v="1950" actId="47"/>
        <pc:sldMkLst>
          <pc:docMk/>
          <pc:sldMk cId="3021490832" sldId="280"/>
        </pc:sldMkLst>
      </pc:sldChg>
      <pc:sldChg chg="addSp delSp modSp mod modClrScheme addAnim delAnim chgLayout">
        <pc:chgData name="Danielle" userId="e2554c37-e717-43a0-ba79-1183ca921ccd" providerId="ADAL" clId="{532B9EBF-9849-41A4-8561-2BCA020F2DAC}" dt="2020-08-14T09:02:47.749" v="2006" actId="1076"/>
        <pc:sldMkLst>
          <pc:docMk/>
          <pc:sldMk cId="1809698917" sldId="281"/>
        </pc:sldMkLst>
        <pc:spChg chg="add del">
          <ac:chgData name="Danielle" userId="e2554c37-e717-43a0-ba79-1183ca921ccd" providerId="ADAL" clId="{532B9EBF-9849-41A4-8561-2BCA020F2DAC}" dt="2020-08-14T09:01:13.352" v="1963" actId="478"/>
          <ac:spMkLst>
            <pc:docMk/>
            <pc:sldMk cId="1809698917" sldId="281"/>
            <ac:spMk id="4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01:17.184" v="1965" actId="20577"/>
          <ac:spMkLst>
            <pc:docMk/>
            <pc:sldMk cId="1809698917" sldId="281"/>
            <ac:spMk id="7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02:47.749" v="2006" actId="1076"/>
          <ac:spMkLst>
            <pc:docMk/>
            <pc:sldMk cId="1809698917" sldId="281"/>
            <ac:spMk id="8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02:47.749" v="2006" actId="1076"/>
          <ac:spMkLst>
            <pc:docMk/>
            <pc:sldMk cId="1809698917" sldId="281"/>
            <ac:spMk id="9" creationId="{00000000-0000-0000-0000-000000000000}"/>
          </ac:spMkLst>
        </pc:spChg>
        <pc:graphicFrameChg chg="add del mod modGraphic">
          <ac:chgData name="Danielle" userId="e2554c37-e717-43a0-ba79-1183ca921ccd" providerId="ADAL" clId="{532B9EBF-9849-41A4-8561-2BCA020F2DAC}" dt="2020-08-14T09:01:30.905" v="1968" actId="2711"/>
          <ac:graphicFrameMkLst>
            <pc:docMk/>
            <pc:sldMk cId="1809698917" sldId="281"/>
            <ac:graphicFrameMk id="6" creationId="{00000000-0000-0000-0000-000000000000}"/>
          </ac:graphicFrameMkLst>
        </pc:graphicFrameChg>
        <pc:picChg chg="mod">
          <ac:chgData name="Danielle" userId="e2554c37-e717-43a0-ba79-1183ca921ccd" providerId="ADAL" clId="{532B9EBF-9849-41A4-8561-2BCA020F2DAC}" dt="2020-08-14T09:01:40.750" v="1971" actId="1076"/>
          <ac:picMkLst>
            <pc:docMk/>
            <pc:sldMk cId="1809698917" sldId="281"/>
            <ac:picMk id="5" creationId="{00000000-0000-0000-0000-000000000000}"/>
          </ac:picMkLst>
        </pc:picChg>
      </pc:sldChg>
      <pc:sldChg chg="addSp delSp modSp mod modClrScheme chgLayout">
        <pc:chgData name="Danielle" userId="e2554c37-e717-43a0-ba79-1183ca921ccd" providerId="ADAL" clId="{532B9EBF-9849-41A4-8561-2BCA020F2DAC}" dt="2020-08-14T09:41:25.807" v="2122" actId="478"/>
        <pc:sldMkLst>
          <pc:docMk/>
          <pc:sldMk cId="119741517" sldId="283"/>
        </pc:sldMkLst>
        <pc:spChg chg="add del mod">
          <ac:chgData name="Danielle" userId="e2554c37-e717-43a0-ba79-1183ca921ccd" providerId="ADAL" clId="{532B9EBF-9849-41A4-8561-2BCA020F2DAC}" dt="2020-08-14T09:41:25.807" v="2122" actId="478"/>
          <ac:spMkLst>
            <pc:docMk/>
            <pc:sldMk cId="119741517" sldId="283"/>
            <ac:spMk id="2" creationId="{3172513F-A4A7-4620-8423-FBB489AEB379}"/>
          </ac:spMkLst>
        </pc:spChg>
        <pc:spChg chg="add del mod">
          <ac:chgData name="Danielle" userId="e2554c37-e717-43a0-ba79-1183ca921ccd" providerId="ADAL" clId="{532B9EBF-9849-41A4-8561-2BCA020F2DAC}" dt="2020-08-14T09:41:25.807" v="2122" actId="478"/>
          <ac:spMkLst>
            <pc:docMk/>
            <pc:sldMk cId="119741517" sldId="283"/>
            <ac:spMk id="3" creationId="{E7B7D6D8-1457-4EFB-9BD3-5A56CCAD2D8C}"/>
          </ac:spMkLst>
        </pc:spChg>
        <pc:spChg chg="add del mod">
          <ac:chgData name="Danielle" userId="e2554c37-e717-43a0-ba79-1183ca921ccd" providerId="ADAL" clId="{532B9EBF-9849-41A4-8561-2BCA020F2DAC}" dt="2020-08-14T09:41:25.807" v="2122" actId="478"/>
          <ac:spMkLst>
            <pc:docMk/>
            <pc:sldMk cId="119741517" sldId="283"/>
            <ac:spMk id="4" creationId="{31DB5D74-EFB1-4482-88B8-4510AF90C34C}"/>
          </ac:spMkLst>
        </pc:spChg>
        <pc:spChg chg="add del mod">
          <ac:chgData name="Danielle" userId="e2554c37-e717-43a0-ba79-1183ca921ccd" providerId="ADAL" clId="{532B9EBF-9849-41A4-8561-2BCA020F2DAC}" dt="2020-08-14T09:41:25.807" v="2122" actId="478"/>
          <ac:spMkLst>
            <pc:docMk/>
            <pc:sldMk cId="119741517" sldId="283"/>
            <ac:spMk id="5" creationId="{B23E46C5-674C-4D53-9CCB-8917759363E0}"/>
          </ac:spMkLst>
        </pc:spChg>
        <pc:spChg chg="add del mod">
          <ac:chgData name="Danielle" userId="e2554c37-e717-43a0-ba79-1183ca921ccd" providerId="ADAL" clId="{532B9EBF-9849-41A4-8561-2BCA020F2DAC}" dt="2020-08-14T09:41:25.807" v="2122" actId="478"/>
          <ac:spMkLst>
            <pc:docMk/>
            <pc:sldMk cId="119741517" sldId="283"/>
            <ac:spMk id="6" creationId="{57629C3D-0FEB-4BC9-AD2A-5BCA36A0B660}"/>
          </ac:spMkLst>
        </pc:spChg>
        <pc:spChg chg="add del mod">
          <ac:chgData name="Danielle" userId="e2554c37-e717-43a0-ba79-1183ca921ccd" providerId="ADAL" clId="{532B9EBF-9849-41A4-8561-2BCA020F2DAC}" dt="2020-08-14T09:41:25.807" v="2122" actId="478"/>
          <ac:spMkLst>
            <pc:docMk/>
            <pc:sldMk cId="119741517" sldId="283"/>
            <ac:spMk id="7" creationId="{D7F081DE-700D-4F0F-BBB4-CF27CF251A6D}"/>
          </ac:spMkLst>
        </pc:spChg>
        <pc:spChg chg="add del mod">
          <ac:chgData name="Danielle" userId="e2554c37-e717-43a0-ba79-1183ca921ccd" providerId="ADAL" clId="{532B9EBF-9849-41A4-8561-2BCA020F2DAC}" dt="2020-08-14T09:41:25.807" v="2122" actId="478"/>
          <ac:spMkLst>
            <pc:docMk/>
            <pc:sldMk cId="119741517" sldId="283"/>
            <ac:spMk id="8" creationId="{5E6F1489-1A4F-4268-919A-4D71186B729C}"/>
          </ac:spMkLst>
        </pc:spChg>
        <pc:spChg chg="add del mod">
          <ac:chgData name="Danielle" userId="e2554c37-e717-43a0-ba79-1183ca921ccd" providerId="ADAL" clId="{532B9EBF-9849-41A4-8561-2BCA020F2DAC}" dt="2020-08-14T09:41:25.807" v="2122" actId="478"/>
          <ac:spMkLst>
            <pc:docMk/>
            <pc:sldMk cId="119741517" sldId="283"/>
            <ac:spMk id="9" creationId="{1A293AA6-5263-4D75-95FE-56ED86855A25}"/>
          </ac:spMkLst>
        </pc:spChg>
        <pc:spChg chg="add del mod">
          <ac:chgData name="Danielle" userId="e2554c37-e717-43a0-ba79-1183ca921ccd" providerId="ADAL" clId="{532B9EBF-9849-41A4-8561-2BCA020F2DAC}" dt="2020-08-14T09:41:25.807" v="2122" actId="478"/>
          <ac:spMkLst>
            <pc:docMk/>
            <pc:sldMk cId="119741517" sldId="283"/>
            <ac:spMk id="11" creationId="{5659F33E-D3CC-4349-A02E-CAEC50553694}"/>
          </ac:spMkLst>
        </pc:spChg>
        <pc:spChg chg="add del mod">
          <ac:chgData name="Danielle" userId="e2554c37-e717-43a0-ba79-1183ca921ccd" providerId="ADAL" clId="{532B9EBF-9849-41A4-8561-2BCA020F2DAC}" dt="2020-08-14T09:41:25.807" v="2122" actId="478"/>
          <ac:spMkLst>
            <pc:docMk/>
            <pc:sldMk cId="119741517" sldId="283"/>
            <ac:spMk id="13" creationId="{B41C54C0-5F57-4945-AFCD-9F6AF33AFCFD}"/>
          </ac:spMkLst>
        </pc:spChg>
        <pc:spChg chg="add del mod">
          <ac:chgData name="Danielle" userId="e2554c37-e717-43a0-ba79-1183ca921ccd" providerId="ADAL" clId="{532B9EBF-9849-41A4-8561-2BCA020F2DAC}" dt="2020-08-14T09:41:25.807" v="2122" actId="478"/>
          <ac:spMkLst>
            <pc:docMk/>
            <pc:sldMk cId="119741517" sldId="283"/>
            <ac:spMk id="15" creationId="{DA183791-B561-4E4C-8788-D02DE6525229}"/>
          </ac:spMkLst>
        </pc:spChg>
        <pc:spChg chg="add del mod">
          <ac:chgData name="Danielle" userId="e2554c37-e717-43a0-ba79-1183ca921ccd" providerId="ADAL" clId="{532B9EBF-9849-41A4-8561-2BCA020F2DAC}" dt="2020-08-14T09:41:25.807" v="2122" actId="478"/>
          <ac:spMkLst>
            <pc:docMk/>
            <pc:sldMk cId="119741517" sldId="283"/>
            <ac:spMk id="17" creationId="{6E8E3313-4056-49BB-9A25-27315707BF76}"/>
          </ac:spMkLst>
        </pc:spChg>
        <pc:spChg chg="add del mod">
          <ac:chgData name="Danielle" userId="e2554c37-e717-43a0-ba79-1183ca921ccd" providerId="ADAL" clId="{532B9EBF-9849-41A4-8561-2BCA020F2DAC}" dt="2020-08-14T09:41:25.807" v="2122" actId="478"/>
          <ac:spMkLst>
            <pc:docMk/>
            <pc:sldMk cId="119741517" sldId="283"/>
            <ac:spMk id="18" creationId="{A7AFEFA0-9293-44C1-9066-C99F1F072AED}"/>
          </ac:spMkLst>
        </pc:spChg>
        <pc:spChg chg="add del mod">
          <ac:chgData name="Danielle" userId="e2554c37-e717-43a0-ba79-1183ca921ccd" providerId="ADAL" clId="{532B9EBF-9849-41A4-8561-2BCA020F2DAC}" dt="2020-08-14T09:41:25.807" v="2122" actId="478"/>
          <ac:spMkLst>
            <pc:docMk/>
            <pc:sldMk cId="119741517" sldId="283"/>
            <ac:spMk id="20" creationId="{39BF6E73-06C1-4207-803F-D2D3DEFFA78F}"/>
          </ac:spMkLst>
        </pc:spChg>
        <pc:spChg chg="add del mod">
          <ac:chgData name="Danielle" userId="e2554c37-e717-43a0-ba79-1183ca921ccd" providerId="ADAL" clId="{532B9EBF-9849-41A4-8561-2BCA020F2DAC}" dt="2020-08-14T09:41:25.807" v="2122" actId="478"/>
          <ac:spMkLst>
            <pc:docMk/>
            <pc:sldMk cId="119741517" sldId="283"/>
            <ac:spMk id="22" creationId="{378CE465-3A9B-4361-AC21-CABCCFE82CD6}"/>
          </ac:spMkLst>
        </pc:spChg>
        <pc:cxnChg chg="add del mod">
          <ac:chgData name="Danielle" userId="e2554c37-e717-43a0-ba79-1183ca921ccd" providerId="ADAL" clId="{532B9EBF-9849-41A4-8561-2BCA020F2DAC}" dt="2020-08-14T09:41:25.807" v="2122" actId="478"/>
          <ac:cxnSpMkLst>
            <pc:docMk/>
            <pc:sldMk cId="119741517" sldId="283"/>
            <ac:cxnSpMk id="10" creationId="{EE6EB0F9-423A-4E8C-89A0-1B26001D1E2B}"/>
          </ac:cxnSpMkLst>
        </pc:cxnChg>
      </pc:sldChg>
      <pc:sldChg chg="modNotesTx">
        <pc:chgData name="Danielle" userId="e2554c37-e717-43a0-ba79-1183ca921ccd" providerId="ADAL" clId="{532B9EBF-9849-41A4-8561-2BCA020F2DAC}" dt="2020-08-14T09:46:13.772" v="2390" actId="20577"/>
        <pc:sldMkLst>
          <pc:docMk/>
          <pc:sldMk cId="342022107" sldId="284"/>
        </pc:sldMkLst>
      </pc:sldChg>
      <pc:sldChg chg="modSp mod modClrScheme modAnim chgLayout">
        <pc:chgData name="Danielle" userId="e2554c37-e717-43a0-ba79-1183ca921ccd" providerId="ADAL" clId="{532B9EBF-9849-41A4-8561-2BCA020F2DAC}" dt="2020-08-14T09:47:31.966" v="2491" actId="6549"/>
        <pc:sldMkLst>
          <pc:docMk/>
          <pc:sldMk cId="1810002751" sldId="285"/>
        </pc:sldMkLst>
        <pc:spChg chg="mod">
          <ac:chgData name="Danielle" userId="e2554c37-e717-43a0-ba79-1183ca921ccd" providerId="ADAL" clId="{532B9EBF-9849-41A4-8561-2BCA020F2DAC}" dt="2020-08-14T09:47:31.966" v="2491" actId="6549"/>
          <ac:spMkLst>
            <pc:docMk/>
            <pc:sldMk cId="1810002751" sldId="285"/>
            <ac:spMk id="5" creationId="{00000000-0000-0000-0000-000000000000}"/>
          </ac:spMkLst>
        </pc:spChg>
      </pc:sldChg>
      <pc:sldChg chg="addSp delSp modSp mod modAnim">
        <pc:chgData name="Danielle" userId="e2554c37-e717-43a0-ba79-1183ca921ccd" providerId="ADAL" clId="{532B9EBF-9849-41A4-8561-2BCA020F2DAC}" dt="2020-08-14T10:01:12.750" v="2921" actId="1076"/>
        <pc:sldMkLst>
          <pc:docMk/>
          <pc:sldMk cId="1744771678" sldId="286"/>
        </pc:sldMkLst>
        <pc:spChg chg="add mod">
          <ac:chgData name="Danielle" userId="e2554c37-e717-43a0-ba79-1183ca921ccd" providerId="ADAL" clId="{532B9EBF-9849-41A4-8561-2BCA020F2DAC}" dt="2020-08-14T09:57:01.878" v="2793" actId="404"/>
          <ac:spMkLst>
            <pc:docMk/>
            <pc:sldMk cId="1744771678" sldId="286"/>
            <ac:spMk id="3" creationId="{52F4B3CB-5A87-4E70-BB55-891173221CDC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5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6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7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8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9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11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12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14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15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16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18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19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20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21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23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25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26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27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28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29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31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32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33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34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35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36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37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39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41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42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43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44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46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47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49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51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52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54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56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57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58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60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62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63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64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65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66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68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70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71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72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73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74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75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76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77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78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79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80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81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82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83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84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85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86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87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88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89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90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91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92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93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94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95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96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97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98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99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100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101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102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103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104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105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106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107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108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109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110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111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15.990" v="2736" actId="164"/>
          <ac:spMkLst>
            <pc:docMk/>
            <pc:sldMk cId="1744771678" sldId="286"/>
            <ac:spMk id="112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13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14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15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16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17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18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19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20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21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22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23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24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25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26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27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28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29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30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31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32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33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34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35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36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37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38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39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40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41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42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43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44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45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46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47" creationId="{00000000-0000-0000-0000-000000000000}"/>
          </ac:spMkLst>
        </pc:spChg>
        <pc:spChg chg="mod topLvl">
          <ac:chgData name="Danielle" userId="e2554c37-e717-43a0-ba79-1183ca921ccd" providerId="ADAL" clId="{532B9EBF-9849-41A4-8561-2BCA020F2DAC}" dt="2020-08-14T09:56:08.278" v="2734" actId="164"/>
          <ac:spMkLst>
            <pc:docMk/>
            <pc:sldMk cId="1744771678" sldId="286"/>
            <ac:spMk id="148" creationId="{00000000-0000-0000-0000-000000000000}"/>
          </ac:spMkLst>
        </pc:spChg>
        <pc:spChg chg="del mod">
          <ac:chgData name="Danielle" userId="e2554c37-e717-43a0-ba79-1183ca921ccd" providerId="ADAL" clId="{532B9EBF-9849-41A4-8561-2BCA020F2DAC}" dt="2020-08-14T09:54:43.370" v="2729" actId="478"/>
          <ac:spMkLst>
            <pc:docMk/>
            <pc:sldMk cId="1744771678" sldId="286"/>
            <ac:spMk id="149" creationId="{00000000-0000-0000-0000-000000000000}"/>
          </ac:spMkLst>
        </pc:spChg>
        <pc:spChg chg="del mod">
          <ac:chgData name="Danielle" userId="e2554c37-e717-43a0-ba79-1183ca921ccd" providerId="ADAL" clId="{532B9EBF-9849-41A4-8561-2BCA020F2DAC}" dt="2020-08-14T09:54:41.594" v="2728" actId="478"/>
          <ac:spMkLst>
            <pc:docMk/>
            <pc:sldMk cId="1744771678" sldId="286"/>
            <ac:spMk id="150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152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153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155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156" creationId="{00000000-0000-0000-0000-000000000000}"/>
          </ac:spMkLst>
        </pc:spChg>
        <pc:spChg chg="del mod topLvl">
          <ac:chgData name="Danielle" userId="e2554c37-e717-43a0-ba79-1183ca921ccd" providerId="ADAL" clId="{532B9EBF-9849-41A4-8561-2BCA020F2DAC}" dt="2020-08-14T09:53:14.790" v="2549" actId="478"/>
          <ac:spMkLst>
            <pc:docMk/>
            <pc:sldMk cId="1744771678" sldId="286"/>
            <ac:spMk id="158" creationId="{00000000-0000-0000-0000-000000000000}"/>
          </ac:spMkLst>
        </pc:spChg>
        <pc:spChg chg="del mod topLvl">
          <ac:chgData name="Danielle" userId="e2554c37-e717-43a0-ba79-1183ca921ccd" providerId="ADAL" clId="{532B9EBF-9849-41A4-8561-2BCA020F2DAC}" dt="2020-08-14T09:53:13.232" v="2548" actId="478"/>
          <ac:spMkLst>
            <pc:docMk/>
            <pc:sldMk cId="1744771678" sldId="286"/>
            <ac:spMk id="159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161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162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164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165" creationId="{00000000-0000-0000-0000-000000000000}"/>
          </ac:spMkLst>
        </pc:spChg>
        <pc:spChg chg="del mod">
          <ac:chgData name="Danielle" userId="e2554c37-e717-43a0-ba79-1183ca921ccd" providerId="ADAL" clId="{532B9EBF-9849-41A4-8561-2BCA020F2DAC}" dt="2020-08-14T09:54:58.090" v="2732" actId="478"/>
          <ac:spMkLst>
            <pc:docMk/>
            <pc:sldMk cId="1744771678" sldId="286"/>
            <ac:spMk id="166" creationId="{00000000-0000-0000-0000-000000000000}"/>
          </ac:spMkLst>
        </pc:spChg>
        <pc:spChg chg="del mod">
          <ac:chgData name="Danielle" userId="e2554c37-e717-43a0-ba79-1183ca921ccd" providerId="ADAL" clId="{532B9EBF-9849-41A4-8561-2BCA020F2DAC}" dt="2020-08-14T09:51:51.016" v="2528" actId="478"/>
          <ac:spMkLst>
            <pc:docMk/>
            <pc:sldMk cId="1744771678" sldId="286"/>
            <ac:spMk id="168" creationId="{00000000-0000-0000-0000-000000000000}"/>
          </ac:spMkLst>
        </pc:spChg>
        <pc:spChg chg="del mod">
          <ac:chgData name="Danielle" userId="e2554c37-e717-43a0-ba79-1183ca921ccd" providerId="ADAL" clId="{532B9EBF-9849-41A4-8561-2BCA020F2DAC}" dt="2020-08-14T09:51:52.892" v="2529" actId="478"/>
          <ac:spMkLst>
            <pc:docMk/>
            <pc:sldMk cId="1744771678" sldId="286"/>
            <ac:spMk id="169" creationId="{00000000-0000-0000-0000-000000000000}"/>
          </ac:spMkLst>
        </pc:spChg>
        <pc:spChg chg="del mod">
          <ac:chgData name="Danielle" userId="e2554c37-e717-43a0-ba79-1183ca921ccd" providerId="ADAL" clId="{532B9EBF-9849-41A4-8561-2BCA020F2DAC}" dt="2020-08-14T09:51:49.468" v="2527" actId="478"/>
          <ac:spMkLst>
            <pc:docMk/>
            <pc:sldMk cId="1744771678" sldId="286"/>
            <ac:spMk id="170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172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3:03.019" v="2545" actId="165"/>
          <ac:spMkLst>
            <pc:docMk/>
            <pc:sldMk cId="1744771678" sldId="286"/>
            <ac:spMk id="173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176" creationId="{D8C4F261-A8C5-4D55-B081-F3B990B67092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177" creationId="{9512A862-D4DF-4B87-A155-99322C05096F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178" creationId="{49E8A7B2-2420-4020-A5C4-7C996D9B4D24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179" creationId="{C915E0AD-D21E-432E-9996-C805070948BD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180" creationId="{31F220CB-28D4-492D-8172-867293058EA3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181" creationId="{386BECEC-8A3B-4985-A875-F0FBA1B50D94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182" creationId="{07947AF4-8459-4DBD-A278-554FEF85F417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183" creationId="{3C883ADD-F1DA-41A1-8514-F7E59557F6CE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184" creationId="{7C2EB98E-CF42-4893-9800-A1830E9750C9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185" creationId="{C947B5C0-940F-4622-994C-EB73B404750D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186" creationId="{A05EB410-4952-4935-8ED6-BCEDA3C3B8EA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187" creationId="{FFE747AF-ACDA-4F76-B9F2-D279EF333C45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188" creationId="{DA15C21B-D666-4BA7-9B15-B0C476B51EF6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189" creationId="{3CD437C8-AE80-4589-BFC2-7F4C61F5EADC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190" creationId="{149A08D0-CBD7-4976-988E-F99C90685E65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191" creationId="{4D3A905A-610A-4D02-A15B-E7A65FF9CFF0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192" creationId="{F14B5AE9-11A8-45E1-A9A2-2B7C892310E3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193" creationId="{2C2AF139-1E55-4D48-AD3F-D6EF63A8384C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194" creationId="{BE61B9CB-4984-4D3C-9A3D-55C7402CC294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195" creationId="{0838270D-4905-4BF2-AE5D-8C6DE3EFEFEC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196" creationId="{F19CF790-F603-41F2-84B9-C65BFE4EB4D2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197" creationId="{645A5075-7AA9-4AB8-8B92-8D89EB6D2259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198" creationId="{986EBFFA-0450-4A88-A46A-2150E15B66A9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199" creationId="{2B680510-C5E8-41DB-A6BE-A99F5B2963F1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200" creationId="{E205766B-87E2-47BE-82FB-EBF3E5DE1C97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201" creationId="{7841CC53-5DF0-43E9-836F-3E14C06C5C6D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202" creationId="{86130F14-C833-4085-A7C1-F05A9C6F896E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203" creationId="{F5A7EAA9-4C0E-456C-B59C-146626F69460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204" creationId="{6BF29E29-4C13-4093-BD7F-D37ED9E84A6C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205" creationId="{DE78135A-CAC1-4C4D-8A30-BD9E7226B5D8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206" creationId="{5F1FE505-BD92-458F-9316-775CCA4194E3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207" creationId="{16EF1103-91AA-4B31-8348-609B47799848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208" creationId="{BA0D97FE-A468-4AB9-ABF8-9A2B1105D1B0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209" creationId="{89458C5B-3070-4B53-BAFA-B59DFF4C8D87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210" creationId="{192FB12B-54D1-42AD-B852-636C100AE2E3}"/>
          </ac:spMkLst>
        </pc:spChg>
        <pc:spChg chg="mod">
          <ac:chgData name="Danielle" userId="e2554c37-e717-43a0-ba79-1183ca921ccd" providerId="ADAL" clId="{532B9EBF-9849-41A4-8561-2BCA020F2DAC}" dt="2020-08-14T09:56:21.663" v="2738"/>
          <ac:spMkLst>
            <pc:docMk/>
            <pc:sldMk cId="1744771678" sldId="286"/>
            <ac:spMk id="211" creationId="{098CFBB6-3BA6-48A9-8EF7-0FDBCC31B76D}"/>
          </ac:spMkLst>
        </pc:spChg>
        <pc:spChg chg="add mod">
          <ac:chgData name="Danielle" userId="e2554c37-e717-43a0-ba79-1183ca921ccd" providerId="ADAL" clId="{532B9EBF-9849-41A4-8561-2BCA020F2DAC}" dt="2020-08-14T09:59:55.172" v="2888" actId="14100"/>
          <ac:spMkLst>
            <pc:docMk/>
            <pc:sldMk cId="1744771678" sldId="286"/>
            <ac:spMk id="212" creationId="{A298FBD6-9EA0-426E-950F-36D0180EB9A0}"/>
          </ac:spMkLst>
        </pc:spChg>
        <pc:spChg chg="add mod">
          <ac:chgData name="Danielle" userId="e2554c37-e717-43a0-ba79-1183ca921ccd" providerId="ADAL" clId="{532B9EBF-9849-41A4-8561-2BCA020F2DAC}" dt="2020-08-14T09:59:15.689" v="2877" actId="14100"/>
          <ac:spMkLst>
            <pc:docMk/>
            <pc:sldMk cId="1744771678" sldId="286"/>
            <ac:spMk id="213" creationId="{E0BB35A7-1F8D-4F48-B7D7-5232D6E52791}"/>
          </ac:spMkLst>
        </pc:spChg>
        <pc:spChg chg="add mod">
          <ac:chgData name="Danielle" userId="e2554c37-e717-43a0-ba79-1183ca921ccd" providerId="ADAL" clId="{532B9EBF-9849-41A4-8561-2BCA020F2DAC}" dt="2020-08-14T09:59:13.564" v="2876" actId="1076"/>
          <ac:spMkLst>
            <pc:docMk/>
            <pc:sldMk cId="1744771678" sldId="286"/>
            <ac:spMk id="215" creationId="{CD833C60-471C-4CEB-9C4B-A227B662CE66}"/>
          </ac:spMkLst>
        </pc:spChg>
        <pc:spChg chg="add mod">
          <ac:chgData name="Danielle" userId="e2554c37-e717-43a0-ba79-1183ca921ccd" providerId="ADAL" clId="{532B9EBF-9849-41A4-8561-2BCA020F2DAC}" dt="2020-08-14T09:59:43.599" v="2883" actId="20577"/>
          <ac:spMkLst>
            <pc:docMk/>
            <pc:sldMk cId="1744771678" sldId="286"/>
            <ac:spMk id="216" creationId="{F7BADA00-6332-4A2A-830D-B6FCAEE89FF9}"/>
          </ac:spMkLst>
        </pc:spChg>
        <pc:spChg chg="add mod">
          <ac:chgData name="Danielle" userId="e2554c37-e717-43a0-ba79-1183ca921ccd" providerId="ADAL" clId="{532B9EBF-9849-41A4-8561-2BCA020F2DAC}" dt="2020-08-14T09:59:50.879" v="2886" actId="20577"/>
          <ac:spMkLst>
            <pc:docMk/>
            <pc:sldMk cId="1744771678" sldId="286"/>
            <ac:spMk id="217" creationId="{B2FD6712-E4B9-4A30-8B95-B66846E288E5}"/>
          </ac:spMkLst>
        </pc:spChg>
        <pc:spChg chg="add mod">
          <ac:chgData name="Danielle" userId="e2554c37-e717-43a0-ba79-1183ca921ccd" providerId="ADAL" clId="{532B9EBF-9849-41A4-8561-2BCA020F2DAC}" dt="2020-08-14T10:00:07.173" v="2894" actId="1036"/>
          <ac:spMkLst>
            <pc:docMk/>
            <pc:sldMk cId="1744771678" sldId="286"/>
            <ac:spMk id="218" creationId="{E1EB1813-4DBE-466C-89A3-ADC9A0D6F9A0}"/>
          </ac:spMkLst>
        </pc:spChg>
        <pc:spChg chg="add mod">
          <ac:chgData name="Danielle" userId="e2554c37-e717-43a0-ba79-1183ca921ccd" providerId="ADAL" clId="{532B9EBF-9849-41A4-8561-2BCA020F2DAC}" dt="2020-08-14T10:00:17.811" v="2897" actId="1076"/>
          <ac:spMkLst>
            <pc:docMk/>
            <pc:sldMk cId="1744771678" sldId="286"/>
            <ac:spMk id="219" creationId="{E7418CC4-F353-4B17-9B18-F837C927BCC6}"/>
          </ac:spMkLst>
        </pc:spChg>
        <pc:spChg chg="add mod">
          <ac:chgData name="Danielle" userId="e2554c37-e717-43a0-ba79-1183ca921ccd" providerId="ADAL" clId="{532B9EBF-9849-41A4-8561-2BCA020F2DAC}" dt="2020-08-14T10:01:00.051" v="2916" actId="1038"/>
          <ac:spMkLst>
            <pc:docMk/>
            <pc:sldMk cId="1744771678" sldId="286"/>
            <ac:spMk id="220" creationId="{6FFD0A63-966C-44CD-9CE7-F93222DAD125}"/>
          </ac:spMkLst>
        </pc:spChg>
        <pc:spChg chg="add mod">
          <ac:chgData name="Danielle" userId="e2554c37-e717-43a0-ba79-1183ca921ccd" providerId="ADAL" clId="{532B9EBF-9849-41A4-8561-2BCA020F2DAC}" dt="2020-08-14T10:01:00.051" v="2916" actId="1038"/>
          <ac:spMkLst>
            <pc:docMk/>
            <pc:sldMk cId="1744771678" sldId="286"/>
            <ac:spMk id="221" creationId="{B52FEC6B-FB13-4896-BE5F-21C9B44360A8}"/>
          </ac:spMkLst>
        </pc:spChg>
        <pc:spChg chg="add mod">
          <ac:chgData name="Danielle" userId="e2554c37-e717-43a0-ba79-1183ca921ccd" providerId="ADAL" clId="{532B9EBF-9849-41A4-8561-2BCA020F2DAC}" dt="2020-08-14T10:01:00.051" v="2916" actId="1038"/>
          <ac:spMkLst>
            <pc:docMk/>
            <pc:sldMk cId="1744771678" sldId="286"/>
            <ac:spMk id="222" creationId="{07E33D50-EA0A-463A-A55D-FB73607DC99F}"/>
          </ac:spMkLst>
        </pc:spChg>
        <pc:spChg chg="add mod">
          <ac:chgData name="Danielle" userId="e2554c37-e717-43a0-ba79-1183ca921ccd" providerId="ADAL" clId="{532B9EBF-9849-41A4-8561-2BCA020F2DAC}" dt="2020-08-14T10:01:00.051" v="2916" actId="1038"/>
          <ac:spMkLst>
            <pc:docMk/>
            <pc:sldMk cId="1744771678" sldId="286"/>
            <ac:spMk id="223" creationId="{965B629F-A18A-442F-ABA6-FEE972EEFD8E}"/>
          </ac:spMkLst>
        </pc:spChg>
        <pc:spChg chg="add mod">
          <ac:chgData name="Danielle" userId="e2554c37-e717-43a0-ba79-1183ca921ccd" providerId="ADAL" clId="{532B9EBF-9849-41A4-8561-2BCA020F2DAC}" dt="2020-08-14T10:01:08.222" v="2919" actId="1076"/>
          <ac:spMkLst>
            <pc:docMk/>
            <pc:sldMk cId="1744771678" sldId="286"/>
            <ac:spMk id="224" creationId="{10180B6A-41BB-4308-9BE9-3051524B07E2}"/>
          </ac:spMkLst>
        </pc:spChg>
        <pc:spChg chg="add mod">
          <ac:chgData name="Danielle" userId="e2554c37-e717-43a0-ba79-1183ca921ccd" providerId="ADAL" clId="{532B9EBF-9849-41A4-8561-2BCA020F2DAC}" dt="2020-08-14T10:01:12.750" v="2921" actId="1076"/>
          <ac:spMkLst>
            <pc:docMk/>
            <pc:sldMk cId="1744771678" sldId="286"/>
            <ac:spMk id="225" creationId="{562095CA-6E69-48A8-9279-5C2A3F3CAF98}"/>
          </ac:spMkLst>
        </pc:spChg>
        <pc:grpChg chg="add del mod">
          <ac:chgData name="Danielle" userId="e2554c37-e717-43a0-ba79-1183ca921ccd" providerId="ADAL" clId="{532B9EBF-9849-41A4-8561-2BCA020F2DAC}" dt="2020-08-14T09:53:03.019" v="2545" actId="165"/>
          <ac:grpSpMkLst>
            <pc:docMk/>
            <pc:sldMk cId="1744771678" sldId="286"/>
            <ac:grpSpMk id="2" creationId="{6A78D1FC-54C3-497E-9328-EDDE77B795BD}"/>
          </ac:grpSpMkLst>
        </pc:grpChg>
        <pc:grpChg chg="mod topLvl">
          <ac:chgData name="Danielle" userId="e2554c37-e717-43a0-ba79-1183ca921ccd" providerId="ADAL" clId="{532B9EBF-9849-41A4-8561-2BCA020F2DAC}" dt="2020-08-14T09:56:15.990" v="2736" actId="164"/>
          <ac:grpSpMkLst>
            <pc:docMk/>
            <pc:sldMk cId="1744771678" sldId="286"/>
            <ac:grpSpMk id="4" creationId="{00000000-0000-0000-0000-000000000000}"/>
          </ac:grpSpMkLst>
        </pc:grpChg>
        <pc:grpChg chg="mod topLvl">
          <ac:chgData name="Danielle" userId="e2554c37-e717-43a0-ba79-1183ca921ccd" providerId="ADAL" clId="{532B9EBF-9849-41A4-8561-2BCA020F2DAC}" dt="2020-08-14T09:56:15.990" v="2736" actId="164"/>
          <ac:grpSpMkLst>
            <pc:docMk/>
            <pc:sldMk cId="1744771678" sldId="286"/>
            <ac:grpSpMk id="10" creationId="{00000000-0000-0000-0000-000000000000}"/>
          </ac:grpSpMkLst>
        </pc:grpChg>
        <pc:grpChg chg="mod topLvl">
          <ac:chgData name="Danielle" userId="e2554c37-e717-43a0-ba79-1183ca921ccd" providerId="ADAL" clId="{532B9EBF-9849-41A4-8561-2BCA020F2DAC}" dt="2020-08-14T09:56:15.990" v="2736" actId="164"/>
          <ac:grpSpMkLst>
            <pc:docMk/>
            <pc:sldMk cId="1744771678" sldId="286"/>
            <ac:grpSpMk id="13" creationId="{00000000-0000-0000-0000-000000000000}"/>
          </ac:grpSpMkLst>
        </pc:grpChg>
        <pc:grpChg chg="mod topLvl">
          <ac:chgData name="Danielle" userId="e2554c37-e717-43a0-ba79-1183ca921ccd" providerId="ADAL" clId="{532B9EBF-9849-41A4-8561-2BCA020F2DAC}" dt="2020-08-14T09:56:15.990" v="2736" actId="164"/>
          <ac:grpSpMkLst>
            <pc:docMk/>
            <pc:sldMk cId="1744771678" sldId="286"/>
            <ac:grpSpMk id="17" creationId="{00000000-0000-0000-0000-000000000000}"/>
          </ac:grpSpMkLst>
        </pc:grpChg>
        <pc:grpChg chg="mod topLvl">
          <ac:chgData name="Danielle" userId="e2554c37-e717-43a0-ba79-1183ca921ccd" providerId="ADAL" clId="{532B9EBF-9849-41A4-8561-2BCA020F2DAC}" dt="2020-08-14T09:56:15.990" v="2736" actId="164"/>
          <ac:grpSpMkLst>
            <pc:docMk/>
            <pc:sldMk cId="1744771678" sldId="286"/>
            <ac:grpSpMk id="22" creationId="{00000000-0000-0000-0000-000000000000}"/>
          </ac:grpSpMkLst>
        </pc:grpChg>
        <pc:grpChg chg="mod">
          <ac:chgData name="Danielle" userId="e2554c37-e717-43a0-ba79-1183ca921ccd" providerId="ADAL" clId="{532B9EBF-9849-41A4-8561-2BCA020F2DAC}" dt="2020-08-14T09:53:03.019" v="2545" actId="165"/>
          <ac:grpSpMkLst>
            <pc:docMk/>
            <pc:sldMk cId="1744771678" sldId="286"/>
            <ac:grpSpMk id="24" creationId="{00000000-0000-0000-0000-000000000000}"/>
          </ac:grpSpMkLst>
        </pc:grpChg>
        <pc:grpChg chg="mod topLvl">
          <ac:chgData name="Danielle" userId="e2554c37-e717-43a0-ba79-1183ca921ccd" providerId="ADAL" clId="{532B9EBF-9849-41A4-8561-2BCA020F2DAC}" dt="2020-08-14T09:56:15.990" v="2736" actId="164"/>
          <ac:grpSpMkLst>
            <pc:docMk/>
            <pc:sldMk cId="1744771678" sldId="286"/>
            <ac:grpSpMk id="30" creationId="{00000000-0000-0000-0000-000000000000}"/>
          </ac:grpSpMkLst>
        </pc:grpChg>
        <pc:grpChg chg="mod topLvl">
          <ac:chgData name="Danielle" userId="e2554c37-e717-43a0-ba79-1183ca921ccd" providerId="ADAL" clId="{532B9EBF-9849-41A4-8561-2BCA020F2DAC}" dt="2020-08-14T09:56:15.990" v="2736" actId="164"/>
          <ac:grpSpMkLst>
            <pc:docMk/>
            <pc:sldMk cId="1744771678" sldId="286"/>
            <ac:grpSpMk id="38" creationId="{00000000-0000-0000-0000-000000000000}"/>
          </ac:grpSpMkLst>
        </pc:grpChg>
        <pc:grpChg chg="mod">
          <ac:chgData name="Danielle" userId="e2554c37-e717-43a0-ba79-1183ca921ccd" providerId="ADAL" clId="{532B9EBF-9849-41A4-8561-2BCA020F2DAC}" dt="2020-08-14T09:53:03.019" v="2545" actId="165"/>
          <ac:grpSpMkLst>
            <pc:docMk/>
            <pc:sldMk cId="1744771678" sldId="286"/>
            <ac:grpSpMk id="40" creationId="{00000000-0000-0000-0000-000000000000}"/>
          </ac:grpSpMkLst>
        </pc:grpChg>
        <pc:grpChg chg="mod topLvl">
          <ac:chgData name="Danielle" userId="e2554c37-e717-43a0-ba79-1183ca921ccd" providerId="ADAL" clId="{532B9EBF-9849-41A4-8561-2BCA020F2DAC}" dt="2020-08-14T09:56:15.990" v="2736" actId="164"/>
          <ac:grpSpMkLst>
            <pc:docMk/>
            <pc:sldMk cId="1744771678" sldId="286"/>
            <ac:grpSpMk id="45" creationId="{00000000-0000-0000-0000-000000000000}"/>
          </ac:grpSpMkLst>
        </pc:grpChg>
        <pc:grpChg chg="mod topLvl">
          <ac:chgData name="Danielle" userId="e2554c37-e717-43a0-ba79-1183ca921ccd" providerId="ADAL" clId="{532B9EBF-9849-41A4-8561-2BCA020F2DAC}" dt="2020-08-14T09:56:15.990" v="2736" actId="164"/>
          <ac:grpSpMkLst>
            <pc:docMk/>
            <pc:sldMk cId="1744771678" sldId="286"/>
            <ac:grpSpMk id="48" creationId="{00000000-0000-0000-0000-000000000000}"/>
          </ac:grpSpMkLst>
        </pc:grpChg>
        <pc:grpChg chg="mod">
          <ac:chgData name="Danielle" userId="e2554c37-e717-43a0-ba79-1183ca921ccd" providerId="ADAL" clId="{532B9EBF-9849-41A4-8561-2BCA020F2DAC}" dt="2020-08-14T09:53:03.019" v="2545" actId="165"/>
          <ac:grpSpMkLst>
            <pc:docMk/>
            <pc:sldMk cId="1744771678" sldId="286"/>
            <ac:grpSpMk id="50" creationId="{00000000-0000-0000-0000-000000000000}"/>
          </ac:grpSpMkLst>
        </pc:grpChg>
        <pc:grpChg chg="mod topLvl">
          <ac:chgData name="Danielle" userId="e2554c37-e717-43a0-ba79-1183ca921ccd" providerId="ADAL" clId="{532B9EBF-9849-41A4-8561-2BCA020F2DAC}" dt="2020-08-14T09:56:15.990" v="2736" actId="164"/>
          <ac:grpSpMkLst>
            <pc:docMk/>
            <pc:sldMk cId="1744771678" sldId="286"/>
            <ac:grpSpMk id="53" creationId="{00000000-0000-0000-0000-000000000000}"/>
          </ac:grpSpMkLst>
        </pc:grpChg>
        <pc:grpChg chg="mod">
          <ac:chgData name="Danielle" userId="e2554c37-e717-43a0-ba79-1183ca921ccd" providerId="ADAL" clId="{532B9EBF-9849-41A4-8561-2BCA020F2DAC}" dt="2020-08-14T09:53:03.019" v="2545" actId="165"/>
          <ac:grpSpMkLst>
            <pc:docMk/>
            <pc:sldMk cId="1744771678" sldId="286"/>
            <ac:grpSpMk id="55" creationId="{00000000-0000-0000-0000-000000000000}"/>
          </ac:grpSpMkLst>
        </pc:grpChg>
        <pc:grpChg chg="mod topLvl">
          <ac:chgData name="Danielle" userId="e2554c37-e717-43a0-ba79-1183ca921ccd" providerId="ADAL" clId="{532B9EBF-9849-41A4-8561-2BCA020F2DAC}" dt="2020-08-14T09:56:15.990" v="2736" actId="164"/>
          <ac:grpSpMkLst>
            <pc:docMk/>
            <pc:sldMk cId="1744771678" sldId="286"/>
            <ac:grpSpMk id="59" creationId="{00000000-0000-0000-0000-000000000000}"/>
          </ac:grpSpMkLst>
        </pc:grpChg>
        <pc:grpChg chg="mod">
          <ac:chgData name="Danielle" userId="e2554c37-e717-43a0-ba79-1183ca921ccd" providerId="ADAL" clId="{532B9EBF-9849-41A4-8561-2BCA020F2DAC}" dt="2020-08-14T09:53:03.019" v="2545" actId="165"/>
          <ac:grpSpMkLst>
            <pc:docMk/>
            <pc:sldMk cId="1744771678" sldId="286"/>
            <ac:grpSpMk id="61" creationId="{00000000-0000-0000-0000-000000000000}"/>
          </ac:grpSpMkLst>
        </pc:grpChg>
        <pc:grpChg chg="mod topLvl">
          <ac:chgData name="Danielle" userId="e2554c37-e717-43a0-ba79-1183ca921ccd" providerId="ADAL" clId="{532B9EBF-9849-41A4-8561-2BCA020F2DAC}" dt="2020-08-14T09:56:15.990" v="2736" actId="164"/>
          <ac:grpSpMkLst>
            <pc:docMk/>
            <pc:sldMk cId="1744771678" sldId="286"/>
            <ac:grpSpMk id="67" creationId="{00000000-0000-0000-0000-000000000000}"/>
          </ac:grpSpMkLst>
        </pc:grpChg>
        <pc:grpChg chg="mod">
          <ac:chgData name="Danielle" userId="e2554c37-e717-43a0-ba79-1183ca921ccd" providerId="ADAL" clId="{532B9EBF-9849-41A4-8561-2BCA020F2DAC}" dt="2020-08-14T09:53:03.019" v="2545" actId="165"/>
          <ac:grpSpMkLst>
            <pc:docMk/>
            <pc:sldMk cId="1744771678" sldId="286"/>
            <ac:grpSpMk id="69" creationId="{00000000-0000-0000-0000-000000000000}"/>
          </ac:grpSpMkLst>
        </pc:grpChg>
        <pc:grpChg chg="del mod topLvl">
          <ac:chgData name="Danielle" userId="e2554c37-e717-43a0-ba79-1183ca921ccd" providerId="ADAL" clId="{532B9EBF-9849-41A4-8561-2BCA020F2DAC}" dt="2020-08-14T09:53:05.481" v="2546" actId="478"/>
          <ac:grpSpMkLst>
            <pc:docMk/>
            <pc:sldMk cId="1744771678" sldId="286"/>
            <ac:grpSpMk id="151" creationId="{00000000-0000-0000-0000-000000000000}"/>
          </ac:grpSpMkLst>
        </pc:grpChg>
        <pc:grpChg chg="del mod topLvl">
          <ac:chgData name="Danielle" userId="e2554c37-e717-43a0-ba79-1183ca921ccd" providerId="ADAL" clId="{532B9EBF-9849-41A4-8561-2BCA020F2DAC}" dt="2020-08-14T09:53:10.239" v="2547" actId="478"/>
          <ac:grpSpMkLst>
            <pc:docMk/>
            <pc:sldMk cId="1744771678" sldId="286"/>
            <ac:grpSpMk id="154" creationId="{00000000-0000-0000-0000-000000000000}"/>
          </ac:grpSpMkLst>
        </pc:grpChg>
        <pc:grpChg chg="del mod topLvl">
          <ac:chgData name="Danielle" userId="e2554c37-e717-43a0-ba79-1183ca921ccd" providerId="ADAL" clId="{532B9EBF-9849-41A4-8561-2BCA020F2DAC}" dt="2020-08-14T09:53:13.232" v="2548" actId="478"/>
          <ac:grpSpMkLst>
            <pc:docMk/>
            <pc:sldMk cId="1744771678" sldId="286"/>
            <ac:grpSpMk id="157" creationId="{00000000-0000-0000-0000-000000000000}"/>
          </ac:grpSpMkLst>
        </pc:grpChg>
        <pc:grpChg chg="del mod topLvl">
          <ac:chgData name="Danielle" userId="e2554c37-e717-43a0-ba79-1183ca921ccd" providerId="ADAL" clId="{532B9EBF-9849-41A4-8561-2BCA020F2DAC}" dt="2020-08-14T09:53:16.958" v="2550" actId="478"/>
          <ac:grpSpMkLst>
            <pc:docMk/>
            <pc:sldMk cId="1744771678" sldId="286"/>
            <ac:grpSpMk id="160" creationId="{00000000-0000-0000-0000-000000000000}"/>
          </ac:grpSpMkLst>
        </pc:grpChg>
        <pc:grpChg chg="del mod topLvl">
          <ac:chgData name="Danielle" userId="e2554c37-e717-43a0-ba79-1183ca921ccd" providerId="ADAL" clId="{532B9EBF-9849-41A4-8561-2BCA020F2DAC}" dt="2020-08-14T09:53:18.711" v="2551" actId="478"/>
          <ac:grpSpMkLst>
            <pc:docMk/>
            <pc:sldMk cId="1744771678" sldId="286"/>
            <ac:grpSpMk id="163" creationId="{00000000-0000-0000-0000-000000000000}"/>
          </ac:grpSpMkLst>
        </pc:grpChg>
        <pc:grpChg chg="add del mod">
          <ac:chgData name="Danielle" userId="e2554c37-e717-43a0-ba79-1183ca921ccd" providerId="ADAL" clId="{532B9EBF-9849-41A4-8561-2BCA020F2DAC}" dt="2020-08-14T09:56:10.720" v="2735" actId="21"/>
          <ac:grpSpMkLst>
            <pc:docMk/>
            <pc:sldMk cId="1744771678" sldId="286"/>
            <ac:grpSpMk id="167" creationId="{CA18D02D-B168-446E-A5CF-C10D80CC6D69}"/>
          </ac:grpSpMkLst>
        </pc:grpChg>
        <pc:grpChg chg="del mod topLvl">
          <ac:chgData name="Danielle" userId="e2554c37-e717-43a0-ba79-1183ca921ccd" providerId="ADAL" clId="{532B9EBF-9849-41A4-8561-2BCA020F2DAC}" dt="2020-08-14T09:53:20.198" v="2552" actId="478"/>
          <ac:grpSpMkLst>
            <pc:docMk/>
            <pc:sldMk cId="1744771678" sldId="286"/>
            <ac:grpSpMk id="171" creationId="{00000000-0000-0000-0000-000000000000}"/>
          </ac:grpSpMkLst>
        </pc:grpChg>
        <pc:grpChg chg="add mod">
          <ac:chgData name="Danielle" userId="e2554c37-e717-43a0-ba79-1183ca921ccd" providerId="ADAL" clId="{532B9EBF-9849-41A4-8561-2BCA020F2DAC}" dt="2020-08-14T09:57:09.936" v="2802" actId="1036"/>
          <ac:grpSpMkLst>
            <pc:docMk/>
            <pc:sldMk cId="1744771678" sldId="286"/>
            <ac:grpSpMk id="174" creationId="{4FD47E22-EDCA-4C4A-BB39-D12D7B755178}"/>
          </ac:grpSpMkLst>
        </pc:grpChg>
        <pc:grpChg chg="add mod">
          <ac:chgData name="Danielle" userId="e2554c37-e717-43a0-ba79-1183ca921ccd" providerId="ADAL" clId="{532B9EBF-9849-41A4-8561-2BCA020F2DAC}" dt="2020-08-14T09:57:09.936" v="2802" actId="1036"/>
          <ac:grpSpMkLst>
            <pc:docMk/>
            <pc:sldMk cId="1744771678" sldId="286"/>
            <ac:grpSpMk id="175" creationId="{E04AE41D-DE7D-48F3-855E-6D08306D07B5}"/>
          </ac:grpSpMkLst>
        </pc:grpChg>
      </pc:sldChg>
      <pc:sldChg chg="del">
        <pc:chgData name="Danielle" userId="e2554c37-e717-43a0-ba79-1183ca921ccd" providerId="ADAL" clId="{532B9EBF-9849-41A4-8561-2BCA020F2DAC}" dt="2020-08-14T10:01:39.640" v="2923" actId="47"/>
        <pc:sldMkLst>
          <pc:docMk/>
          <pc:sldMk cId="2799707196" sldId="287"/>
        </pc:sldMkLst>
      </pc:sldChg>
      <pc:sldChg chg="del">
        <pc:chgData name="Danielle" userId="e2554c37-e717-43a0-ba79-1183ca921ccd" providerId="ADAL" clId="{532B9EBF-9849-41A4-8561-2BCA020F2DAC}" dt="2020-08-14T10:01:37.183" v="2922" actId="47"/>
        <pc:sldMkLst>
          <pc:docMk/>
          <pc:sldMk cId="2273503903" sldId="288"/>
        </pc:sldMkLst>
      </pc:sldChg>
      <pc:sldChg chg="del">
        <pc:chgData name="Danielle" userId="e2554c37-e717-43a0-ba79-1183ca921ccd" providerId="ADAL" clId="{532B9EBF-9849-41A4-8561-2BCA020F2DAC}" dt="2020-08-14T10:01:37.183" v="2922" actId="47"/>
        <pc:sldMkLst>
          <pc:docMk/>
          <pc:sldMk cId="3885379788" sldId="289"/>
        </pc:sldMkLst>
      </pc:sldChg>
      <pc:sldChg chg="mod modClrScheme chgLayout">
        <pc:chgData name="Danielle" userId="e2554c37-e717-43a0-ba79-1183ca921ccd" providerId="ADAL" clId="{532B9EBF-9849-41A4-8561-2BCA020F2DAC}" dt="2020-08-14T10:01:50.297" v="2925" actId="700"/>
        <pc:sldMkLst>
          <pc:docMk/>
          <pc:sldMk cId="3327462422" sldId="290"/>
        </pc:sldMkLst>
      </pc:sldChg>
      <pc:sldChg chg="delSp modSp mod modClrScheme chgLayout">
        <pc:chgData name="Danielle" userId="e2554c37-e717-43a0-ba79-1183ca921ccd" providerId="ADAL" clId="{532B9EBF-9849-41A4-8561-2BCA020F2DAC}" dt="2020-08-13T19:52:42.970" v="465" actId="20577"/>
        <pc:sldMkLst>
          <pc:docMk/>
          <pc:sldMk cId="4032287806" sldId="297"/>
        </pc:sldMkLst>
        <pc:spChg chg="mod">
          <ac:chgData name="Danielle" userId="e2554c37-e717-43a0-ba79-1183ca921ccd" providerId="ADAL" clId="{532B9EBF-9849-41A4-8561-2BCA020F2DAC}" dt="2020-08-13T19:52:19.550" v="455" actId="1076"/>
          <ac:spMkLst>
            <pc:docMk/>
            <pc:sldMk cId="4032287806" sldId="297"/>
            <ac:spMk id="2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52:42.970" v="465" actId="20577"/>
          <ac:spMkLst>
            <pc:docMk/>
            <pc:sldMk cId="4032287806" sldId="297"/>
            <ac:spMk id="15" creationId="{00000000-0000-0000-0000-000000000000}"/>
          </ac:spMkLst>
        </pc:spChg>
        <pc:spChg chg="del mod">
          <ac:chgData name="Danielle" userId="e2554c37-e717-43a0-ba79-1183ca921ccd" providerId="ADAL" clId="{532B9EBF-9849-41A4-8561-2BCA020F2DAC}" dt="2020-08-13T19:50:38.819" v="408" actId="478"/>
          <ac:spMkLst>
            <pc:docMk/>
            <pc:sldMk cId="4032287806" sldId="297"/>
            <ac:spMk id="16" creationId="{00000000-0000-0000-0000-000000000000}"/>
          </ac:spMkLst>
        </pc:spChg>
      </pc:sldChg>
      <pc:sldChg chg="del mod modClrScheme chgLayout">
        <pc:chgData name="Danielle" userId="e2554c37-e717-43a0-ba79-1183ca921ccd" providerId="ADAL" clId="{532B9EBF-9849-41A4-8561-2BCA020F2DAC}" dt="2020-08-14T08:48:59.440" v="1616" actId="47"/>
        <pc:sldMkLst>
          <pc:docMk/>
          <pc:sldMk cId="2598666663" sldId="298"/>
        </pc:sldMkLst>
      </pc:sldChg>
      <pc:sldChg chg="del mod modClrScheme chgLayout">
        <pc:chgData name="Danielle" userId="e2554c37-e717-43a0-ba79-1183ca921ccd" providerId="ADAL" clId="{532B9EBF-9849-41A4-8561-2BCA020F2DAC}" dt="2020-08-13T20:30:20.014" v="1165" actId="47"/>
        <pc:sldMkLst>
          <pc:docMk/>
          <pc:sldMk cId="742259451" sldId="300"/>
        </pc:sldMkLst>
      </pc:sldChg>
      <pc:sldChg chg="del">
        <pc:chgData name="Danielle" userId="e2554c37-e717-43a0-ba79-1183ca921ccd" providerId="ADAL" clId="{532B9EBF-9849-41A4-8561-2BCA020F2DAC}" dt="2020-08-14T08:55:47.646" v="1858" actId="47"/>
        <pc:sldMkLst>
          <pc:docMk/>
          <pc:sldMk cId="3417573555" sldId="301"/>
        </pc:sldMkLst>
      </pc:sldChg>
      <pc:sldChg chg="del">
        <pc:chgData name="Danielle" userId="e2554c37-e717-43a0-ba79-1183ca921ccd" providerId="ADAL" clId="{532B9EBF-9849-41A4-8561-2BCA020F2DAC}" dt="2020-08-14T08:55:47.646" v="1858" actId="47"/>
        <pc:sldMkLst>
          <pc:docMk/>
          <pc:sldMk cId="30093237" sldId="302"/>
        </pc:sldMkLst>
      </pc:sldChg>
      <pc:sldChg chg="del">
        <pc:chgData name="Danielle" userId="e2554c37-e717-43a0-ba79-1183ca921ccd" providerId="ADAL" clId="{532B9EBF-9849-41A4-8561-2BCA020F2DAC}" dt="2020-08-14T08:55:47.646" v="1858" actId="47"/>
        <pc:sldMkLst>
          <pc:docMk/>
          <pc:sldMk cId="3151854317" sldId="303"/>
        </pc:sldMkLst>
      </pc:sldChg>
      <pc:sldChg chg="del">
        <pc:chgData name="Danielle" userId="e2554c37-e717-43a0-ba79-1183ca921ccd" providerId="ADAL" clId="{532B9EBF-9849-41A4-8561-2BCA020F2DAC}" dt="2020-08-14T08:55:47.646" v="1858" actId="47"/>
        <pc:sldMkLst>
          <pc:docMk/>
          <pc:sldMk cId="3867174697" sldId="304"/>
        </pc:sldMkLst>
      </pc:sldChg>
      <pc:sldChg chg="del">
        <pc:chgData name="Danielle" userId="e2554c37-e717-43a0-ba79-1183ca921ccd" providerId="ADAL" clId="{532B9EBF-9849-41A4-8561-2BCA020F2DAC}" dt="2020-08-14T08:55:47.646" v="1858" actId="47"/>
        <pc:sldMkLst>
          <pc:docMk/>
          <pc:sldMk cId="4016478872" sldId="305"/>
        </pc:sldMkLst>
      </pc:sldChg>
      <pc:sldChg chg="del">
        <pc:chgData name="Danielle" userId="e2554c37-e717-43a0-ba79-1183ca921ccd" providerId="ADAL" clId="{532B9EBF-9849-41A4-8561-2BCA020F2DAC}" dt="2020-08-14T08:55:47.646" v="1858" actId="47"/>
        <pc:sldMkLst>
          <pc:docMk/>
          <pc:sldMk cId="827206932" sldId="306"/>
        </pc:sldMkLst>
      </pc:sldChg>
      <pc:sldChg chg="del">
        <pc:chgData name="Danielle" userId="e2554c37-e717-43a0-ba79-1183ca921ccd" providerId="ADAL" clId="{532B9EBF-9849-41A4-8561-2BCA020F2DAC}" dt="2020-08-14T08:55:47.646" v="1858" actId="47"/>
        <pc:sldMkLst>
          <pc:docMk/>
          <pc:sldMk cId="2147125809" sldId="307"/>
        </pc:sldMkLst>
      </pc:sldChg>
      <pc:sldChg chg="del">
        <pc:chgData name="Danielle" userId="e2554c37-e717-43a0-ba79-1183ca921ccd" providerId="ADAL" clId="{532B9EBF-9849-41A4-8561-2BCA020F2DAC}" dt="2020-08-14T08:55:47.646" v="1858" actId="47"/>
        <pc:sldMkLst>
          <pc:docMk/>
          <pc:sldMk cId="2338453932" sldId="308"/>
        </pc:sldMkLst>
      </pc:sldChg>
      <pc:sldChg chg="del">
        <pc:chgData name="Danielle" userId="e2554c37-e717-43a0-ba79-1183ca921ccd" providerId="ADAL" clId="{532B9EBF-9849-41A4-8561-2BCA020F2DAC}" dt="2020-08-14T08:55:47.646" v="1858" actId="47"/>
        <pc:sldMkLst>
          <pc:docMk/>
          <pc:sldMk cId="1833762730" sldId="309"/>
        </pc:sldMkLst>
      </pc:sldChg>
      <pc:sldChg chg="del">
        <pc:chgData name="Danielle" userId="e2554c37-e717-43a0-ba79-1183ca921ccd" providerId="ADAL" clId="{532B9EBF-9849-41A4-8561-2BCA020F2DAC}" dt="2020-08-14T08:55:47.646" v="1858" actId="47"/>
        <pc:sldMkLst>
          <pc:docMk/>
          <pc:sldMk cId="4242963312" sldId="310"/>
        </pc:sldMkLst>
      </pc:sldChg>
      <pc:sldChg chg="del">
        <pc:chgData name="Danielle" userId="e2554c37-e717-43a0-ba79-1183ca921ccd" providerId="ADAL" clId="{532B9EBF-9849-41A4-8561-2BCA020F2DAC}" dt="2020-08-14T08:55:47.646" v="1858" actId="47"/>
        <pc:sldMkLst>
          <pc:docMk/>
          <pc:sldMk cId="3755477873" sldId="311"/>
        </pc:sldMkLst>
      </pc:sldChg>
      <pc:sldChg chg="del">
        <pc:chgData name="Danielle" userId="e2554c37-e717-43a0-ba79-1183ca921ccd" providerId="ADAL" clId="{532B9EBF-9849-41A4-8561-2BCA020F2DAC}" dt="2020-08-14T08:55:47.646" v="1858" actId="47"/>
        <pc:sldMkLst>
          <pc:docMk/>
          <pc:sldMk cId="3617160901" sldId="312"/>
        </pc:sldMkLst>
      </pc:sldChg>
      <pc:sldChg chg="del">
        <pc:chgData name="Danielle" userId="e2554c37-e717-43a0-ba79-1183ca921ccd" providerId="ADAL" clId="{532B9EBF-9849-41A4-8561-2BCA020F2DAC}" dt="2020-08-14T08:55:47.646" v="1858" actId="47"/>
        <pc:sldMkLst>
          <pc:docMk/>
          <pc:sldMk cId="3940719135" sldId="313"/>
        </pc:sldMkLst>
      </pc:sldChg>
      <pc:sldChg chg="del">
        <pc:chgData name="Danielle" userId="e2554c37-e717-43a0-ba79-1183ca921ccd" providerId="ADAL" clId="{532B9EBF-9849-41A4-8561-2BCA020F2DAC}" dt="2020-08-14T08:55:47.646" v="1858" actId="47"/>
        <pc:sldMkLst>
          <pc:docMk/>
          <pc:sldMk cId="936838493" sldId="314"/>
        </pc:sldMkLst>
      </pc:sldChg>
      <pc:sldChg chg="del">
        <pc:chgData name="Danielle" userId="e2554c37-e717-43a0-ba79-1183ca921ccd" providerId="ADAL" clId="{532B9EBF-9849-41A4-8561-2BCA020F2DAC}" dt="2020-08-14T08:55:47.646" v="1858" actId="47"/>
        <pc:sldMkLst>
          <pc:docMk/>
          <pc:sldMk cId="3025786719" sldId="315"/>
        </pc:sldMkLst>
      </pc:sldChg>
      <pc:sldChg chg="del">
        <pc:chgData name="Danielle" userId="e2554c37-e717-43a0-ba79-1183ca921ccd" providerId="ADAL" clId="{532B9EBF-9849-41A4-8561-2BCA020F2DAC}" dt="2020-08-14T08:55:47.646" v="1858" actId="47"/>
        <pc:sldMkLst>
          <pc:docMk/>
          <pc:sldMk cId="825068678" sldId="316"/>
        </pc:sldMkLst>
      </pc:sldChg>
      <pc:sldChg chg="del">
        <pc:chgData name="Danielle" userId="e2554c37-e717-43a0-ba79-1183ca921ccd" providerId="ADAL" clId="{532B9EBF-9849-41A4-8561-2BCA020F2DAC}" dt="2020-08-14T08:55:47.646" v="1858" actId="47"/>
        <pc:sldMkLst>
          <pc:docMk/>
          <pc:sldMk cId="4125366595" sldId="317"/>
        </pc:sldMkLst>
      </pc:sldChg>
      <pc:sldChg chg="del">
        <pc:chgData name="Danielle" userId="e2554c37-e717-43a0-ba79-1183ca921ccd" providerId="ADAL" clId="{532B9EBF-9849-41A4-8561-2BCA020F2DAC}" dt="2020-08-14T08:55:47.646" v="1858" actId="47"/>
        <pc:sldMkLst>
          <pc:docMk/>
          <pc:sldMk cId="3260083224" sldId="318"/>
        </pc:sldMkLst>
      </pc:sldChg>
      <pc:sldChg chg="addSp delSp modSp mod modAnim">
        <pc:chgData name="Danielle" userId="e2554c37-e717-43a0-ba79-1183ca921ccd" providerId="ADAL" clId="{532B9EBF-9849-41A4-8561-2BCA020F2DAC}" dt="2020-08-13T20:38:04.735" v="1286"/>
        <pc:sldMkLst>
          <pc:docMk/>
          <pc:sldMk cId="4244144906" sldId="319"/>
        </pc:sldMkLst>
        <pc:spChg chg="del mod">
          <ac:chgData name="Danielle" userId="e2554c37-e717-43a0-ba79-1183ca921ccd" providerId="ADAL" clId="{532B9EBF-9849-41A4-8561-2BCA020F2DAC}" dt="2020-08-13T20:32:56.450" v="1232" actId="478"/>
          <ac:spMkLst>
            <pc:docMk/>
            <pc:sldMk cId="4244144906" sldId="319"/>
            <ac:spMk id="4" creationId="{00000000-0000-0000-0000-000000000000}"/>
          </ac:spMkLst>
        </pc:spChg>
        <pc:spChg chg="add mod">
          <ac:chgData name="Danielle" userId="e2554c37-e717-43a0-ba79-1183ca921ccd" providerId="ADAL" clId="{532B9EBF-9849-41A4-8561-2BCA020F2DAC}" dt="2020-08-13T20:33:25.411" v="1242" actId="1076"/>
          <ac:spMkLst>
            <pc:docMk/>
            <pc:sldMk cId="4244144906" sldId="319"/>
            <ac:spMk id="5" creationId="{15FCA8E0-D35B-4BFF-AD17-C893B081A374}"/>
          </ac:spMkLst>
        </pc:spChg>
        <pc:spChg chg="add mod">
          <ac:chgData name="Danielle" userId="e2554c37-e717-43a0-ba79-1183ca921ccd" providerId="ADAL" clId="{532B9EBF-9849-41A4-8561-2BCA020F2DAC}" dt="2020-08-13T20:33:43.011" v="1247" actId="20577"/>
          <ac:spMkLst>
            <pc:docMk/>
            <pc:sldMk cId="4244144906" sldId="319"/>
            <ac:spMk id="6" creationId="{AFA743C5-CD25-41CF-8388-82DE8B5461F8}"/>
          </ac:spMkLst>
        </pc:spChg>
        <pc:spChg chg="add mod">
          <ac:chgData name="Danielle" userId="e2554c37-e717-43a0-ba79-1183ca921ccd" providerId="ADAL" clId="{532B9EBF-9849-41A4-8561-2BCA020F2DAC}" dt="2020-08-13T20:33:57.466" v="1251" actId="207"/>
          <ac:spMkLst>
            <pc:docMk/>
            <pc:sldMk cId="4244144906" sldId="319"/>
            <ac:spMk id="7" creationId="{BA54DA1C-606C-4659-9461-C603DE28431C}"/>
          </ac:spMkLst>
        </pc:spChg>
        <pc:spChg chg="add mod">
          <ac:chgData name="Danielle" userId="e2554c37-e717-43a0-ba79-1183ca921ccd" providerId="ADAL" clId="{532B9EBF-9849-41A4-8561-2BCA020F2DAC}" dt="2020-08-13T20:34:13.580" v="1255" actId="1076"/>
          <ac:spMkLst>
            <pc:docMk/>
            <pc:sldMk cId="4244144906" sldId="319"/>
            <ac:spMk id="8" creationId="{5B453057-58E2-41FC-864A-8CF7163BCA0D}"/>
          </ac:spMkLst>
        </pc:spChg>
        <pc:spChg chg="add del mod">
          <ac:chgData name="Danielle" userId="e2554c37-e717-43a0-ba79-1183ca921ccd" providerId="ADAL" clId="{532B9EBF-9849-41A4-8561-2BCA020F2DAC}" dt="2020-08-13T20:36:41.009" v="1279" actId="21"/>
          <ac:spMkLst>
            <pc:docMk/>
            <pc:sldMk cId="4244144906" sldId="319"/>
            <ac:spMk id="6146" creationId="{00000000-0000-0000-0000-000000000000}"/>
          </ac:spMkLst>
        </pc:spChg>
        <pc:graphicFrameChg chg="add mod modGraphic">
          <ac:chgData name="Danielle" userId="e2554c37-e717-43a0-ba79-1183ca921ccd" providerId="ADAL" clId="{532B9EBF-9849-41A4-8561-2BCA020F2DAC}" dt="2020-08-13T20:32:53.052" v="1231" actId="14100"/>
          <ac:graphicFrameMkLst>
            <pc:docMk/>
            <pc:sldMk cId="4244144906" sldId="319"/>
            <ac:graphicFrameMk id="2" creationId="{B6DD6BC9-6475-48E9-A961-B09454ACF998}"/>
          </ac:graphicFrameMkLst>
        </pc:graphicFrameChg>
        <pc:graphicFrameChg chg="del mod">
          <ac:chgData name="Danielle" userId="e2554c37-e717-43a0-ba79-1183ca921ccd" providerId="ADAL" clId="{532B9EBF-9849-41A4-8561-2BCA020F2DAC}" dt="2020-08-13T20:32:56.450" v="1232" actId="478"/>
          <ac:graphicFrameMkLst>
            <pc:docMk/>
            <pc:sldMk cId="4244144906" sldId="319"/>
            <ac:graphicFrameMk id="3" creationId="{00000000-0000-0000-0000-000000000000}"/>
          </ac:graphicFrameMkLst>
        </pc:graphicFrameChg>
        <pc:picChg chg="mod">
          <ac:chgData name="Danielle" userId="e2554c37-e717-43a0-ba79-1183ca921ccd" providerId="ADAL" clId="{532B9EBF-9849-41A4-8561-2BCA020F2DAC}" dt="2020-08-13T20:38:04.735" v="1286"/>
          <ac:picMkLst>
            <pc:docMk/>
            <pc:sldMk cId="4244144906" sldId="319"/>
            <ac:picMk id="6157" creationId="{00000000-0000-0000-0000-000000000000}"/>
          </ac:picMkLst>
        </pc:picChg>
        <pc:picChg chg="del mod">
          <ac:chgData name="Danielle" userId="e2554c37-e717-43a0-ba79-1183ca921ccd" providerId="ADAL" clId="{532B9EBF-9849-41A4-8561-2BCA020F2DAC}" dt="2020-08-13T20:32:56.450" v="1232" actId="478"/>
          <ac:picMkLst>
            <pc:docMk/>
            <pc:sldMk cId="4244144906" sldId="319"/>
            <ac:picMk id="13313" creationId="{00000000-0000-0000-0000-000000000000}"/>
          </ac:picMkLst>
        </pc:picChg>
        <pc:picChg chg="del mod">
          <ac:chgData name="Danielle" userId="e2554c37-e717-43a0-ba79-1183ca921ccd" providerId="ADAL" clId="{532B9EBF-9849-41A4-8561-2BCA020F2DAC}" dt="2020-08-13T20:32:56.450" v="1232" actId="478"/>
          <ac:picMkLst>
            <pc:docMk/>
            <pc:sldMk cId="4244144906" sldId="319"/>
            <ac:picMk id="13314" creationId="{00000000-0000-0000-0000-000000000000}"/>
          </ac:picMkLst>
        </pc:picChg>
        <pc:picChg chg="del mod">
          <ac:chgData name="Danielle" userId="e2554c37-e717-43a0-ba79-1183ca921ccd" providerId="ADAL" clId="{532B9EBF-9849-41A4-8561-2BCA020F2DAC}" dt="2020-08-13T20:32:56.450" v="1232" actId="478"/>
          <ac:picMkLst>
            <pc:docMk/>
            <pc:sldMk cId="4244144906" sldId="319"/>
            <ac:picMk id="13315" creationId="{00000000-0000-0000-0000-000000000000}"/>
          </ac:picMkLst>
        </pc:picChg>
        <pc:picChg chg="del mod">
          <ac:chgData name="Danielle" userId="e2554c37-e717-43a0-ba79-1183ca921ccd" providerId="ADAL" clId="{532B9EBF-9849-41A4-8561-2BCA020F2DAC}" dt="2020-08-13T20:32:56.450" v="1232" actId="478"/>
          <ac:picMkLst>
            <pc:docMk/>
            <pc:sldMk cId="4244144906" sldId="319"/>
            <ac:picMk id="13316" creationId="{00000000-0000-0000-0000-000000000000}"/>
          </ac:picMkLst>
        </pc:picChg>
      </pc:sldChg>
      <pc:sldChg chg="addSp delSp modSp mod modAnim">
        <pc:chgData name="Danielle" userId="e2554c37-e717-43a0-ba79-1183ca921ccd" providerId="ADAL" clId="{532B9EBF-9849-41A4-8561-2BCA020F2DAC}" dt="2020-08-13T20:38:15.526" v="1290" actId="22"/>
        <pc:sldMkLst>
          <pc:docMk/>
          <pc:sldMk cId="1946928171" sldId="320"/>
        </pc:sldMkLst>
        <pc:spChg chg="add">
          <ac:chgData name="Danielle" userId="e2554c37-e717-43a0-ba79-1183ca921ccd" providerId="ADAL" clId="{532B9EBF-9849-41A4-8561-2BCA020F2DAC}" dt="2020-08-13T20:35:38.292" v="1265" actId="22"/>
          <ac:spMkLst>
            <pc:docMk/>
            <pc:sldMk cId="1946928171" sldId="320"/>
            <ac:spMk id="3" creationId="{1294D946-99E1-4074-B906-FE166B98C3F3}"/>
          </ac:spMkLst>
        </pc:spChg>
        <pc:spChg chg="add">
          <ac:chgData name="Danielle" userId="e2554c37-e717-43a0-ba79-1183ca921ccd" providerId="ADAL" clId="{532B9EBF-9849-41A4-8561-2BCA020F2DAC}" dt="2020-08-13T20:35:38.292" v="1265" actId="22"/>
          <ac:spMkLst>
            <pc:docMk/>
            <pc:sldMk cId="1946928171" sldId="320"/>
            <ac:spMk id="4" creationId="{F6BCFFE6-1381-43D0-9ABE-5EE4F4FC8A73}"/>
          </ac:spMkLst>
        </pc:spChg>
        <pc:spChg chg="add">
          <ac:chgData name="Danielle" userId="e2554c37-e717-43a0-ba79-1183ca921ccd" providerId="ADAL" clId="{532B9EBF-9849-41A4-8561-2BCA020F2DAC}" dt="2020-08-13T20:35:38.292" v="1265" actId="22"/>
          <ac:spMkLst>
            <pc:docMk/>
            <pc:sldMk cId="1946928171" sldId="320"/>
            <ac:spMk id="5" creationId="{BA0D9C99-EDF8-45AA-9F95-16E91C5653D0}"/>
          </ac:spMkLst>
        </pc:spChg>
        <pc:spChg chg="add">
          <ac:chgData name="Danielle" userId="e2554c37-e717-43a0-ba79-1183ca921ccd" providerId="ADAL" clId="{532B9EBF-9849-41A4-8561-2BCA020F2DAC}" dt="2020-08-13T20:35:38.292" v="1265" actId="22"/>
          <ac:spMkLst>
            <pc:docMk/>
            <pc:sldMk cId="1946928171" sldId="320"/>
            <ac:spMk id="6" creationId="{599C0D15-A69C-43CF-9CCC-26700392D998}"/>
          </ac:spMkLst>
        </pc:spChg>
        <pc:spChg chg="del">
          <ac:chgData name="Danielle" userId="e2554c37-e717-43a0-ba79-1183ca921ccd" providerId="ADAL" clId="{532B9EBF-9849-41A4-8561-2BCA020F2DAC}" dt="2020-08-13T20:35:37.476" v="1264" actId="478"/>
          <ac:spMkLst>
            <pc:docMk/>
            <pc:sldMk cId="1946928171" sldId="320"/>
            <ac:spMk id="21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20:36:27.385" v="1276" actId="2711"/>
          <ac:spMkLst>
            <pc:docMk/>
            <pc:sldMk cId="1946928171" sldId="320"/>
            <ac:spMk id="7170" creationId="{00000000-0000-0000-0000-000000000000}"/>
          </ac:spMkLst>
        </pc:spChg>
        <pc:graphicFrameChg chg="add">
          <ac:chgData name="Danielle" userId="e2554c37-e717-43a0-ba79-1183ca921ccd" providerId="ADAL" clId="{532B9EBF-9849-41A4-8561-2BCA020F2DAC}" dt="2020-08-13T20:35:38.292" v="1265" actId="22"/>
          <ac:graphicFrameMkLst>
            <pc:docMk/>
            <pc:sldMk cId="1946928171" sldId="320"/>
            <ac:graphicFrameMk id="2" creationId="{EE3CDDF0-0D4A-4690-AF62-1FC2FC0A3E3F}"/>
          </ac:graphicFrameMkLst>
        </pc:graphicFrameChg>
        <pc:graphicFrameChg chg="del">
          <ac:chgData name="Danielle" userId="e2554c37-e717-43a0-ba79-1183ca921ccd" providerId="ADAL" clId="{532B9EBF-9849-41A4-8561-2BCA020F2DAC}" dt="2020-08-13T20:35:37.476" v="1264" actId="478"/>
          <ac:graphicFrameMkLst>
            <pc:docMk/>
            <pc:sldMk cId="1946928171" sldId="320"/>
            <ac:graphicFrameMk id="26" creationId="{00000000-0000-0000-0000-000000000000}"/>
          </ac:graphicFrameMkLst>
        </pc:graphicFrameChg>
        <pc:picChg chg="add">
          <ac:chgData name="Danielle" userId="e2554c37-e717-43a0-ba79-1183ca921ccd" providerId="ADAL" clId="{532B9EBF-9849-41A4-8561-2BCA020F2DAC}" dt="2020-08-13T20:38:15.526" v="1290" actId="22"/>
          <ac:picMkLst>
            <pc:docMk/>
            <pc:sldMk cId="1946928171" sldId="320"/>
            <ac:picMk id="7" creationId="{2265C104-AB2B-44ED-8530-66722D0BDDF9}"/>
          </ac:picMkLst>
        </pc:picChg>
        <pc:picChg chg="del">
          <ac:chgData name="Danielle" userId="e2554c37-e717-43a0-ba79-1183ca921ccd" providerId="ADAL" clId="{532B9EBF-9849-41A4-8561-2BCA020F2DAC}" dt="2020-08-13T20:35:37.476" v="1264" actId="478"/>
          <ac:picMkLst>
            <pc:docMk/>
            <pc:sldMk cId="1946928171" sldId="320"/>
            <ac:picMk id="22" creationId="{00000000-0000-0000-0000-000000000000}"/>
          </ac:picMkLst>
        </pc:picChg>
        <pc:picChg chg="del">
          <ac:chgData name="Danielle" userId="e2554c37-e717-43a0-ba79-1183ca921ccd" providerId="ADAL" clId="{532B9EBF-9849-41A4-8561-2BCA020F2DAC}" dt="2020-08-13T20:35:37.476" v="1264" actId="478"/>
          <ac:picMkLst>
            <pc:docMk/>
            <pc:sldMk cId="1946928171" sldId="320"/>
            <ac:picMk id="23" creationId="{00000000-0000-0000-0000-000000000000}"/>
          </ac:picMkLst>
        </pc:picChg>
        <pc:picChg chg="del">
          <ac:chgData name="Danielle" userId="e2554c37-e717-43a0-ba79-1183ca921ccd" providerId="ADAL" clId="{532B9EBF-9849-41A4-8561-2BCA020F2DAC}" dt="2020-08-13T20:35:37.476" v="1264" actId="478"/>
          <ac:picMkLst>
            <pc:docMk/>
            <pc:sldMk cId="1946928171" sldId="320"/>
            <ac:picMk id="24" creationId="{00000000-0000-0000-0000-000000000000}"/>
          </ac:picMkLst>
        </pc:picChg>
        <pc:picChg chg="del">
          <ac:chgData name="Danielle" userId="e2554c37-e717-43a0-ba79-1183ca921ccd" providerId="ADAL" clId="{532B9EBF-9849-41A4-8561-2BCA020F2DAC}" dt="2020-08-13T20:35:37.476" v="1264" actId="478"/>
          <ac:picMkLst>
            <pc:docMk/>
            <pc:sldMk cId="1946928171" sldId="320"/>
            <ac:picMk id="25" creationId="{00000000-0000-0000-0000-000000000000}"/>
          </ac:picMkLst>
        </pc:picChg>
        <pc:picChg chg="del">
          <ac:chgData name="Danielle" userId="e2554c37-e717-43a0-ba79-1183ca921ccd" providerId="ADAL" clId="{532B9EBF-9849-41A4-8561-2BCA020F2DAC}" dt="2020-08-13T20:38:14.857" v="1289" actId="478"/>
          <ac:picMkLst>
            <pc:docMk/>
            <pc:sldMk cId="1946928171" sldId="320"/>
            <ac:picMk id="27" creationId="{00000000-0000-0000-0000-000000000000}"/>
          </ac:picMkLst>
        </pc:picChg>
      </pc:sldChg>
      <pc:sldChg chg="addSp delSp modSp mod modAnim">
        <pc:chgData name="Danielle" userId="e2554c37-e717-43a0-ba79-1183ca921ccd" providerId="ADAL" clId="{532B9EBF-9849-41A4-8561-2BCA020F2DAC}" dt="2020-08-13T20:38:23.552" v="1294" actId="22"/>
        <pc:sldMkLst>
          <pc:docMk/>
          <pc:sldMk cId="964176437" sldId="321"/>
        </pc:sldMkLst>
        <pc:spChg chg="add">
          <ac:chgData name="Danielle" userId="e2554c37-e717-43a0-ba79-1183ca921ccd" providerId="ADAL" clId="{532B9EBF-9849-41A4-8561-2BCA020F2DAC}" dt="2020-08-13T20:36:18.628" v="1275" actId="22"/>
          <ac:spMkLst>
            <pc:docMk/>
            <pc:sldMk cId="964176437" sldId="321"/>
            <ac:spMk id="3" creationId="{8E9D6BE8-1C7F-4808-903A-8AEED652C75B}"/>
          </ac:spMkLst>
        </pc:spChg>
        <pc:spChg chg="add">
          <ac:chgData name="Danielle" userId="e2554c37-e717-43a0-ba79-1183ca921ccd" providerId="ADAL" clId="{532B9EBF-9849-41A4-8561-2BCA020F2DAC}" dt="2020-08-13T20:36:18.628" v="1275" actId="22"/>
          <ac:spMkLst>
            <pc:docMk/>
            <pc:sldMk cId="964176437" sldId="321"/>
            <ac:spMk id="4" creationId="{CC1A0C4C-0E5E-418A-8D78-4DB44E22C335}"/>
          </ac:spMkLst>
        </pc:spChg>
        <pc:spChg chg="add">
          <ac:chgData name="Danielle" userId="e2554c37-e717-43a0-ba79-1183ca921ccd" providerId="ADAL" clId="{532B9EBF-9849-41A4-8561-2BCA020F2DAC}" dt="2020-08-13T20:36:18.628" v="1275" actId="22"/>
          <ac:spMkLst>
            <pc:docMk/>
            <pc:sldMk cId="964176437" sldId="321"/>
            <ac:spMk id="5" creationId="{4F0CFD5D-5250-4B76-B6C0-DBEA8FE1FCD1}"/>
          </ac:spMkLst>
        </pc:spChg>
        <pc:spChg chg="add">
          <ac:chgData name="Danielle" userId="e2554c37-e717-43a0-ba79-1183ca921ccd" providerId="ADAL" clId="{532B9EBF-9849-41A4-8561-2BCA020F2DAC}" dt="2020-08-13T20:36:18.628" v="1275" actId="22"/>
          <ac:spMkLst>
            <pc:docMk/>
            <pc:sldMk cId="964176437" sldId="321"/>
            <ac:spMk id="6" creationId="{F2F07968-962A-4D8C-93AF-B1002E32980D}"/>
          </ac:spMkLst>
        </pc:spChg>
        <pc:spChg chg="add del">
          <ac:chgData name="Danielle" userId="e2554c37-e717-43a0-ba79-1183ca921ccd" providerId="ADAL" clId="{532B9EBF-9849-41A4-8561-2BCA020F2DAC}" dt="2020-08-13T20:36:17.945" v="1274" actId="478"/>
          <ac:spMkLst>
            <pc:docMk/>
            <pc:sldMk cId="964176437" sldId="321"/>
            <ac:spMk id="16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20:36:53.224" v="1282" actId="2711"/>
          <ac:spMkLst>
            <pc:docMk/>
            <pc:sldMk cId="964176437" sldId="321"/>
            <ac:spMk id="8194" creationId="{00000000-0000-0000-0000-000000000000}"/>
          </ac:spMkLst>
        </pc:spChg>
        <pc:graphicFrameChg chg="add">
          <ac:chgData name="Danielle" userId="e2554c37-e717-43a0-ba79-1183ca921ccd" providerId="ADAL" clId="{532B9EBF-9849-41A4-8561-2BCA020F2DAC}" dt="2020-08-13T20:36:18.628" v="1275" actId="22"/>
          <ac:graphicFrameMkLst>
            <pc:docMk/>
            <pc:sldMk cId="964176437" sldId="321"/>
            <ac:graphicFrameMk id="2" creationId="{AB4C4EF1-338A-41AA-AD4E-51F33B632EEE}"/>
          </ac:graphicFrameMkLst>
        </pc:graphicFrameChg>
        <pc:graphicFrameChg chg="add del">
          <ac:chgData name="Danielle" userId="e2554c37-e717-43a0-ba79-1183ca921ccd" providerId="ADAL" clId="{532B9EBF-9849-41A4-8561-2BCA020F2DAC}" dt="2020-08-13T20:36:17.945" v="1274" actId="478"/>
          <ac:graphicFrameMkLst>
            <pc:docMk/>
            <pc:sldMk cId="964176437" sldId="321"/>
            <ac:graphicFrameMk id="21" creationId="{00000000-0000-0000-0000-000000000000}"/>
          </ac:graphicFrameMkLst>
        </pc:graphicFrameChg>
        <pc:picChg chg="add">
          <ac:chgData name="Danielle" userId="e2554c37-e717-43a0-ba79-1183ca921ccd" providerId="ADAL" clId="{532B9EBF-9849-41A4-8561-2BCA020F2DAC}" dt="2020-08-13T20:38:23.552" v="1294" actId="22"/>
          <ac:picMkLst>
            <pc:docMk/>
            <pc:sldMk cId="964176437" sldId="321"/>
            <ac:picMk id="7" creationId="{B0CB2055-FB99-4E0C-8E38-4F9B376B706F}"/>
          </ac:picMkLst>
        </pc:picChg>
        <pc:picChg chg="del">
          <ac:chgData name="Danielle" userId="e2554c37-e717-43a0-ba79-1183ca921ccd" providerId="ADAL" clId="{532B9EBF-9849-41A4-8561-2BCA020F2DAC}" dt="2020-08-13T20:38:22.956" v="1293" actId="478"/>
          <ac:picMkLst>
            <pc:docMk/>
            <pc:sldMk cId="964176437" sldId="321"/>
            <ac:picMk id="15" creationId="{00000000-0000-0000-0000-000000000000}"/>
          </ac:picMkLst>
        </pc:picChg>
        <pc:picChg chg="add del">
          <ac:chgData name="Danielle" userId="e2554c37-e717-43a0-ba79-1183ca921ccd" providerId="ADAL" clId="{532B9EBF-9849-41A4-8561-2BCA020F2DAC}" dt="2020-08-13T20:36:17.945" v="1274" actId="478"/>
          <ac:picMkLst>
            <pc:docMk/>
            <pc:sldMk cId="964176437" sldId="321"/>
            <ac:picMk id="17" creationId="{00000000-0000-0000-0000-000000000000}"/>
          </ac:picMkLst>
        </pc:picChg>
        <pc:picChg chg="add del">
          <ac:chgData name="Danielle" userId="e2554c37-e717-43a0-ba79-1183ca921ccd" providerId="ADAL" clId="{532B9EBF-9849-41A4-8561-2BCA020F2DAC}" dt="2020-08-13T20:36:17.945" v="1274" actId="478"/>
          <ac:picMkLst>
            <pc:docMk/>
            <pc:sldMk cId="964176437" sldId="321"/>
            <ac:picMk id="18" creationId="{00000000-0000-0000-0000-000000000000}"/>
          </ac:picMkLst>
        </pc:picChg>
        <pc:picChg chg="add del">
          <ac:chgData name="Danielle" userId="e2554c37-e717-43a0-ba79-1183ca921ccd" providerId="ADAL" clId="{532B9EBF-9849-41A4-8561-2BCA020F2DAC}" dt="2020-08-13T20:36:17.945" v="1274" actId="478"/>
          <ac:picMkLst>
            <pc:docMk/>
            <pc:sldMk cId="964176437" sldId="321"/>
            <ac:picMk id="19" creationId="{00000000-0000-0000-0000-000000000000}"/>
          </ac:picMkLst>
        </pc:picChg>
        <pc:picChg chg="add del">
          <ac:chgData name="Danielle" userId="e2554c37-e717-43a0-ba79-1183ca921ccd" providerId="ADAL" clId="{532B9EBF-9849-41A4-8561-2BCA020F2DAC}" dt="2020-08-13T20:36:17.945" v="1274" actId="478"/>
          <ac:picMkLst>
            <pc:docMk/>
            <pc:sldMk cId="964176437" sldId="321"/>
            <ac:picMk id="20" creationId="{00000000-0000-0000-0000-000000000000}"/>
          </ac:picMkLst>
        </pc:picChg>
      </pc:sldChg>
      <pc:sldChg chg="addSp delSp modSp mod modAnim">
        <pc:chgData name="Danielle" userId="e2554c37-e717-43a0-ba79-1183ca921ccd" providerId="ADAL" clId="{532B9EBF-9849-41A4-8561-2BCA020F2DAC}" dt="2020-08-13T20:45:14.979" v="1393" actId="20577"/>
        <pc:sldMkLst>
          <pc:docMk/>
          <pc:sldMk cId="1590345064" sldId="322"/>
        </pc:sldMkLst>
        <pc:spChg chg="add mod">
          <ac:chgData name="Danielle" userId="e2554c37-e717-43a0-ba79-1183ca921ccd" providerId="ADAL" clId="{532B9EBF-9849-41A4-8561-2BCA020F2DAC}" dt="2020-08-13T20:41:25.888" v="1341" actId="164"/>
          <ac:spMkLst>
            <pc:docMk/>
            <pc:sldMk cId="1590345064" sldId="322"/>
            <ac:spMk id="3" creationId="{7E4FE04A-D214-48C6-AB2B-F3F278BE74F5}"/>
          </ac:spMkLst>
        </pc:spChg>
        <pc:spChg chg="add mod">
          <ac:chgData name="Danielle" userId="e2554c37-e717-43a0-ba79-1183ca921ccd" providerId="ADAL" clId="{532B9EBF-9849-41A4-8561-2BCA020F2DAC}" dt="2020-08-13T20:41:25.888" v="1341" actId="164"/>
          <ac:spMkLst>
            <pc:docMk/>
            <pc:sldMk cId="1590345064" sldId="322"/>
            <ac:spMk id="4" creationId="{93F4B1D2-C27D-4956-9D3A-763EC0E6E89D}"/>
          </ac:spMkLst>
        </pc:spChg>
        <pc:spChg chg="add mod">
          <ac:chgData name="Danielle" userId="e2554c37-e717-43a0-ba79-1183ca921ccd" providerId="ADAL" clId="{532B9EBF-9849-41A4-8561-2BCA020F2DAC}" dt="2020-08-13T20:41:25.888" v="1341" actId="164"/>
          <ac:spMkLst>
            <pc:docMk/>
            <pc:sldMk cId="1590345064" sldId="322"/>
            <ac:spMk id="5" creationId="{49D4239C-037F-4D2F-828B-BABACED1DB86}"/>
          </ac:spMkLst>
        </pc:spChg>
        <pc:spChg chg="add mod">
          <ac:chgData name="Danielle" userId="e2554c37-e717-43a0-ba79-1183ca921ccd" providerId="ADAL" clId="{532B9EBF-9849-41A4-8561-2BCA020F2DAC}" dt="2020-08-13T20:41:25.888" v="1341" actId="164"/>
          <ac:spMkLst>
            <pc:docMk/>
            <pc:sldMk cId="1590345064" sldId="322"/>
            <ac:spMk id="6" creationId="{BDEB269B-3BD4-40F3-902C-814FC9665ABC}"/>
          </ac:spMkLst>
        </pc:spChg>
        <pc:spChg chg="add mod">
          <ac:chgData name="Danielle" userId="e2554c37-e717-43a0-ba79-1183ca921ccd" providerId="ADAL" clId="{532B9EBF-9849-41A4-8561-2BCA020F2DAC}" dt="2020-08-13T20:41:25.888" v="1341" actId="164"/>
          <ac:spMkLst>
            <pc:docMk/>
            <pc:sldMk cId="1590345064" sldId="322"/>
            <ac:spMk id="7" creationId="{68AB7B72-E723-47FD-8F3A-91B1A22B32B0}"/>
          </ac:spMkLst>
        </pc:spChg>
        <pc:spChg chg="add mod">
          <ac:chgData name="Danielle" userId="e2554c37-e717-43a0-ba79-1183ca921ccd" providerId="ADAL" clId="{532B9EBF-9849-41A4-8561-2BCA020F2DAC}" dt="2020-08-13T20:41:25.888" v="1341" actId="164"/>
          <ac:spMkLst>
            <pc:docMk/>
            <pc:sldMk cId="1590345064" sldId="322"/>
            <ac:spMk id="8" creationId="{20C301E2-9C21-4C96-AAA3-9811C440FEB5}"/>
          </ac:spMkLst>
        </pc:spChg>
        <pc:spChg chg="add mod">
          <ac:chgData name="Danielle" userId="e2554c37-e717-43a0-ba79-1183ca921ccd" providerId="ADAL" clId="{532B9EBF-9849-41A4-8561-2BCA020F2DAC}" dt="2020-08-13T20:41:25.888" v="1341" actId="164"/>
          <ac:spMkLst>
            <pc:docMk/>
            <pc:sldMk cId="1590345064" sldId="322"/>
            <ac:spMk id="9" creationId="{7AD42CCA-2980-4897-B6BC-AC14FBD4A015}"/>
          </ac:spMkLst>
        </pc:spChg>
        <pc:spChg chg="add mod">
          <ac:chgData name="Danielle" userId="e2554c37-e717-43a0-ba79-1183ca921ccd" providerId="ADAL" clId="{532B9EBF-9849-41A4-8561-2BCA020F2DAC}" dt="2020-08-13T20:41:25.888" v="1341" actId="164"/>
          <ac:spMkLst>
            <pc:docMk/>
            <pc:sldMk cId="1590345064" sldId="322"/>
            <ac:spMk id="11" creationId="{5CFE7746-3040-4F4B-B514-F1B871E9DEA3}"/>
          </ac:spMkLst>
        </pc:spChg>
        <pc:spChg chg="add mod">
          <ac:chgData name="Danielle" userId="e2554c37-e717-43a0-ba79-1183ca921ccd" providerId="ADAL" clId="{532B9EBF-9849-41A4-8561-2BCA020F2DAC}" dt="2020-08-13T20:41:25.888" v="1341" actId="164"/>
          <ac:spMkLst>
            <pc:docMk/>
            <pc:sldMk cId="1590345064" sldId="322"/>
            <ac:spMk id="12" creationId="{3885A6D8-93AB-4446-9C4B-659408534525}"/>
          </ac:spMkLst>
        </pc:spChg>
        <pc:spChg chg="add mod">
          <ac:chgData name="Danielle" userId="e2554c37-e717-43a0-ba79-1183ca921ccd" providerId="ADAL" clId="{532B9EBF-9849-41A4-8561-2BCA020F2DAC}" dt="2020-08-13T20:41:25.888" v="1341" actId="164"/>
          <ac:spMkLst>
            <pc:docMk/>
            <pc:sldMk cId="1590345064" sldId="322"/>
            <ac:spMk id="14" creationId="{72D10CA5-0592-4D5F-9590-C148102AC449}"/>
          </ac:spMkLst>
        </pc:spChg>
        <pc:spChg chg="add mod">
          <ac:chgData name="Danielle" userId="e2554c37-e717-43a0-ba79-1183ca921ccd" providerId="ADAL" clId="{532B9EBF-9849-41A4-8561-2BCA020F2DAC}" dt="2020-08-13T20:41:25.888" v="1341" actId="164"/>
          <ac:spMkLst>
            <pc:docMk/>
            <pc:sldMk cId="1590345064" sldId="322"/>
            <ac:spMk id="16" creationId="{8B611438-2942-4E00-9AD9-E0E31B472B30}"/>
          </ac:spMkLst>
        </pc:spChg>
        <pc:spChg chg="del mod">
          <ac:chgData name="Danielle" userId="e2554c37-e717-43a0-ba79-1183ca921ccd" providerId="ADAL" clId="{532B9EBF-9849-41A4-8561-2BCA020F2DAC}" dt="2020-08-13T20:43:32.055" v="1364" actId="478"/>
          <ac:spMkLst>
            <pc:docMk/>
            <pc:sldMk cId="1590345064" sldId="322"/>
            <ac:spMk id="18" creationId="{00000000-0000-0000-0000-000000000000}"/>
          </ac:spMkLst>
        </pc:spChg>
        <pc:spChg chg="add mod">
          <ac:chgData name="Danielle" userId="e2554c37-e717-43a0-ba79-1183ca921ccd" providerId="ADAL" clId="{532B9EBF-9849-41A4-8561-2BCA020F2DAC}" dt="2020-08-13T20:41:25.888" v="1341" actId="164"/>
          <ac:spMkLst>
            <pc:docMk/>
            <pc:sldMk cId="1590345064" sldId="322"/>
            <ac:spMk id="30" creationId="{0029292D-8522-452E-9336-877DC32E27B2}"/>
          </ac:spMkLst>
        </pc:spChg>
        <pc:spChg chg="add">
          <ac:chgData name="Danielle" userId="e2554c37-e717-43a0-ba79-1183ca921ccd" providerId="ADAL" clId="{532B9EBF-9849-41A4-8561-2BCA020F2DAC}" dt="2020-08-13T20:42:38.256" v="1349" actId="22"/>
          <ac:spMkLst>
            <pc:docMk/>
            <pc:sldMk cId="1590345064" sldId="322"/>
            <ac:spMk id="35" creationId="{DA041A1D-05ED-4FB6-AB83-C8C220391229}"/>
          </ac:spMkLst>
        </pc:spChg>
        <pc:spChg chg="add">
          <ac:chgData name="Danielle" userId="e2554c37-e717-43a0-ba79-1183ca921ccd" providerId="ADAL" clId="{532B9EBF-9849-41A4-8561-2BCA020F2DAC}" dt="2020-08-13T20:42:38.256" v="1349" actId="22"/>
          <ac:spMkLst>
            <pc:docMk/>
            <pc:sldMk cId="1590345064" sldId="322"/>
            <ac:spMk id="37" creationId="{E88DE8FC-40A8-4205-842C-590617D02C9A}"/>
          </ac:spMkLst>
        </pc:spChg>
        <pc:spChg chg="add">
          <ac:chgData name="Danielle" userId="e2554c37-e717-43a0-ba79-1183ca921ccd" providerId="ADAL" clId="{532B9EBF-9849-41A4-8561-2BCA020F2DAC}" dt="2020-08-13T20:42:38.256" v="1349" actId="22"/>
          <ac:spMkLst>
            <pc:docMk/>
            <pc:sldMk cId="1590345064" sldId="322"/>
            <ac:spMk id="39" creationId="{5D0E5785-F994-4DEA-9894-BFF3B2677543}"/>
          </ac:spMkLst>
        </pc:spChg>
        <pc:spChg chg="add">
          <ac:chgData name="Danielle" userId="e2554c37-e717-43a0-ba79-1183ca921ccd" providerId="ADAL" clId="{532B9EBF-9849-41A4-8561-2BCA020F2DAC}" dt="2020-08-13T20:42:38.256" v="1349" actId="22"/>
          <ac:spMkLst>
            <pc:docMk/>
            <pc:sldMk cId="1590345064" sldId="322"/>
            <ac:spMk id="41" creationId="{61AED375-47AA-465B-8EDE-7C3FE3067DAD}"/>
          </ac:spMkLst>
        </pc:spChg>
        <pc:spChg chg="mod">
          <ac:chgData name="Danielle" userId="e2554c37-e717-43a0-ba79-1183ca921ccd" providerId="ADAL" clId="{532B9EBF-9849-41A4-8561-2BCA020F2DAC}" dt="2020-08-13T20:39:46.605" v="1307" actId="14100"/>
          <ac:spMkLst>
            <pc:docMk/>
            <pc:sldMk cId="1590345064" sldId="322"/>
            <ac:spMk id="11266" creationId="{00000000-0000-0000-0000-000000000000}"/>
          </ac:spMkLst>
        </pc:spChg>
        <pc:grpChg chg="add mod">
          <ac:chgData name="Danielle" userId="e2554c37-e717-43a0-ba79-1183ca921ccd" providerId="ADAL" clId="{532B9EBF-9849-41A4-8561-2BCA020F2DAC}" dt="2020-08-13T20:41:25.888" v="1341" actId="164"/>
          <ac:grpSpMkLst>
            <pc:docMk/>
            <pc:sldMk cId="1590345064" sldId="322"/>
            <ac:grpSpMk id="32" creationId="{1646D46E-6EE2-4512-B53E-1006709B5B0F}"/>
          </ac:grpSpMkLst>
        </pc:grpChg>
        <pc:graphicFrameChg chg="del mod">
          <ac:chgData name="Danielle" userId="e2554c37-e717-43a0-ba79-1183ca921ccd" providerId="ADAL" clId="{532B9EBF-9849-41A4-8561-2BCA020F2DAC}" dt="2020-08-13T20:43:32.055" v="1364" actId="478"/>
          <ac:graphicFrameMkLst>
            <pc:docMk/>
            <pc:sldMk cId="1590345064" sldId="322"/>
            <ac:graphicFrameMk id="23" creationId="{00000000-0000-0000-0000-000000000000}"/>
          </ac:graphicFrameMkLst>
        </pc:graphicFrameChg>
        <pc:graphicFrameChg chg="add mod modGraphic">
          <ac:chgData name="Danielle" userId="e2554c37-e717-43a0-ba79-1183ca921ccd" providerId="ADAL" clId="{532B9EBF-9849-41A4-8561-2BCA020F2DAC}" dt="2020-08-13T20:45:14.979" v="1393" actId="20577"/>
          <ac:graphicFrameMkLst>
            <pc:docMk/>
            <pc:sldMk cId="1590345064" sldId="322"/>
            <ac:graphicFrameMk id="34" creationId="{436AC98A-790C-47A3-B12B-63FAC4FB1FE4}"/>
          </ac:graphicFrameMkLst>
        </pc:graphicFrameChg>
        <pc:picChg chg="add mod">
          <ac:chgData name="Danielle" userId="e2554c37-e717-43a0-ba79-1183ca921ccd" providerId="ADAL" clId="{532B9EBF-9849-41A4-8561-2BCA020F2DAC}" dt="2020-08-13T20:41:25.888" v="1341" actId="164"/>
          <ac:picMkLst>
            <pc:docMk/>
            <pc:sldMk cId="1590345064" sldId="322"/>
            <ac:picMk id="2" creationId="{D9251815-5354-4FB0-917A-6D79349D7E76}"/>
          </ac:picMkLst>
        </pc:picChg>
        <pc:picChg chg="del mod">
          <ac:chgData name="Danielle" userId="e2554c37-e717-43a0-ba79-1183ca921ccd" providerId="ADAL" clId="{532B9EBF-9849-41A4-8561-2BCA020F2DAC}" dt="2020-08-13T20:43:32.055" v="1364" actId="478"/>
          <ac:picMkLst>
            <pc:docMk/>
            <pc:sldMk cId="1590345064" sldId="322"/>
            <ac:picMk id="19" creationId="{00000000-0000-0000-0000-000000000000}"/>
          </ac:picMkLst>
        </pc:picChg>
        <pc:picChg chg="del mod">
          <ac:chgData name="Danielle" userId="e2554c37-e717-43a0-ba79-1183ca921ccd" providerId="ADAL" clId="{532B9EBF-9849-41A4-8561-2BCA020F2DAC}" dt="2020-08-13T20:43:32.055" v="1364" actId="478"/>
          <ac:picMkLst>
            <pc:docMk/>
            <pc:sldMk cId="1590345064" sldId="322"/>
            <ac:picMk id="20" creationId="{00000000-0000-0000-0000-000000000000}"/>
          </ac:picMkLst>
        </pc:picChg>
        <pc:picChg chg="del mod">
          <ac:chgData name="Danielle" userId="e2554c37-e717-43a0-ba79-1183ca921ccd" providerId="ADAL" clId="{532B9EBF-9849-41A4-8561-2BCA020F2DAC}" dt="2020-08-13T20:43:32.055" v="1364" actId="478"/>
          <ac:picMkLst>
            <pc:docMk/>
            <pc:sldMk cId="1590345064" sldId="322"/>
            <ac:picMk id="21" creationId="{00000000-0000-0000-0000-000000000000}"/>
          </ac:picMkLst>
        </pc:picChg>
        <pc:picChg chg="del mod">
          <ac:chgData name="Danielle" userId="e2554c37-e717-43a0-ba79-1183ca921ccd" providerId="ADAL" clId="{532B9EBF-9849-41A4-8561-2BCA020F2DAC}" dt="2020-08-13T20:43:34.004" v="1365" actId="478"/>
          <ac:picMkLst>
            <pc:docMk/>
            <pc:sldMk cId="1590345064" sldId="322"/>
            <ac:picMk id="22" creationId="{00000000-0000-0000-0000-000000000000}"/>
          </ac:picMkLst>
        </pc:picChg>
        <pc:picChg chg="del mod">
          <ac:chgData name="Danielle" userId="e2554c37-e717-43a0-ba79-1183ca921ccd" providerId="ADAL" clId="{532B9EBF-9849-41A4-8561-2BCA020F2DAC}" dt="2020-08-13T20:40:47.650" v="1326" actId="478"/>
          <ac:picMkLst>
            <pc:docMk/>
            <pc:sldMk cId="1590345064" sldId="322"/>
            <ac:picMk id="11278" creationId="{00000000-0000-0000-0000-000000000000}"/>
          </ac:picMkLst>
        </pc:picChg>
      </pc:sldChg>
      <pc:sldChg chg="addSp delSp modSp mod modAnim">
        <pc:chgData name="Danielle" userId="e2554c37-e717-43a0-ba79-1183ca921ccd" providerId="ADAL" clId="{532B9EBF-9849-41A4-8561-2BCA020F2DAC}" dt="2020-08-13T20:45:06.014" v="1389" actId="20577"/>
        <pc:sldMkLst>
          <pc:docMk/>
          <pc:sldMk cId="480124213" sldId="323"/>
        </pc:sldMkLst>
        <pc:spChg chg="add">
          <ac:chgData name="Danielle" userId="e2554c37-e717-43a0-ba79-1183ca921ccd" providerId="ADAL" clId="{532B9EBF-9849-41A4-8561-2BCA020F2DAC}" dt="2020-08-13T20:43:59.546" v="1367" actId="22"/>
          <ac:spMkLst>
            <pc:docMk/>
            <pc:sldMk cId="480124213" sldId="323"/>
            <ac:spMk id="3" creationId="{40F97FDD-4F2F-47B4-B661-28B5390917AC}"/>
          </ac:spMkLst>
        </pc:spChg>
        <pc:spChg chg="add">
          <ac:chgData name="Danielle" userId="e2554c37-e717-43a0-ba79-1183ca921ccd" providerId="ADAL" clId="{532B9EBF-9849-41A4-8561-2BCA020F2DAC}" dt="2020-08-13T20:43:59.546" v="1367" actId="22"/>
          <ac:spMkLst>
            <pc:docMk/>
            <pc:sldMk cId="480124213" sldId="323"/>
            <ac:spMk id="4" creationId="{17FF362E-F252-45F0-9249-1554B79DA205}"/>
          </ac:spMkLst>
        </pc:spChg>
        <pc:spChg chg="add">
          <ac:chgData name="Danielle" userId="e2554c37-e717-43a0-ba79-1183ca921ccd" providerId="ADAL" clId="{532B9EBF-9849-41A4-8561-2BCA020F2DAC}" dt="2020-08-13T20:43:59.546" v="1367" actId="22"/>
          <ac:spMkLst>
            <pc:docMk/>
            <pc:sldMk cId="480124213" sldId="323"/>
            <ac:spMk id="5" creationId="{07EDF7E5-FD2C-4B1A-9C82-1B32B5C11FBF}"/>
          </ac:spMkLst>
        </pc:spChg>
        <pc:spChg chg="add">
          <ac:chgData name="Danielle" userId="e2554c37-e717-43a0-ba79-1183ca921ccd" providerId="ADAL" clId="{532B9EBF-9849-41A4-8561-2BCA020F2DAC}" dt="2020-08-13T20:43:59.546" v="1367" actId="22"/>
          <ac:spMkLst>
            <pc:docMk/>
            <pc:sldMk cId="480124213" sldId="323"/>
            <ac:spMk id="6" creationId="{6CD3CB0A-C2AB-4B9A-A9A3-2D220A57C54C}"/>
          </ac:spMkLst>
        </pc:spChg>
        <pc:spChg chg="mod">
          <ac:chgData name="Danielle" userId="e2554c37-e717-43a0-ba79-1183ca921ccd" providerId="ADAL" clId="{532B9EBF-9849-41A4-8561-2BCA020F2DAC}" dt="2020-08-13T20:41:30.258" v="1343"/>
          <ac:spMkLst>
            <pc:docMk/>
            <pc:sldMk cId="480124213" sldId="323"/>
            <ac:spMk id="12" creationId="{CFBE5AC1-74B1-410F-882D-1E6C1F41B218}"/>
          </ac:spMkLst>
        </pc:spChg>
        <pc:spChg chg="mod">
          <ac:chgData name="Danielle" userId="e2554c37-e717-43a0-ba79-1183ca921ccd" providerId="ADAL" clId="{532B9EBF-9849-41A4-8561-2BCA020F2DAC}" dt="2020-08-13T20:41:30.258" v="1343"/>
          <ac:spMkLst>
            <pc:docMk/>
            <pc:sldMk cId="480124213" sldId="323"/>
            <ac:spMk id="13" creationId="{1F270C1D-5624-49E2-A30A-0F2A68F2252B}"/>
          </ac:spMkLst>
        </pc:spChg>
        <pc:spChg chg="mod">
          <ac:chgData name="Danielle" userId="e2554c37-e717-43a0-ba79-1183ca921ccd" providerId="ADAL" clId="{532B9EBF-9849-41A4-8561-2BCA020F2DAC}" dt="2020-08-13T20:41:30.258" v="1343"/>
          <ac:spMkLst>
            <pc:docMk/>
            <pc:sldMk cId="480124213" sldId="323"/>
            <ac:spMk id="14" creationId="{8710DB1D-126E-431E-AF7A-A0850705083F}"/>
          </ac:spMkLst>
        </pc:spChg>
        <pc:spChg chg="mod">
          <ac:chgData name="Danielle" userId="e2554c37-e717-43a0-ba79-1183ca921ccd" providerId="ADAL" clId="{532B9EBF-9849-41A4-8561-2BCA020F2DAC}" dt="2020-08-13T20:41:30.258" v="1343"/>
          <ac:spMkLst>
            <pc:docMk/>
            <pc:sldMk cId="480124213" sldId="323"/>
            <ac:spMk id="15" creationId="{CF233921-B827-411E-AF35-9A9FF92D911B}"/>
          </ac:spMkLst>
        </pc:spChg>
        <pc:spChg chg="mod">
          <ac:chgData name="Danielle" userId="e2554c37-e717-43a0-ba79-1183ca921ccd" providerId="ADAL" clId="{532B9EBF-9849-41A4-8561-2BCA020F2DAC}" dt="2020-08-13T20:41:30.258" v="1343"/>
          <ac:spMkLst>
            <pc:docMk/>
            <pc:sldMk cId="480124213" sldId="323"/>
            <ac:spMk id="16" creationId="{6A2B6C1F-62CF-4712-B2E2-8662E3AB8027}"/>
          </ac:spMkLst>
        </pc:spChg>
        <pc:spChg chg="mod">
          <ac:chgData name="Danielle" userId="e2554c37-e717-43a0-ba79-1183ca921ccd" providerId="ADAL" clId="{532B9EBF-9849-41A4-8561-2BCA020F2DAC}" dt="2020-08-13T20:41:30.258" v="1343"/>
          <ac:spMkLst>
            <pc:docMk/>
            <pc:sldMk cId="480124213" sldId="323"/>
            <ac:spMk id="17" creationId="{073B8D50-03EE-4661-B3DB-43F7F9175969}"/>
          </ac:spMkLst>
        </pc:spChg>
        <pc:spChg chg="mod">
          <ac:chgData name="Danielle" userId="e2554c37-e717-43a0-ba79-1183ca921ccd" providerId="ADAL" clId="{532B9EBF-9849-41A4-8561-2BCA020F2DAC}" dt="2020-08-13T20:41:30.258" v="1343"/>
          <ac:spMkLst>
            <pc:docMk/>
            <pc:sldMk cId="480124213" sldId="323"/>
            <ac:spMk id="19" creationId="{70A6119B-E0EB-456E-865B-4814FF4A2FDE}"/>
          </ac:spMkLst>
        </pc:spChg>
        <pc:spChg chg="mod">
          <ac:chgData name="Danielle" userId="e2554c37-e717-43a0-ba79-1183ca921ccd" providerId="ADAL" clId="{532B9EBF-9849-41A4-8561-2BCA020F2DAC}" dt="2020-08-13T20:41:30.258" v="1343"/>
          <ac:spMkLst>
            <pc:docMk/>
            <pc:sldMk cId="480124213" sldId="323"/>
            <ac:spMk id="20" creationId="{C8F77285-FC5B-406A-99C0-78C8F0915F3D}"/>
          </ac:spMkLst>
        </pc:spChg>
        <pc:spChg chg="mod">
          <ac:chgData name="Danielle" userId="e2554c37-e717-43a0-ba79-1183ca921ccd" providerId="ADAL" clId="{532B9EBF-9849-41A4-8561-2BCA020F2DAC}" dt="2020-08-13T20:41:30.258" v="1343"/>
          <ac:spMkLst>
            <pc:docMk/>
            <pc:sldMk cId="480124213" sldId="323"/>
            <ac:spMk id="21" creationId="{EA26618E-B6DA-468B-B809-6DBA1C5A6195}"/>
          </ac:spMkLst>
        </pc:spChg>
        <pc:spChg chg="mod">
          <ac:chgData name="Danielle" userId="e2554c37-e717-43a0-ba79-1183ca921ccd" providerId="ADAL" clId="{532B9EBF-9849-41A4-8561-2BCA020F2DAC}" dt="2020-08-13T20:41:30.258" v="1343"/>
          <ac:spMkLst>
            <pc:docMk/>
            <pc:sldMk cId="480124213" sldId="323"/>
            <ac:spMk id="22" creationId="{BDAED88B-C1DA-4A36-B218-1C232C5783B5}"/>
          </ac:spMkLst>
        </pc:spChg>
        <pc:spChg chg="mod">
          <ac:chgData name="Danielle" userId="e2554c37-e717-43a0-ba79-1183ca921ccd" providerId="ADAL" clId="{532B9EBF-9849-41A4-8561-2BCA020F2DAC}" dt="2020-08-13T20:41:30.258" v="1343"/>
          <ac:spMkLst>
            <pc:docMk/>
            <pc:sldMk cId="480124213" sldId="323"/>
            <ac:spMk id="23" creationId="{68F44357-3632-42EE-9A9C-CA28BE60433C}"/>
          </ac:spMkLst>
        </pc:spChg>
        <pc:spChg chg="mod">
          <ac:chgData name="Danielle" userId="e2554c37-e717-43a0-ba79-1183ca921ccd" providerId="ADAL" clId="{532B9EBF-9849-41A4-8561-2BCA020F2DAC}" dt="2020-08-13T20:41:30.258" v="1343"/>
          <ac:spMkLst>
            <pc:docMk/>
            <pc:sldMk cId="480124213" sldId="323"/>
            <ac:spMk id="24" creationId="{1E5BB361-AEE9-4F1A-9216-FCA15378AEBC}"/>
          </ac:spMkLst>
        </pc:spChg>
        <pc:spChg chg="del">
          <ac:chgData name="Danielle" userId="e2554c37-e717-43a0-ba79-1183ca921ccd" providerId="ADAL" clId="{532B9EBF-9849-41A4-8561-2BCA020F2DAC}" dt="2020-08-13T20:43:51.018" v="1366" actId="478"/>
          <ac:spMkLst>
            <pc:docMk/>
            <pc:sldMk cId="480124213" sldId="323"/>
            <ac:spMk id="25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20:41:43.532" v="1347" actId="2711"/>
          <ac:spMkLst>
            <pc:docMk/>
            <pc:sldMk cId="480124213" sldId="323"/>
            <ac:spMk id="12290" creationId="{00000000-0000-0000-0000-000000000000}"/>
          </ac:spMkLst>
        </pc:spChg>
        <pc:grpChg chg="add mod">
          <ac:chgData name="Danielle" userId="e2554c37-e717-43a0-ba79-1183ca921ccd" providerId="ADAL" clId="{532B9EBF-9849-41A4-8561-2BCA020F2DAC}" dt="2020-08-13T20:41:30.258" v="1343"/>
          <ac:grpSpMkLst>
            <pc:docMk/>
            <pc:sldMk cId="480124213" sldId="323"/>
            <ac:grpSpMk id="10" creationId="{02182E35-D182-421D-A70F-BBAFD73DF114}"/>
          </ac:grpSpMkLst>
        </pc:grpChg>
        <pc:graphicFrameChg chg="add mod">
          <ac:chgData name="Danielle" userId="e2554c37-e717-43a0-ba79-1183ca921ccd" providerId="ADAL" clId="{532B9EBF-9849-41A4-8561-2BCA020F2DAC}" dt="2020-08-13T20:45:06.014" v="1389" actId="20577"/>
          <ac:graphicFrameMkLst>
            <pc:docMk/>
            <pc:sldMk cId="480124213" sldId="323"/>
            <ac:graphicFrameMk id="2" creationId="{A74AD2D5-8DDA-42D0-89B5-035BD4C7131E}"/>
          </ac:graphicFrameMkLst>
        </pc:graphicFrameChg>
        <pc:graphicFrameChg chg="del">
          <ac:chgData name="Danielle" userId="e2554c37-e717-43a0-ba79-1183ca921ccd" providerId="ADAL" clId="{532B9EBF-9849-41A4-8561-2BCA020F2DAC}" dt="2020-08-13T20:43:51.018" v="1366" actId="478"/>
          <ac:graphicFrameMkLst>
            <pc:docMk/>
            <pc:sldMk cId="480124213" sldId="323"/>
            <ac:graphicFrameMk id="30" creationId="{00000000-0000-0000-0000-000000000000}"/>
          </ac:graphicFrameMkLst>
        </pc:graphicFrameChg>
        <pc:picChg chg="mod">
          <ac:chgData name="Danielle" userId="e2554c37-e717-43a0-ba79-1183ca921ccd" providerId="ADAL" clId="{532B9EBF-9849-41A4-8561-2BCA020F2DAC}" dt="2020-08-13T20:41:30.258" v="1343"/>
          <ac:picMkLst>
            <pc:docMk/>
            <pc:sldMk cId="480124213" sldId="323"/>
            <ac:picMk id="11" creationId="{5D867805-FEFE-464C-805F-5B80EA8EC370}"/>
          </ac:picMkLst>
        </pc:picChg>
        <pc:picChg chg="del">
          <ac:chgData name="Danielle" userId="e2554c37-e717-43a0-ba79-1183ca921ccd" providerId="ADAL" clId="{532B9EBF-9849-41A4-8561-2BCA020F2DAC}" dt="2020-08-13T20:41:29.623" v="1342" actId="478"/>
          <ac:picMkLst>
            <pc:docMk/>
            <pc:sldMk cId="480124213" sldId="323"/>
            <ac:picMk id="18" creationId="{00000000-0000-0000-0000-000000000000}"/>
          </ac:picMkLst>
        </pc:picChg>
        <pc:picChg chg="del">
          <ac:chgData name="Danielle" userId="e2554c37-e717-43a0-ba79-1183ca921ccd" providerId="ADAL" clId="{532B9EBF-9849-41A4-8561-2BCA020F2DAC}" dt="2020-08-13T20:43:51.018" v="1366" actId="478"/>
          <ac:picMkLst>
            <pc:docMk/>
            <pc:sldMk cId="480124213" sldId="323"/>
            <ac:picMk id="26" creationId="{00000000-0000-0000-0000-000000000000}"/>
          </ac:picMkLst>
        </pc:picChg>
        <pc:picChg chg="del">
          <ac:chgData name="Danielle" userId="e2554c37-e717-43a0-ba79-1183ca921ccd" providerId="ADAL" clId="{532B9EBF-9849-41A4-8561-2BCA020F2DAC}" dt="2020-08-13T20:43:51.018" v="1366" actId="478"/>
          <ac:picMkLst>
            <pc:docMk/>
            <pc:sldMk cId="480124213" sldId="323"/>
            <ac:picMk id="27" creationId="{00000000-0000-0000-0000-000000000000}"/>
          </ac:picMkLst>
        </pc:picChg>
        <pc:picChg chg="del">
          <ac:chgData name="Danielle" userId="e2554c37-e717-43a0-ba79-1183ca921ccd" providerId="ADAL" clId="{532B9EBF-9849-41A4-8561-2BCA020F2DAC}" dt="2020-08-13T20:43:51.018" v="1366" actId="478"/>
          <ac:picMkLst>
            <pc:docMk/>
            <pc:sldMk cId="480124213" sldId="323"/>
            <ac:picMk id="28" creationId="{00000000-0000-0000-0000-000000000000}"/>
          </ac:picMkLst>
        </pc:picChg>
        <pc:picChg chg="del">
          <ac:chgData name="Danielle" userId="e2554c37-e717-43a0-ba79-1183ca921ccd" providerId="ADAL" clId="{532B9EBF-9849-41A4-8561-2BCA020F2DAC}" dt="2020-08-13T20:43:51.018" v="1366" actId="478"/>
          <ac:picMkLst>
            <pc:docMk/>
            <pc:sldMk cId="480124213" sldId="323"/>
            <ac:picMk id="29" creationId="{00000000-0000-0000-0000-000000000000}"/>
          </ac:picMkLst>
        </pc:picChg>
      </pc:sldChg>
      <pc:sldChg chg="addSp delSp modSp del mod modAnim">
        <pc:chgData name="Danielle" userId="e2554c37-e717-43a0-ba79-1183ca921ccd" providerId="ADAL" clId="{532B9EBF-9849-41A4-8561-2BCA020F2DAC}" dt="2020-08-13T20:44:54.510" v="1385" actId="47"/>
        <pc:sldMkLst>
          <pc:docMk/>
          <pc:sldMk cId="308798959" sldId="324"/>
        </pc:sldMkLst>
        <pc:spChg chg="add">
          <ac:chgData name="Danielle" userId="e2554c37-e717-43a0-ba79-1183ca921ccd" providerId="ADAL" clId="{532B9EBF-9849-41A4-8561-2BCA020F2DAC}" dt="2020-08-13T20:44:03.921" v="1369" actId="22"/>
          <ac:spMkLst>
            <pc:docMk/>
            <pc:sldMk cId="308798959" sldId="324"/>
            <ac:spMk id="3" creationId="{54AC4BDC-2273-4E67-A927-1AE734ADFDAB}"/>
          </ac:spMkLst>
        </pc:spChg>
        <pc:spChg chg="add">
          <ac:chgData name="Danielle" userId="e2554c37-e717-43a0-ba79-1183ca921ccd" providerId="ADAL" clId="{532B9EBF-9849-41A4-8561-2BCA020F2DAC}" dt="2020-08-13T20:44:03.921" v="1369" actId="22"/>
          <ac:spMkLst>
            <pc:docMk/>
            <pc:sldMk cId="308798959" sldId="324"/>
            <ac:spMk id="4" creationId="{D11D5FA1-2C5D-4C23-A361-4FEE02B47DFF}"/>
          </ac:spMkLst>
        </pc:spChg>
        <pc:spChg chg="add">
          <ac:chgData name="Danielle" userId="e2554c37-e717-43a0-ba79-1183ca921ccd" providerId="ADAL" clId="{532B9EBF-9849-41A4-8561-2BCA020F2DAC}" dt="2020-08-13T20:44:03.921" v="1369" actId="22"/>
          <ac:spMkLst>
            <pc:docMk/>
            <pc:sldMk cId="308798959" sldId="324"/>
            <ac:spMk id="5" creationId="{4CB1F977-DE1C-44B7-A8E5-DC8214260384}"/>
          </ac:spMkLst>
        </pc:spChg>
        <pc:spChg chg="add">
          <ac:chgData name="Danielle" userId="e2554c37-e717-43a0-ba79-1183ca921ccd" providerId="ADAL" clId="{532B9EBF-9849-41A4-8561-2BCA020F2DAC}" dt="2020-08-13T20:44:03.921" v="1369" actId="22"/>
          <ac:spMkLst>
            <pc:docMk/>
            <pc:sldMk cId="308798959" sldId="324"/>
            <ac:spMk id="6" creationId="{4F553132-769F-4975-A51D-8449B225BB9A}"/>
          </ac:spMkLst>
        </pc:spChg>
        <pc:spChg chg="mod">
          <ac:chgData name="Danielle" userId="e2554c37-e717-43a0-ba79-1183ca921ccd" providerId="ADAL" clId="{532B9EBF-9849-41A4-8561-2BCA020F2DAC}" dt="2020-08-13T20:41:33.635" v="1345"/>
          <ac:spMkLst>
            <pc:docMk/>
            <pc:sldMk cId="308798959" sldId="324"/>
            <ac:spMk id="12" creationId="{776B3202-8FB9-464F-8392-2C331B3FE6DA}"/>
          </ac:spMkLst>
        </pc:spChg>
        <pc:spChg chg="mod">
          <ac:chgData name="Danielle" userId="e2554c37-e717-43a0-ba79-1183ca921ccd" providerId="ADAL" clId="{532B9EBF-9849-41A4-8561-2BCA020F2DAC}" dt="2020-08-13T20:41:33.635" v="1345"/>
          <ac:spMkLst>
            <pc:docMk/>
            <pc:sldMk cId="308798959" sldId="324"/>
            <ac:spMk id="13" creationId="{AC6FD658-524E-4EC1-8BC7-3AD7E5510649}"/>
          </ac:spMkLst>
        </pc:spChg>
        <pc:spChg chg="mod">
          <ac:chgData name="Danielle" userId="e2554c37-e717-43a0-ba79-1183ca921ccd" providerId="ADAL" clId="{532B9EBF-9849-41A4-8561-2BCA020F2DAC}" dt="2020-08-13T20:41:33.635" v="1345"/>
          <ac:spMkLst>
            <pc:docMk/>
            <pc:sldMk cId="308798959" sldId="324"/>
            <ac:spMk id="14" creationId="{99982CFF-34D2-4237-84BA-1312B86AED8A}"/>
          </ac:spMkLst>
        </pc:spChg>
        <pc:spChg chg="mod">
          <ac:chgData name="Danielle" userId="e2554c37-e717-43a0-ba79-1183ca921ccd" providerId="ADAL" clId="{532B9EBF-9849-41A4-8561-2BCA020F2DAC}" dt="2020-08-13T20:41:33.635" v="1345"/>
          <ac:spMkLst>
            <pc:docMk/>
            <pc:sldMk cId="308798959" sldId="324"/>
            <ac:spMk id="15" creationId="{E716BF46-2C3D-4F36-BEDA-D49A7A5B8294}"/>
          </ac:spMkLst>
        </pc:spChg>
        <pc:spChg chg="mod">
          <ac:chgData name="Danielle" userId="e2554c37-e717-43a0-ba79-1183ca921ccd" providerId="ADAL" clId="{532B9EBF-9849-41A4-8561-2BCA020F2DAC}" dt="2020-08-13T20:41:33.635" v="1345"/>
          <ac:spMkLst>
            <pc:docMk/>
            <pc:sldMk cId="308798959" sldId="324"/>
            <ac:spMk id="16" creationId="{8AF26D23-D54D-46A5-B6D9-02C546AB8C78}"/>
          </ac:spMkLst>
        </pc:spChg>
        <pc:spChg chg="mod">
          <ac:chgData name="Danielle" userId="e2554c37-e717-43a0-ba79-1183ca921ccd" providerId="ADAL" clId="{532B9EBF-9849-41A4-8561-2BCA020F2DAC}" dt="2020-08-13T20:41:33.635" v="1345"/>
          <ac:spMkLst>
            <pc:docMk/>
            <pc:sldMk cId="308798959" sldId="324"/>
            <ac:spMk id="17" creationId="{590C6703-1114-40F1-8B55-59DC6AB50E62}"/>
          </ac:spMkLst>
        </pc:spChg>
        <pc:spChg chg="del">
          <ac:chgData name="Danielle" userId="e2554c37-e717-43a0-ba79-1183ca921ccd" providerId="ADAL" clId="{532B9EBF-9849-41A4-8561-2BCA020F2DAC}" dt="2020-08-13T20:44:03.210" v="1368" actId="478"/>
          <ac:spMkLst>
            <pc:docMk/>
            <pc:sldMk cId="308798959" sldId="324"/>
            <ac:spMk id="19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20:41:33.635" v="1345"/>
          <ac:spMkLst>
            <pc:docMk/>
            <pc:sldMk cId="308798959" sldId="324"/>
            <ac:spMk id="25" creationId="{DCC4D67A-5FAC-44DE-BD38-B90CCD05A7CB}"/>
          </ac:spMkLst>
        </pc:spChg>
        <pc:spChg chg="mod">
          <ac:chgData name="Danielle" userId="e2554c37-e717-43a0-ba79-1183ca921ccd" providerId="ADAL" clId="{532B9EBF-9849-41A4-8561-2BCA020F2DAC}" dt="2020-08-13T20:41:33.635" v="1345"/>
          <ac:spMkLst>
            <pc:docMk/>
            <pc:sldMk cId="308798959" sldId="324"/>
            <ac:spMk id="26" creationId="{4547A534-96F2-44CE-A8BE-6B39527D0CE8}"/>
          </ac:spMkLst>
        </pc:spChg>
        <pc:spChg chg="mod">
          <ac:chgData name="Danielle" userId="e2554c37-e717-43a0-ba79-1183ca921ccd" providerId="ADAL" clId="{532B9EBF-9849-41A4-8561-2BCA020F2DAC}" dt="2020-08-13T20:41:33.635" v="1345"/>
          <ac:spMkLst>
            <pc:docMk/>
            <pc:sldMk cId="308798959" sldId="324"/>
            <ac:spMk id="27" creationId="{7718827A-E95E-4DAB-ABA7-8890772EFAFA}"/>
          </ac:spMkLst>
        </pc:spChg>
        <pc:spChg chg="mod">
          <ac:chgData name="Danielle" userId="e2554c37-e717-43a0-ba79-1183ca921ccd" providerId="ADAL" clId="{532B9EBF-9849-41A4-8561-2BCA020F2DAC}" dt="2020-08-13T20:41:33.635" v="1345"/>
          <ac:spMkLst>
            <pc:docMk/>
            <pc:sldMk cId="308798959" sldId="324"/>
            <ac:spMk id="28" creationId="{D6B9298C-6765-4385-8B7E-5B964ECE82B0}"/>
          </ac:spMkLst>
        </pc:spChg>
        <pc:spChg chg="mod">
          <ac:chgData name="Danielle" userId="e2554c37-e717-43a0-ba79-1183ca921ccd" providerId="ADAL" clId="{532B9EBF-9849-41A4-8561-2BCA020F2DAC}" dt="2020-08-13T20:41:33.635" v="1345"/>
          <ac:spMkLst>
            <pc:docMk/>
            <pc:sldMk cId="308798959" sldId="324"/>
            <ac:spMk id="29" creationId="{7386C35D-ACA2-43C4-B579-26D3DC869E1C}"/>
          </ac:spMkLst>
        </pc:spChg>
        <pc:spChg chg="mod">
          <ac:chgData name="Danielle" userId="e2554c37-e717-43a0-ba79-1183ca921ccd" providerId="ADAL" clId="{532B9EBF-9849-41A4-8561-2BCA020F2DAC}" dt="2020-08-13T20:41:33.635" v="1345"/>
          <ac:spMkLst>
            <pc:docMk/>
            <pc:sldMk cId="308798959" sldId="324"/>
            <ac:spMk id="30" creationId="{9D8EC24A-A7D0-48DF-8EA9-6ECF2A1E38AA}"/>
          </ac:spMkLst>
        </pc:spChg>
        <pc:spChg chg="mod">
          <ac:chgData name="Danielle" userId="e2554c37-e717-43a0-ba79-1183ca921ccd" providerId="ADAL" clId="{532B9EBF-9849-41A4-8561-2BCA020F2DAC}" dt="2020-08-13T20:41:37.272" v="1346" actId="2711"/>
          <ac:spMkLst>
            <pc:docMk/>
            <pc:sldMk cId="308798959" sldId="324"/>
            <ac:spMk id="13314" creationId="{00000000-0000-0000-0000-000000000000}"/>
          </ac:spMkLst>
        </pc:spChg>
        <pc:grpChg chg="add mod">
          <ac:chgData name="Danielle" userId="e2554c37-e717-43a0-ba79-1183ca921ccd" providerId="ADAL" clId="{532B9EBF-9849-41A4-8561-2BCA020F2DAC}" dt="2020-08-13T20:41:33.635" v="1345"/>
          <ac:grpSpMkLst>
            <pc:docMk/>
            <pc:sldMk cId="308798959" sldId="324"/>
            <ac:grpSpMk id="10" creationId="{FACAA5DE-0C25-49D2-AE60-772098E70DDA}"/>
          </ac:grpSpMkLst>
        </pc:grpChg>
        <pc:graphicFrameChg chg="add">
          <ac:chgData name="Danielle" userId="e2554c37-e717-43a0-ba79-1183ca921ccd" providerId="ADAL" clId="{532B9EBF-9849-41A4-8561-2BCA020F2DAC}" dt="2020-08-13T20:44:03.921" v="1369" actId="22"/>
          <ac:graphicFrameMkLst>
            <pc:docMk/>
            <pc:sldMk cId="308798959" sldId="324"/>
            <ac:graphicFrameMk id="2" creationId="{FCACC721-3B59-4B1D-941C-F45C02FD43AA}"/>
          </ac:graphicFrameMkLst>
        </pc:graphicFrameChg>
        <pc:graphicFrameChg chg="del">
          <ac:chgData name="Danielle" userId="e2554c37-e717-43a0-ba79-1183ca921ccd" providerId="ADAL" clId="{532B9EBF-9849-41A4-8561-2BCA020F2DAC}" dt="2020-08-13T20:44:03.210" v="1368" actId="478"/>
          <ac:graphicFrameMkLst>
            <pc:docMk/>
            <pc:sldMk cId="308798959" sldId="324"/>
            <ac:graphicFrameMk id="24" creationId="{00000000-0000-0000-0000-000000000000}"/>
          </ac:graphicFrameMkLst>
        </pc:graphicFrameChg>
        <pc:picChg chg="mod">
          <ac:chgData name="Danielle" userId="e2554c37-e717-43a0-ba79-1183ca921ccd" providerId="ADAL" clId="{532B9EBF-9849-41A4-8561-2BCA020F2DAC}" dt="2020-08-13T20:41:33.635" v="1345"/>
          <ac:picMkLst>
            <pc:docMk/>
            <pc:sldMk cId="308798959" sldId="324"/>
            <ac:picMk id="11" creationId="{355B417F-1BB0-4199-8E0C-D0929010DE9C}"/>
          </ac:picMkLst>
        </pc:picChg>
        <pc:picChg chg="del">
          <ac:chgData name="Danielle" userId="e2554c37-e717-43a0-ba79-1183ca921ccd" providerId="ADAL" clId="{532B9EBF-9849-41A4-8561-2BCA020F2DAC}" dt="2020-08-13T20:41:33.003" v="1344" actId="478"/>
          <ac:picMkLst>
            <pc:docMk/>
            <pc:sldMk cId="308798959" sldId="324"/>
            <ac:picMk id="18" creationId="{00000000-0000-0000-0000-000000000000}"/>
          </ac:picMkLst>
        </pc:picChg>
        <pc:picChg chg="del">
          <ac:chgData name="Danielle" userId="e2554c37-e717-43a0-ba79-1183ca921ccd" providerId="ADAL" clId="{532B9EBF-9849-41A4-8561-2BCA020F2DAC}" dt="2020-08-13T20:44:03.210" v="1368" actId="478"/>
          <ac:picMkLst>
            <pc:docMk/>
            <pc:sldMk cId="308798959" sldId="324"/>
            <ac:picMk id="20" creationId="{00000000-0000-0000-0000-000000000000}"/>
          </ac:picMkLst>
        </pc:picChg>
        <pc:picChg chg="del">
          <ac:chgData name="Danielle" userId="e2554c37-e717-43a0-ba79-1183ca921ccd" providerId="ADAL" clId="{532B9EBF-9849-41A4-8561-2BCA020F2DAC}" dt="2020-08-13T20:44:03.210" v="1368" actId="478"/>
          <ac:picMkLst>
            <pc:docMk/>
            <pc:sldMk cId="308798959" sldId="324"/>
            <ac:picMk id="21" creationId="{00000000-0000-0000-0000-000000000000}"/>
          </ac:picMkLst>
        </pc:picChg>
        <pc:picChg chg="del">
          <ac:chgData name="Danielle" userId="e2554c37-e717-43a0-ba79-1183ca921ccd" providerId="ADAL" clId="{532B9EBF-9849-41A4-8561-2BCA020F2DAC}" dt="2020-08-13T20:44:03.210" v="1368" actId="478"/>
          <ac:picMkLst>
            <pc:docMk/>
            <pc:sldMk cId="308798959" sldId="324"/>
            <ac:picMk id="22" creationId="{00000000-0000-0000-0000-000000000000}"/>
          </ac:picMkLst>
        </pc:picChg>
        <pc:picChg chg="del">
          <ac:chgData name="Danielle" userId="e2554c37-e717-43a0-ba79-1183ca921ccd" providerId="ADAL" clId="{532B9EBF-9849-41A4-8561-2BCA020F2DAC}" dt="2020-08-13T20:44:03.210" v="1368" actId="478"/>
          <ac:picMkLst>
            <pc:docMk/>
            <pc:sldMk cId="308798959" sldId="324"/>
            <ac:picMk id="23" creationId="{00000000-0000-0000-0000-000000000000}"/>
          </ac:picMkLst>
        </pc:picChg>
      </pc:sldChg>
      <pc:sldChg chg="addSp delSp modSp mod delAnim">
        <pc:chgData name="Danielle" userId="e2554c37-e717-43a0-ba79-1183ca921ccd" providerId="ADAL" clId="{532B9EBF-9849-41A4-8561-2BCA020F2DAC}" dt="2020-08-14T06:39:45.845" v="1477" actId="478"/>
        <pc:sldMkLst>
          <pc:docMk/>
          <pc:sldMk cId="3160999475" sldId="325"/>
        </pc:sldMkLst>
        <pc:spChg chg="add">
          <ac:chgData name="Danielle" userId="e2554c37-e717-43a0-ba79-1183ca921ccd" providerId="ADAL" clId="{532B9EBF-9849-41A4-8561-2BCA020F2DAC}" dt="2020-08-14T06:39:21.055" v="1470" actId="22"/>
          <ac:spMkLst>
            <pc:docMk/>
            <pc:sldMk cId="3160999475" sldId="325"/>
            <ac:spMk id="3" creationId="{7BC9A6FD-176B-4E5D-95CC-4722C1D95869}"/>
          </ac:spMkLst>
        </pc:spChg>
        <pc:spChg chg="add">
          <ac:chgData name="Danielle" userId="e2554c37-e717-43a0-ba79-1183ca921ccd" providerId="ADAL" clId="{532B9EBF-9849-41A4-8561-2BCA020F2DAC}" dt="2020-08-14T06:39:21.055" v="1470" actId="22"/>
          <ac:spMkLst>
            <pc:docMk/>
            <pc:sldMk cId="3160999475" sldId="325"/>
            <ac:spMk id="4" creationId="{EB76F121-A285-4B4F-A7FD-7105E0CD1FE4}"/>
          </ac:spMkLst>
        </pc:spChg>
        <pc:spChg chg="add">
          <ac:chgData name="Danielle" userId="e2554c37-e717-43a0-ba79-1183ca921ccd" providerId="ADAL" clId="{532B9EBF-9849-41A4-8561-2BCA020F2DAC}" dt="2020-08-14T06:39:21.055" v="1470" actId="22"/>
          <ac:spMkLst>
            <pc:docMk/>
            <pc:sldMk cId="3160999475" sldId="325"/>
            <ac:spMk id="5" creationId="{7DEF4F3E-DF6B-4548-98C4-77CECB345D8D}"/>
          </ac:spMkLst>
        </pc:spChg>
        <pc:spChg chg="add">
          <ac:chgData name="Danielle" userId="e2554c37-e717-43a0-ba79-1183ca921ccd" providerId="ADAL" clId="{532B9EBF-9849-41A4-8561-2BCA020F2DAC}" dt="2020-08-14T06:39:21.055" v="1470" actId="22"/>
          <ac:spMkLst>
            <pc:docMk/>
            <pc:sldMk cId="3160999475" sldId="325"/>
            <ac:spMk id="6" creationId="{AA91FAAC-7A42-4EAB-916C-831067D08FA7}"/>
          </ac:spMkLst>
        </pc:spChg>
        <pc:spChg chg="mod">
          <ac:chgData name="Danielle" userId="e2554c37-e717-43a0-ba79-1183ca921ccd" providerId="ADAL" clId="{532B9EBF-9849-41A4-8561-2BCA020F2DAC}" dt="2020-08-14T06:38:07.378" v="1454"/>
          <ac:spMkLst>
            <pc:docMk/>
            <pc:sldMk cId="3160999475" sldId="325"/>
            <ac:spMk id="13" creationId="{AC0459A0-97D6-49FC-9B0A-4FF6913B4523}"/>
          </ac:spMkLst>
        </pc:spChg>
        <pc:spChg chg="mod">
          <ac:chgData name="Danielle" userId="e2554c37-e717-43a0-ba79-1183ca921ccd" providerId="ADAL" clId="{532B9EBF-9849-41A4-8561-2BCA020F2DAC}" dt="2020-08-14T06:38:07.378" v="1454"/>
          <ac:spMkLst>
            <pc:docMk/>
            <pc:sldMk cId="3160999475" sldId="325"/>
            <ac:spMk id="14" creationId="{990605FE-CE6A-4637-B9F3-8CB8A9424B7F}"/>
          </ac:spMkLst>
        </pc:spChg>
        <pc:spChg chg="mod">
          <ac:chgData name="Danielle" userId="e2554c37-e717-43a0-ba79-1183ca921ccd" providerId="ADAL" clId="{532B9EBF-9849-41A4-8561-2BCA020F2DAC}" dt="2020-08-14T06:38:07.378" v="1454"/>
          <ac:spMkLst>
            <pc:docMk/>
            <pc:sldMk cId="3160999475" sldId="325"/>
            <ac:spMk id="15" creationId="{395A9539-9312-4CB2-87FA-CB7C9C94202D}"/>
          </ac:spMkLst>
        </pc:spChg>
        <pc:spChg chg="mod">
          <ac:chgData name="Danielle" userId="e2554c37-e717-43a0-ba79-1183ca921ccd" providerId="ADAL" clId="{532B9EBF-9849-41A4-8561-2BCA020F2DAC}" dt="2020-08-14T06:38:07.378" v="1454"/>
          <ac:spMkLst>
            <pc:docMk/>
            <pc:sldMk cId="3160999475" sldId="325"/>
            <ac:spMk id="16" creationId="{FE47DE66-A888-4CB3-97BD-9CE3A2BF663B}"/>
          </ac:spMkLst>
        </pc:spChg>
        <pc:spChg chg="mod">
          <ac:chgData name="Danielle" userId="e2554c37-e717-43a0-ba79-1183ca921ccd" providerId="ADAL" clId="{532B9EBF-9849-41A4-8561-2BCA020F2DAC}" dt="2020-08-14T06:38:07.378" v="1454"/>
          <ac:spMkLst>
            <pc:docMk/>
            <pc:sldMk cId="3160999475" sldId="325"/>
            <ac:spMk id="17" creationId="{DB66772D-93B1-4E25-A613-3B2C5CEC210F}"/>
          </ac:spMkLst>
        </pc:spChg>
        <pc:spChg chg="del">
          <ac:chgData name="Danielle" userId="e2554c37-e717-43a0-ba79-1183ca921ccd" providerId="ADAL" clId="{532B9EBF-9849-41A4-8561-2BCA020F2DAC}" dt="2020-08-14T06:39:20.295" v="1469" actId="478"/>
          <ac:spMkLst>
            <pc:docMk/>
            <pc:sldMk cId="3160999475" sldId="325"/>
            <ac:spMk id="18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6:38:07.378" v="1454"/>
          <ac:spMkLst>
            <pc:docMk/>
            <pc:sldMk cId="3160999475" sldId="325"/>
            <ac:spMk id="24" creationId="{20052A53-5EDF-40A4-9341-50A7A1792080}"/>
          </ac:spMkLst>
        </pc:spChg>
        <pc:spChg chg="mod">
          <ac:chgData name="Danielle" userId="e2554c37-e717-43a0-ba79-1183ca921ccd" providerId="ADAL" clId="{532B9EBF-9849-41A4-8561-2BCA020F2DAC}" dt="2020-08-14T06:38:07.378" v="1454"/>
          <ac:spMkLst>
            <pc:docMk/>
            <pc:sldMk cId="3160999475" sldId="325"/>
            <ac:spMk id="25" creationId="{48274305-D955-48D4-BC56-2599440954A2}"/>
          </ac:spMkLst>
        </pc:spChg>
        <pc:spChg chg="mod">
          <ac:chgData name="Danielle" userId="e2554c37-e717-43a0-ba79-1183ca921ccd" providerId="ADAL" clId="{532B9EBF-9849-41A4-8561-2BCA020F2DAC}" dt="2020-08-14T06:38:20.387" v="1459" actId="2711"/>
          <ac:spMkLst>
            <pc:docMk/>
            <pc:sldMk cId="3160999475" sldId="325"/>
            <ac:spMk id="14338" creationId="{00000000-0000-0000-0000-000000000000}"/>
          </ac:spMkLst>
        </pc:spChg>
        <pc:grpChg chg="add mod">
          <ac:chgData name="Danielle" userId="e2554c37-e717-43a0-ba79-1183ca921ccd" providerId="ADAL" clId="{532B9EBF-9849-41A4-8561-2BCA020F2DAC}" dt="2020-08-14T06:38:07.378" v="1454"/>
          <ac:grpSpMkLst>
            <pc:docMk/>
            <pc:sldMk cId="3160999475" sldId="325"/>
            <ac:grpSpMk id="10" creationId="{4A6A466E-4CB1-4D38-8E8C-4D9FB3584FC2}"/>
          </ac:grpSpMkLst>
        </pc:grpChg>
        <pc:grpChg chg="mod">
          <ac:chgData name="Danielle" userId="e2554c37-e717-43a0-ba79-1183ca921ccd" providerId="ADAL" clId="{532B9EBF-9849-41A4-8561-2BCA020F2DAC}" dt="2020-08-14T06:38:07.378" v="1454"/>
          <ac:grpSpMkLst>
            <pc:docMk/>
            <pc:sldMk cId="3160999475" sldId="325"/>
            <ac:grpSpMk id="11" creationId="{D1346C4E-C97E-4B63-A53F-5D9F855BF1A1}"/>
          </ac:grpSpMkLst>
        </pc:grpChg>
        <pc:graphicFrameChg chg="add mod">
          <ac:chgData name="Danielle" userId="e2554c37-e717-43a0-ba79-1183ca921ccd" providerId="ADAL" clId="{532B9EBF-9849-41A4-8561-2BCA020F2DAC}" dt="2020-08-14T06:39:37.433" v="1476" actId="20577"/>
          <ac:graphicFrameMkLst>
            <pc:docMk/>
            <pc:sldMk cId="3160999475" sldId="325"/>
            <ac:graphicFrameMk id="2" creationId="{79A6C224-BFD7-469F-902B-C0D0C083D4FD}"/>
          </ac:graphicFrameMkLst>
        </pc:graphicFrameChg>
        <pc:graphicFrameChg chg="del mod modGraphic">
          <ac:chgData name="Danielle" userId="e2554c37-e717-43a0-ba79-1183ca921ccd" providerId="ADAL" clId="{532B9EBF-9849-41A4-8561-2BCA020F2DAC}" dt="2020-08-14T06:39:45.845" v="1477" actId="478"/>
          <ac:graphicFrameMkLst>
            <pc:docMk/>
            <pc:sldMk cId="3160999475" sldId="325"/>
            <ac:graphicFrameMk id="23" creationId="{00000000-0000-0000-0000-000000000000}"/>
          </ac:graphicFrameMkLst>
        </pc:graphicFrameChg>
        <pc:picChg chg="del">
          <ac:chgData name="Danielle" userId="e2554c37-e717-43a0-ba79-1183ca921ccd" providerId="ADAL" clId="{532B9EBF-9849-41A4-8561-2BCA020F2DAC}" dt="2020-08-14T06:39:14.895" v="1466" actId="478"/>
          <ac:picMkLst>
            <pc:docMk/>
            <pc:sldMk cId="3160999475" sldId="325"/>
            <ac:picMk id="19" creationId="{00000000-0000-0000-0000-000000000000}"/>
          </ac:picMkLst>
        </pc:picChg>
        <pc:picChg chg="del">
          <ac:chgData name="Danielle" userId="e2554c37-e717-43a0-ba79-1183ca921ccd" providerId="ADAL" clId="{532B9EBF-9849-41A4-8561-2BCA020F2DAC}" dt="2020-08-14T06:39:14.895" v="1466" actId="478"/>
          <ac:picMkLst>
            <pc:docMk/>
            <pc:sldMk cId="3160999475" sldId="325"/>
            <ac:picMk id="20" creationId="{00000000-0000-0000-0000-000000000000}"/>
          </ac:picMkLst>
        </pc:picChg>
        <pc:picChg chg="del">
          <ac:chgData name="Danielle" userId="e2554c37-e717-43a0-ba79-1183ca921ccd" providerId="ADAL" clId="{532B9EBF-9849-41A4-8561-2BCA020F2DAC}" dt="2020-08-14T06:39:14.895" v="1466" actId="478"/>
          <ac:picMkLst>
            <pc:docMk/>
            <pc:sldMk cId="3160999475" sldId="325"/>
            <ac:picMk id="21" creationId="{00000000-0000-0000-0000-000000000000}"/>
          </ac:picMkLst>
        </pc:picChg>
        <pc:picChg chg="del">
          <ac:chgData name="Danielle" userId="e2554c37-e717-43a0-ba79-1183ca921ccd" providerId="ADAL" clId="{532B9EBF-9849-41A4-8561-2BCA020F2DAC}" dt="2020-08-14T06:39:14.895" v="1466" actId="478"/>
          <ac:picMkLst>
            <pc:docMk/>
            <pc:sldMk cId="3160999475" sldId="325"/>
            <ac:picMk id="22" creationId="{00000000-0000-0000-0000-000000000000}"/>
          </ac:picMkLst>
        </pc:picChg>
        <pc:picChg chg="del mod">
          <ac:chgData name="Danielle" userId="e2554c37-e717-43a0-ba79-1183ca921ccd" providerId="ADAL" clId="{532B9EBF-9849-41A4-8561-2BCA020F2DAC}" dt="2020-08-14T06:38:06.733" v="1453" actId="478"/>
          <ac:picMkLst>
            <pc:docMk/>
            <pc:sldMk cId="3160999475" sldId="325"/>
            <ac:picMk id="14354" creationId="{00000000-0000-0000-0000-000000000000}"/>
          </ac:picMkLst>
        </pc:picChg>
        <pc:cxnChg chg="mod">
          <ac:chgData name="Danielle" userId="e2554c37-e717-43a0-ba79-1183ca921ccd" providerId="ADAL" clId="{532B9EBF-9849-41A4-8561-2BCA020F2DAC}" dt="2020-08-14T06:38:07.378" v="1454"/>
          <ac:cxnSpMkLst>
            <pc:docMk/>
            <pc:sldMk cId="3160999475" sldId="325"/>
            <ac:cxnSpMk id="12" creationId="{E7CEAB91-AF12-4572-A9B9-433BDD6F0F10}"/>
          </ac:cxnSpMkLst>
        </pc:cxnChg>
      </pc:sldChg>
      <pc:sldChg chg="addSp delSp modSp mod delAnim">
        <pc:chgData name="Danielle" userId="e2554c37-e717-43a0-ba79-1183ca921ccd" providerId="ADAL" clId="{532B9EBF-9849-41A4-8561-2BCA020F2DAC}" dt="2020-08-14T06:40:32.778" v="1490" actId="478"/>
        <pc:sldMkLst>
          <pc:docMk/>
          <pc:sldMk cId="2278766372" sldId="326"/>
        </pc:sldMkLst>
        <pc:spChg chg="add">
          <ac:chgData name="Danielle" userId="e2554c37-e717-43a0-ba79-1183ca921ccd" providerId="ADAL" clId="{532B9EBF-9849-41A4-8561-2BCA020F2DAC}" dt="2020-08-14T06:39:59.723" v="1482" actId="22"/>
          <ac:spMkLst>
            <pc:docMk/>
            <pc:sldMk cId="2278766372" sldId="326"/>
            <ac:spMk id="3" creationId="{FD254628-B72F-45D8-B224-B8ADD14C3A14}"/>
          </ac:spMkLst>
        </pc:spChg>
        <pc:spChg chg="add">
          <ac:chgData name="Danielle" userId="e2554c37-e717-43a0-ba79-1183ca921ccd" providerId="ADAL" clId="{532B9EBF-9849-41A4-8561-2BCA020F2DAC}" dt="2020-08-14T06:39:59.723" v="1482" actId="22"/>
          <ac:spMkLst>
            <pc:docMk/>
            <pc:sldMk cId="2278766372" sldId="326"/>
            <ac:spMk id="4" creationId="{3BF54931-E51F-4556-943B-F1AA91285E4A}"/>
          </ac:spMkLst>
        </pc:spChg>
        <pc:spChg chg="add">
          <ac:chgData name="Danielle" userId="e2554c37-e717-43a0-ba79-1183ca921ccd" providerId="ADAL" clId="{532B9EBF-9849-41A4-8561-2BCA020F2DAC}" dt="2020-08-14T06:39:59.723" v="1482" actId="22"/>
          <ac:spMkLst>
            <pc:docMk/>
            <pc:sldMk cId="2278766372" sldId="326"/>
            <ac:spMk id="5" creationId="{5EE4071C-1F54-48B9-9FAD-50567E6C6B41}"/>
          </ac:spMkLst>
        </pc:spChg>
        <pc:spChg chg="add">
          <ac:chgData name="Danielle" userId="e2554c37-e717-43a0-ba79-1183ca921ccd" providerId="ADAL" clId="{532B9EBF-9849-41A4-8561-2BCA020F2DAC}" dt="2020-08-14T06:39:59.723" v="1482" actId="22"/>
          <ac:spMkLst>
            <pc:docMk/>
            <pc:sldMk cId="2278766372" sldId="326"/>
            <ac:spMk id="6" creationId="{37C4A14D-119D-4EA7-91EA-72823BE4E459}"/>
          </ac:spMkLst>
        </pc:spChg>
        <pc:spChg chg="mod">
          <ac:chgData name="Danielle" userId="e2554c37-e717-43a0-ba79-1183ca921ccd" providerId="ADAL" clId="{532B9EBF-9849-41A4-8561-2BCA020F2DAC}" dt="2020-08-14T06:38:10.532" v="1456"/>
          <ac:spMkLst>
            <pc:docMk/>
            <pc:sldMk cId="2278766372" sldId="326"/>
            <ac:spMk id="13" creationId="{60F53B34-90BF-41F7-9D1F-B3BC7B11D0DA}"/>
          </ac:spMkLst>
        </pc:spChg>
        <pc:spChg chg="mod">
          <ac:chgData name="Danielle" userId="e2554c37-e717-43a0-ba79-1183ca921ccd" providerId="ADAL" clId="{532B9EBF-9849-41A4-8561-2BCA020F2DAC}" dt="2020-08-14T06:38:10.532" v="1456"/>
          <ac:spMkLst>
            <pc:docMk/>
            <pc:sldMk cId="2278766372" sldId="326"/>
            <ac:spMk id="14" creationId="{A75D0F64-EE30-48E4-9E75-294FA4F250FB}"/>
          </ac:spMkLst>
        </pc:spChg>
        <pc:spChg chg="mod">
          <ac:chgData name="Danielle" userId="e2554c37-e717-43a0-ba79-1183ca921ccd" providerId="ADAL" clId="{532B9EBF-9849-41A4-8561-2BCA020F2DAC}" dt="2020-08-14T06:38:10.532" v="1456"/>
          <ac:spMkLst>
            <pc:docMk/>
            <pc:sldMk cId="2278766372" sldId="326"/>
            <ac:spMk id="15" creationId="{F92CBD9F-7459-40B9-AA6A-A51599EF3924}"/>
          </ac:spMkLst>
        </pc:spChg>
        <pc:spChg chg="mod">
          <ac:chgData name="Danielle" userId="e2554c37-e717-43a0-ba79-1183ca921ccd" providerId="ADAL" clId="{532B9EBF-9849-41A4-8561-2BCA020F2DAC}" dt="2020-08-14T06:38:10.532" v="1456"/>
          <ac:spMkLst>
            <pc:docMk/>
            <pc:sldMk cId="2278766372" sldId="326"/>
            <ac:spMk id="16" creationId="{1DCFF760-216C-4DB6-9B5D-6BC469D381F0}"/>
          </ac:spMkLst>
        </pc:spChg>
        <pc:spChg chg="mod">
          <ac:chgData name="Danielle" userId="e2554c37-e717-43a0-ba79-1183ca921ccd" providerId="ADAL" clId="{532B9EBF-9849-41A4-8561-2BCA020F2DAC}" dt="2020-08-14T06:38:10.532" v="1456"/>
          <ac:spMkLst>
            <pc:docMk/>
            <pc:sldMk cId="2278766372" sldId="326"/>
            <ac:spMk id="17" creationId="{5F1E6886-46A2-4488-9083-DC989E9B5777}"/>
          </ac:spMkLst>
        </pc:spChg>
        <pc:spChg chg="del">
          <ac:chgData name="Danielle" userId="e2554c37-e717-43a0-ba79-1183ca921ccd" providerId="ADAL" clId="{532B9EBF-9849-41A4-8561-2BCA020F2DAC}" dt="2020-08-14T06:39:59.060" v="1481" actId="478"/>
          <ac:spMkLst>
            <pc:docMk/>
            <pc:sldMk cId="2278766372" sldId="326"/>
            <ac:spMk id="19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6:38:10.532" v="1456"/>
          <ac:spMkLst>
            <pc:docMk/>
            <pc:sldMk cId="2278766372" sldId="326"/>
            <ac:spMk id="25" creationId="{A18D9A7F-E171-4AB3-9C93-6BFC39BB7696}"/>
          </ac:spMkLst>
        </pc:spChg>
        <pc:spChg chg="mod">
          <ac:chgData name="Danielle" userId="e2554c37-e717-43a0-ba79-1183ca921ccd" providerId="ADAL" clId="{532B9EBF-9849-41A4-8561-2BCA020F2DAC}" dt="2020-08-14T06:38:10.532" v="1456"/>
          <ac:spMkLst>
            <pc:docMk/>
            <pc:sldMk cId="2278766372" sldId="326"/>
            <ac:spMk id="26" creationId="{D62CC273-1693-4EC4-A567-5935E346C5BE}"/>
          </ac:spMkLst>
        </pc:spChg>
        <pc:spChg chg="mod">
          <ac:chgData name="Danielle" userId="e2554c37-e717-43a0-ba79-1183ca921ccd" providerId="ADAL" clId="{532B9EBF-9849-41A4-8561-2BCA020F2DAC}" dt="2020-08-14T06:38:25.063" v="1460" actId="2711"/>
          <ac:spMkLst>
            <pc:docMk/>
            <pc:sldMk cId="2278766372" sldId="326"/>
            <ac:spMk id="15362" creationId="{00000000-0000-0000-0000-000000000000}"/>
          </ac:spMkLst>
        </pc:spChg>
        <pc:grpChg chg="add mod">
          <ac:chgData name="Danielle" userId="e2554c37-e717-43a0-ba79-1183ca921ccd" providerId="ADAL" clId="{532B9EBF-9849-41A4-8561-2BCA020F2DAC}" dt="2020-08-14T06:38:10.532" v="1456"/>
          <ac:grpSpMkLst>
            <pc:docMk/>
            <pc:sldMk cId="2278766372" sldId="326"/>
            <ac:grpSpMk id="10" creationId="{9C20EAD4-1789-4D3C-89AB-6CE8AEFC514A}"/>
          </ac:grpSpMkLst>
        </pc:grpChg>
        <pc:grpChg chg="mod">
          <ac:chgData name="Danielle" userId="e2554c37-e717-43a0-ba79-1183ca921ccd" providerId="ADAL" clId="{532B9EBF-9849-41A4-8561-2BCA020F2DAC}" dt="2020-08-14T06:38:10.532" v="1456"/>
          <ac:grpSpMkLst>
            <pc:docMk/>
            <pc:sldMk cId="2278766372" sldId="326"/>
            <ac:grpSpMk id="11" creationId="{51EAB3CD-3860-4709-B933-5800342EE4B1}"/>
          </ac:grpSpMkLst>
        </pc:grpChg>
        <pc:graphicFrameChg chg="add mod">
          <ac:chgData name="Danielle" userId="e2554c37-e717-43a0-ba79-1183ca921ccd" providerId="ADAL" clId="{532B9EBF-9849-41A4-8561-2BCA020F2DAC}" dt="2020-08-14T06:40:29.229" v="1489" actId="20577"/>
          <ac:graphicFrameMkLst>
            <pc:docMk/>
            <pc:sldMk cId="2278766372" sldId="326"/>
            <ac:graphicFrameMk id="2" creationId="{97475809-7654-4CE9-BAB3-D184B4AF6E84}"/>
          </ac:graphicFrameMkLst>
        </pc:graphicFrameChg>
        <pc:graphicFrameChg chg="del mod modGraphic">
          <ac:chgData name="Danielle" userId="e2554c37-e717-43a0-ba79-1183ca921ccd" providerId="ADAL" clId="{532B9EBF-9849-41A4-8561-2BCA020F2DAC}" dt="2020-08-14T06:40:32.778" v="1490" actId="478"/>
          <ac:graphicFrameMkLst>
            <pc:docMk/>
            <pc:sldMk cId="2278766372" sldId="326"/>
            <ac:graphicFrameMk id="24" creationId="{00000000-0000-0000-0000-000000000000}"/>
          </ac:graphicFrameMkLst>
        </pc:graphicFrameChg>
        <pc:picChg chg="del">
          <ac:chgData name="Danielle" userId="e2554c37-e717-43a0-ba79-1183ca921ccd" providerId="ADAL" clId="{532B9EBF-9849-41A4-8561-2BCA020F2DAC}" dt="2020-08-14T06:38:09.504" v="1455" actId="478"/>
          <ac:picMkLst>
            <pc:docMk/>
            <pc:sldMk cId="2278766372" sldId="326"/>
            <ac:picMk id="18" creationId="{00000000-0000-0000-0000-000000000000}"/>
          </ac:picMkLst>
        </pc:picChg>
        <pc:picChg chg="del">
          <ac:chgData name="Danielle" userId="e2554c37-e717-43a0-ba79-1183ca921ccd" providerId="ADAL" clId="{532B9EBF-9849-41A4-8561-2BCA020F2DAC}" dt="2020-08-14T06:39:53.436" v="1478" actId="478"/>
          <ac:picMkLst>
            <pc:docMk/>
            <pc:sldMk cId="2278766372" sldId="326"/>
            <ac:picMk id="20" creationId="{00000000-0000-0000-0000-000000000000}"/>
          </ac:picMkLst>
        </pc:picChg>
        <pc:picChg chg="del">
          <ac:chgData name="Danielle" userId="e2554c37-e717-43a0-ba79-1183ca921ccd" providerId="ADAL" clId="{532B9EBF-9849-41A4-8561-2BCA020F2DAC}" dt="2020-08-14T06:39:53.436" v="1478" actId="478"/>
          <ac:picMkLst>
            <pc:docMk/>
            <pc:sldMk cId="2278766372" sldId="326"/>
            <ac:picMk id="21" creationId="{00000000-0000-0000-0000-000000000000}"/>
          </ac:picMkLst>
        </pc:picChg>
        <pc:picChg chg="del">
          <ac:chgData name="Danielle" userId="e2554c37-e717-43a0-ba79-1183ca921ccd" providerId="ADAL" clId="{532B9EBF-9849-41A4-8561-2BCA020F2DAC}" dt="2020-08-14T06:39:53.436" v="1478" actId="478"/>
          <ac:picMkLst>
            <pc:docMk/>
            <pc:sldMk cId="2278766372" sldId="326"/>
            <ac:picMk id="22" creationId="{00000000-0000-0000-0000-000000000000}"/>
          </ac:picMkLst>
        </pc:picChg>
        <pc:picChg chg="del">
          <ac:chgData name="Danielle" userId="e2554c37-e717-43a0-ba79-1183ca921ccd" providerId="ADAL" clId="{532B9EBF-9849-41A4-8561-2BCA020F2DAC}" dt="2020-08-14T06:39:53.436" v="1478" actId="478"/>
          <ac:picMkLst>
            <pc:docMk/>
            <pc:sldMk cId="2278766372" sldId="326"/>
            <ac:picMk id="23" creationId="{00000000-0000-0000-0000-000000000000}"/>
          </ac:picMkLst>
        </pc:picChg>
        <pc:cxnChg chg="mod">
          <ac:chgData name="Danielle" userId="e2554c37-e717-43a0-ba79-1183ca921ccd" providerId="ADAL" clId="{532B9EBF-9849-41A4-8561-2BCA020F2DAC}" dt="2020-08-14T06:38:10.532" v="1456"/>
          <ac:cxnSpMkLst>
            <pc:docMk/>
            <pc:sldMk cId="2278766372" sldId="326"/>
            <ac:cxnSpMk id="12" creationId="{3C06D37C-758A-485E-B6EF-2E5EA1AE7EB8}"/>
          </ac:cxnSpMkLst>
        </pc:cxnChg>
      </pc:sldChg>
      <pc:sldChg chg="addSp delSp modSp del mod delAnim">
        <pc:chgData name="Danielle" userId="e2554c37-e717-43a0-ba79-1183ca921ccd" providerId="ADAL" clId="{532B9EBF-9849-41A4-8561-2BCA020F2DAC}" dt="2020-08-14T06:42:30.194" v="1521" actId="47"/>
        <pc:sldMkLst>
          <pc:docMk/>
          <pc:sldMk cId="4098623409" sldId="327"/>
        </pc:sldMkLst>
        <pc:spChg chg="add mod">
          <ac:chgData name="Danielle" userId="e2554c37-e717-43a0-ba79-1183ca921ccd" providerId="ADAL" clId="{532B9EBF-9849-41A4-8561-2BCA020F2DAC}" dt="2020-08-14T06:36:09.718" v="1439" actId="13822"/>
          <ac:spMkLst>
            <pc:docMk/>
            <pc:sldMk cId="4098623409" sldId="327"/>
            <ac:spMk id="2" creationId="{AB222430-0FCA-4093-A74F-BA29E8E86548}"/>
          </ac:spMkLst>
        </pc:spChg>
        <pc:spChg chg="add mod">
          <ac:chgData name="Danielle" userId="e2554c37-e717-43a0-ba79-1183ca921ccd" providerId="ADAL" clId="{532B9EBF-9849-41A4-8561-2BCA020F2DAC}" dt="2020-08-14T06:36:44.202" v="1442" actId="207"/>
          <ac:spMkLst>
            <pc:docMk/>
            <pc:sldMk cId="4098623409" sldId="327"/>
            <ac:spMk id="3" creationId="{20F9F65F-22D5-43F5-85A5-AB5689DF830A}"/>
          </ac:spMkLst>
        </pc:spChg>
        <pc:spChg chg="add mod">
          <ac:chgData name="Danielle" userId="e2554c37-e717-43a0-ba79-1183ca921ccd" providerId="ADAL" clId="{532B9EBF-9849-41A4-8561-2BCA020F2DAC}" dt="2020-08-14T06:37:12.918" v="1446" actId="207"/>
          <ac:spMkLst>
            <pc:docMk/>
            <pc:sldMk cId="4098623409" sldId="327"/>
            <ac:spMk id="4" creationId="{B9FDD476-6833-4D07-8B72-E56C941E855B}"/>
          </ac:spMkLst>
        </pc:spChg>
        <pc:spChg chg="add mod">
          <ac:chgData name="Danielle" userId="e2554c37-e717-43a0-ba79-1183ca921ccd" providerId="ADAL" clId="{532B9EBF-9849-41A4-8561-2BCA020F2DAC}" dt="2020-08-14T06:36:50.146" v="1444" actId="207"/>
          <ac:spMkLst>
            <pc:docMk/>
            <pc:sldMk cId="4098623409" sldId="327"/>
            <ac:spMk id="5" creationId="{4A901690-0AD7-4C4D-9FCD-66DEC5E602DC}"/>
          </ac:spMkLst>
        </pc:spChg>
        <pc:spChg chg="add mod">
          <ac:chgData name="Danielle" userId="e2554c37-e717-43a0-ba79-1183ca921ccd" providerId="ADAL" clId="{532B9EBF-9849-41A4-8561-2BCA020F2DAC}" dt="2020-08-14T06:36:09.718" v="1439" actId="13822"/>
          <ac:spMkLst>
            <pc:docMk/>
            <pc:sldMk cId="4098623409" sldId="327"/>
            <ac:spMk id="6" creationId="{D2FBE3C6-E756-4D53-9F86-34AA068BC3C2}"/>
          </ac:spMkLst>
        </pc:spChg>
        <pc:spChg chg="add mod">
          <ac:chgData name="Danielle" userId="e2554c37-e717-43a0-ba79-1183ca921ccd" providerId="ADAL" clId="{532B9EBF-9849-41A4-8561-2BCA020F2DAC}" dt="2020-08-14T06:36:57.647" v="1445" actId="207"/>
          <ac:spMkLst>
            <pc:docMk/>
            <pc:sldMk cId="4098623409" sldId="327"/>
            <ac:spMk id="7" creationId="{A97B4F11-50CC-4039-BFC3-AB68081FE5D0}"/>
          </ac:spMkLst>
        </pc:spChg>
        <pc:spChg chg="add mod">
          <ac:chgData name="Danielle" userId="e2554c37-e717-43a0-ba79-1183ca921ccd" providerId="ADAL" clId="{532B9EBF-9849-41A4-8561-2BCA020F2DAC}" dt="2020-08-14T06:36:47.249" v="1443" actId="207"/>
          <ac:spMkLst>
            <pc:docMk/>
            <pc:sldMk cId="4098623409" sldId="327"/>
            <ac:spMk id="8" creationId="{2F40D648-4B16-405C-8F68-07D7414A954A}"/>
          </ac:spMkLst>
        </pc:spChg>
        <pc:spChg chg="add">
          <ac:chgData name="Danielle" userId="e2554c37-e717-43a0-ba79-1183ca921ccd" providerId="ADAL" clId="{532B9EBF-9849-41A4-8561-2BCA020F2DAC}" dt="2020-08-14T06:40:42.774" v="1494" actId="22"/>
          <ac:spMkLst>
            <pc:docMk/>
            <pc:sldMk cId="4098623409" sldId="327"/>
            <ac:spMk id="17" creationId="{B673BF43-09CF-4E5C-ABBA-D88511F055AB}"/>
          </ac:spMkLst>
        </pc:spChg>
        <pc:spChg chg="del">
          <ac:chgData name="Danielle" userId="e2554c37-e717-43a0-ba79-1183ca921ccd" providerId="ADAL" clId="{532B9EBF-9849-41A4-8561-2BCA020F2DAC}" dt="2020-08-14T06:40:41.970" v="1493" actId="478"/>
          <ac:spMkLst>
            <pc:docMk/>
            <pc:sldMk cId="4098623409" sldId="327"/>
            <ac:spMk id="19" creationId="{00000000-0000-0000-0000-000000000000}"/>
          </ac:spMkLst>
        </pc:spChg>
        <pc:spChg chg="add">
          <ac:chgData name="Danielle" userId="e2554c37-e717-43a0-ba79-1183ca921ccd" providerId="ADAL" clId="{532B9EBF-9849-41A4-8561-2BCA020F2DAC}" dt="2020-08-14T06:40:42.774" v="1494" actId="22"/>
          <ac:spMkLst>
            <pc:docMk/>
            <pc:sldMk cId="4098623409" sldId="327"/>
            <ac:spMk id="29" creationId="{B584B132-EC64-412E-9A5C-F95E7218C7E7}"/>
          </ac:spMkLst>
        </pc:spChg>
        <pc:spChg chg="add">
          <ac:chgData name="Danielle" userId="e2554c37-e717-43a0-ba79-1183ca921ccd" providerId="ADAL" clId="{532B9EBF-9849-41A4-8561-2BCA020F2DAC}" dt="2020-08-14T06:40:42.774" v="1494" actId="22"/>
          <ac:spMkLst>
            <pc:docMk/>
            <pc:sldMk cId="4098623409" sldId="327"/>
            <ac:spMk id="31" creationId="{9670D05B-4AF0-4115-98D1-0FD0EA7F2979}"/>
          </ac:spMkLst>
        </pc:spChg>
        <pc:spChg chg="add">
          <ac:chgData name="Danielle" userId="e2554c37-e717-43a0-ba79-1183ca921ccd" providerId="ADAL" clId="{532B9EBF-9849-41A4-8561-2BCA020F2DAC}" dt="2020-08-14T06:40:42.774" v="1494" actId="22"/>
          <ac:spMkLst>
            <pc:docMk/>
            <pc:sldMk cId="4098623409" sldId="327"/>
            <ac:spMk id="16384" creationId="{4815902F-3EBB-4315-91BF-51FB6541A94C}"/>
          </ac:spMkLst>
        </pc:spChg>
        <pc:spChg chg="mod">
          <ac:chgData name="Danielle" userId="e2554c37-e717-43a0-ba79-1183ca921ccd" providerId="ADAL" clId="{532B9EBF-9849-41A4-8561-2BCA020F2DAC}" dt="2020-08-14T06:38:31.176" v="1461" actId="2711"/>
          <ac:spMkLst>
            <pc:docMk/>
            <pc:sldMk cId="4098623409" sldId="327"/>
            <ac:spMk id="16386" creationId="{00000000-0000-0000-0000-000000000000}"/>
          </ac:spMkLst>
        </pc:spChg>
        <pc:grpChg chg="add mod">
          <ac:chgData name="Danielle" userId="e2554c37-e717-43a0-ba79-1183ca921ccd" providerId="ADAL" clId="{532B9EBF-9849-41A4-8561-2BCA020F2DAC}" dt="2020-08-14T06:38:00.423" v="1451" actId="164"/>
          <ac:grpSpMkLst>
            <pc:docMk/>
            <pc:sldMk cId="4098623409" sldId="327"/>
            <ac:grpSpMk id="9" creationId="{DD6BC601-5DEF-45BD-B87C-90C097182E27}"/>
          </ac:grpSpMkLst>
        </pc:grpChg>
        <pc:grpChg chg="add mod">
          <ac:chgData name="Danielle" userId="e2554c37-e717-43a0-ba79-1183ca921ccd" providerId="ADAL" clId="{532B9EBF-9849-41A4-8561-2BCA020F2DAC}" dt="2020-08-14T06:38:03.452" v="1452" actId="1076"/>
          <ac:grpSpMkLst>
            <pc:docMk/>
            <pc:sldMk cId="4098623409" sldId="327"/>
            <ac:grpSpMk id="13" creationId="{A206AB45-6057-4935-8C2E-39C1B00BAC2A}"/>
          </ac:grpSpMkLst>
        </pc:grpChg>
        <pc:graphicFrameChg chg="add mod">
          <ac:chgData name="Danielle" userId="e2554c37-e717-43a0-ba79-1183ca921ccd" providerId="ADAL" clId="{532B9EBF-9849-41A4-8561-2BCA020F2DAC}" dt="2020-08-14T06:41:10.836" v="1500" actId="20577"/>
          <ac:graphicFrameMkLst>
            <pc:docMk/>
            <pc:sldMk cId="4098623409" sldId="327"/>
            <ac:graphicFrameMk id="15" creationId="{3CE2CC50-FBE5-4D91-A6EB-B89B12E7A694}"/>
          </ac:graphicFrameMkLst>
        </pc:graphicFrameChg>
        <pc:graphicFrameChg chg="del mod modGraphic">
          <ac:chgData name="Danielle" userId="e2554c37-e717-43a0-ba79-1183ca921ccd" providerId="ADAL" clId="{532B9EBF-9849-41A4-8561-2BCA020F2DAC}" dt="2020-08-14T06:41:15.582" v="1501" actId="478"/>
          <ac:graphicFrameMkLst>
            <pc:docMk/>
            <pc:sldMk cId="4098623409" sldId="327"/>
            <ac:graphicFrameMk id="24" creationId="{00000000-0000-0000-0000-000000000000}"/>
          </ac:graphicFrameMkLst>
        </pc:graphicFrameChg>
        <pc:picChg chg="del mod">
          <ac:chgData name="Danielle" userId="e2554c37-e717-43a0-ba79-1183ca921ccd" providerId="ADAL" clId="{532B9EBF-9849-41A4-8561-2BCA020F2DAC}" dt="2020-08-14T06:35:25.063" v="1428" actId="478"/>
          <ac:picMkLst>
            <pc:docMk/>
            <pc:sldMk cId="4098623409" sldId="327"/>
            <ac:picMk id="18" creationId="{00000000-0000-0000-0000-000000000000}"/>
          </ac:picMkLst>
        </pc:picChg>
        <pc:picChg chg="del mod">
          <ac:chgData name="Danielle" userId="e2554c37-e717-43a0-ba79-1183ca921ccd" providerId="ADAL" clId="{532B9EBF-9849-41A4-8561-2BCA020F2DAC}" dt="2020-08-14T06:35:43.984" v="1433" actId="478"/>
          <ac:picMkLst>
            <pc:docMk/>
            <pc:sldMk cId="4098623409" sldId="327"/>
            <ac:picMk id="20" creationId="{00000000-0000-0000-0000-000000000000}"/>
          </ac:picMkLst>
        </pc:picChg>
        <pc:picChg chg="del mod">
          <ac:chgData name="Danielle" userId="e2554c37-e717-43a0-ba79-1183ca921ccd" providerId="ADAL" clId="{532B9EBF-9849-41A4-8561-2BCA020F2DAC}" dt="2020-08-14T06:35:46.382" v="1434" actId="478"/>
          <ac:picMkLst>
            <pc:docMk/>
            <pc:sldMk cId="4098623409" sldId="327"/>
            <ac:picMk id="21" creationId="{00000000-0000-0000-0000-000000000000}"/>
          </ac:picMkLst>
        </pc:picChg>
        <pc:picChg chg="del mod">
          <ac:chgData name="Danielle" userId="e2554c37-e717-43a0-ba79-1183ca921ccd" providerId="ADAL" clId="{532B9EBF-9849-41A4-8561-2BCA020F2DAC}" dt="2020-08-14T06:35:48.949" v="1435" actId="478"/>
          <ac:picMkLst>
            <pc:docMk/>
            <pc:sldMk cId="4098623409" sldId="327"/>
            <ac:picMk id="22" creationId="{00000000-0000-0000-0000-000000000000}"/>
          </ac:picMkLst>
        </pc:picChg>
        <pc:picChg chg="del mod">
          <ac:chgData name="Danielle" userId="e2554c37-e717-43a0-ba79-1183ca921ccd" providerId="ADAL" clId="{532B9EBF-9849-41A4-8561-2BCA020F2DAC}" dt="2020-08-14T06:35:50.620" v="1436" actId="478"/>
          <ac:picMkLst>
            <pc:docMk/>
            <pc:sldMk cId="4098623409" sldId="327"/>
            <ac:picMk id="23" creationId="{00000000-0000-0000-0000-000000000000}"/>
          </ac:picMkLst>
        </pc:picChg>
        <pc:cxnChg chg="add mod">
          <ac:chgData name="Danielle" userId="e2554c37-e717-43a0-ba79-1183ca921ccd" providerId="ADAL" clId="{532B9EBF-9849-41A4-8561-2BCA020F2DAC}" dt="2020-08-14T06:38:00.423" v="1451" actId="164"/>
          <ac:cxnSpMkLst>
            <pc:docMk/>
            <pc:sldMk cId="4098623409" sldId="327"/>
            <ac:cxnSpMk id="11" creationId="{5204C4E0-4396-404C-A548-ADF187D3A677}"/>
          </ac:cxnSpMkLst>
        </pc:cxnChg>
      </pc:sldChg>
      <pc:sldChg chg="addSp delSp modSp mod delAnim">
        <pc:chgData name="Danielle" userId="e2554c37-e717-43a0-ba79-1183ca921ccd" providerId="ADAL" clId="{532B9EBF-9849-41A4-8561-2BCA020F2DAC}" dt="2020-08-14T06:43:00.904" v="1527" actId="20577"/>
        <pc:sldMkLst>
          <pc:docMk/>
          <pc:sldMk cId="3179392824" sldId="328"/>
        </pc:sldMkLst>
        <pc:spChg chg="add">
          <ac:chgData name="Danielle" userId="e2554c37-e717-43a0-ba79-1183ca921ccd" providerId="ADAL" clId="{532B9EBF-9849-41A4-8561-2BCA020F2DAC}" dt="2020-08-14T06:41:26.976" v="1506" actId="22"/>
          <ac:spMkLst>
            <pc:docMk/>
            <pc:sldMk cId="3179392824" sldId="328"/>
            <ac:spMk id="3" creationId="{C0D19035-9AE6-4DC0-B92C-491A6F943C3B}"/>
          </ac:spMkLst>
        </pc:spChg>
        <pc:spChg chg="add">
          <ac:chgData name="Danielle" userId="e2554c37-e717-43a0-ba79-1183ca921ccd" providerId="ADAL" clId="{532B9EBF-9849-41A4-8561-2BCA020F2DAC}" dt="2020-08-14T06:41:26.976" v="1506" actId="22"/>
          <ac:spMkLst>
            <pc:docMk/>
            <pc:sldMk cId="3179392824" sldId="328"/>
            <ac:spMk id="4" creationId="{73E7DC06-6777-453F-92E0-8446744B045A}"/>
          </ac:spMkLst>
        </pc:spChg>
        <pc:spChg chg="add">
          <ac:chgData name="Danielle" userId="e2554c37-e717-43a0-ba79-1183ca921ccd" providerId="ADAL" clId="{532B9EBF-9849-41A4-8561-2BCA020F2DAC}" dt="2020-08-14T06:41:26.976" v="1506" actId="22"/>
          <ac:spMkLst>
            <pc:docMk/>
            <pc:sldMk cId="3179392824" sldId="328"/>
            <ac:spMk id="5" creationId="{14E3BCA3-F05A-4574-95E7-8A1FF3B45832}"/>
          </ac:spMkLst>
        </pc:spChg>
        <pc:spChg chg="add">
          <ac:chgData name="Danielle" userId="e2554c37-e717-43a0-ba79-1183ca921ccd" providerId="ADAL" clId="{532B9EBF-9849-41A4-8561-2BCA020F2DAC}" dt="2020-08-14T06:41:26.976" v="1506" actId="22"/>
          <ac:spMkLst>
            <pc:docMk/>
            <pc:sldMk cId="3179392824" sldId="328"/>
            <ac:spMk id="6" creationId="{08EC77D4-F8E8-4D52-97C6-3D23BCAD4161}"/>
          </ac:spMkLst>
        </pc:spChg>
        <pc:spChg chg="mod">
          <ac:chgData name="Danielle" userId="e2554c37-e717-43a0-ba79-1183ca921ccd" providerId="ADAL" clId="{532B9EBF-9849-41A4-8561-2BCA020F2DAC}" dt="2020-08-14T06:38:14.861" v="1458"/>
          <ac:spMkLst>
            <pc:docMk/>
            <pc:sldMk cId="3179392824" sldId="328"/>
            <ac:spMk id="13" creationId="{4E987871-C44B-4861-A00D-B7C9DC01E166}"/>
          </ac:spMkLst>
        </pc:spChg>
        <pc:spChg chg="mod">
          <ac:chgData name="Danielle" userId="e2554c37-e717-43a0-ba79-1183ca921ccd" providerId="ADAL" clId="{532B9EBF-9849-41A4-8561-2BCA020F2DAC}" dt="2020-08-14T06:38:14.861" v="1458"/>
          <ac:spMkLst>
            <pc:docMk/>
            <pc:sldMk cId="3179392824" sldId="328"/>
            <ac:spMk id="14" creationId="{C10ACF5B-0252-48D8-A0BD-F09B80BCDE46}"/>
          </ac:spMkLst>
        </pc:spChg>
        <pc:spChg chg="mod">
          <ac:chgData name="Danielle" userId="e2554c37-e717-43a0-ba79-1183ca921ccd" providerId="ADAL" clId="{532B9EBF-9849-41A4-8561-2BCA020F2DAC}" dt="2020-08-14T06:38:14.861" v="1458"/>
          <ac:spMkLst>
            <pc:docMk/>
            <pc:sldMk cId="3179392824" sldId="328"/>
            <ac:spMk id="15" creationId="{54669A30-4C13-4E7C-B2CB-2EF1A81BC2BD}"/>
          </ac:spMkLst>
        </pc:spChg>
        <pc:spChg chg="mod">
          <ac:chgData name="Danielle" userId="e2554c37-e717-43a0-ba79-1183ca921ccd" providerId="ADAL" clId="{532B9EBF-9849-41A4-8561-2BCA020F2DAC}" dt="2020-08-14T06:38:14.861" v="1458"/>
          <ac:spMkLst>
            <pc:docMk/>
            <pc:sldMk cId="3179392824" sldId="328"/>
            <ac:spMk id="16" creationId="{33B05A5A-ABC9-4CF5-8DB5-B22DB40018B9}"/>
          </ac:spMkLst>
        </pc:spChg>
        <pc:spChg chg="mod">
          <ac:chgData name="Danielle" userId="e2554c37-e717-43a0-ba79-1183ca921ccd" providerId="ADAL" clId="{532B9EBF-9849-41A4-8561-2BCA020F2DAC}" dt="2020-08-14T06:38:14.861" v="1458"/>
          <ac:spMkLst>
            <pc:docMk/>
            <pc:sldMk cId="3179392824" sldId="328"/>
            <ac:spMk id="17" creationId="{5B22015D-5B88-4D7C-BA1C-6A29893D51E8}"/>
          </ac:spMkLst>
        </pc:spChg>
        <pc:spChg chg="del">
          <ac:chgData name="Danielle" userId="e2554c37-e717-43a0-ba79-1183ca921ccd" providerId="ADAL" clId="{532B9EBF-9849-41A4-8561-2BCA020F2DAC}" dt="2020-08-14T06:41:25.872" v="1505" actId="478"/>
          <ac:spMkLst>
            <pc:docMk/>
            <pc:sldMk cId="3179392824" sldId="328"/>
            <ac:spMk id="19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6:38:14.861" v="1458"/>
          <ac:spMkLst>
            <pc:docMk/>
            <pc:sldMk cId="3179392824" sldId="328"/>
            <ac:spMk id="25" creationId="{D5BFE0CD-B064-433E-9FDA-0D2A5F49D85F}"/>
          </ac:spMkLst>
        </pc:spChg>
        <pc:spChg chg="mod">
          <ac:chgData name="Danielle" userId="e2554c37-e717-43a0-ba79-1183ca921ccd" providerId="ADAL" clId="{532B9EBF-9849-41A4-8561-2BCA020F2DAC}" dt="2020-08-14T06:38:14.861" v="1458"/>
          <ac:spMkLst>
            <pc:docMk/>
            <pc:sldMk cId="3179392824" sldId="328"/>
            <ac:spMk id="26" creationId="{B6D7E1A2-4760-431F-AFB5-340048EA7CE7}"/>
          </ac:spMkLst>
        </pc:spChg>
        <pc:spChg chg="mod">
          <ac:chgData name="Danielle" userId="e2554c37-e717-43a0-ba79-1183ca921ccd" providerId="ADAL" clId="{532B9EBF-9849-41A4-8561-2BCA020F2DAC}" dt="2020-08-14T06:38:38.064" v="1462" actId="2711"/>
          <ac:spMkLst>
            <pc:docMk/>
            <pc:sldMk cId="3179392824" sldId="328"/>
            <ac:spMk id="17410" creationId="{00000000-0000-0000-0000-000000000000}"/>
          </ac:spMkLst>
        </pc:spChg>
        <pc:grpChg chg="add mod">
          <ac:chgData name="Danielle" userId="e2554c37-e717-43a0-ba79-1183ca921ccd" providerId="ADAL" clId="{532B9EBF-9849-41A4-8561-2BCA020F2DAC}" dt="2020-08-14T06:38:14.861" v="1458"/>
          <ac:grpSpMkLst>
            <pc:docMk/>
            <pc:sldMk cId="3179392824" sldId="328"/>
            <ac:grpSpMk id="10" creationId="{A20AB729-E1E1-40BA-80B2-17DDE8563083}"/>
          </ac:grpSpMkLst>
        </pc:grpChg>
        <pc:grpChg chg="mod">
          <ac:chgData name="Danielle" userId="e2554c37-e717-43a0-ba79-1183ca921ccd" providerId="ADAL" clId="{532B9EBF-9849-41A4-8561-2BCA020F2DAC}" dt="2020-08-14T06:38:14.861" v="1458"/>
          <ac:grpSpMkLst>
            <pc:docMk/>
            <pc:sldMk cId="3179392824" sldId="328"/>
            <ac:grpSpMk id="11" creationId="{1705DABC-E3B1-4F6E-AC36-EDB24D7FF300}"/>
          </ac:grpSpMkLst>
        </pc:grpChg>
        <pc:graphicFrameChg chg="add mod">
          <ac:chgData name="Danielle" userId="e2554c37-e717-43a0-ba79-1183ca921ccd" providerId="ADAL" clId="{532B9EBF-9849-41A4-8561-2BCA020F2DAC}" dt="2020-08-14T06:43:00.904" v="1527" actId="20577"/>
          <ac:graphicFrameMkLst>
            <pc:docMk/>
            <pc:sldMk cId="3179392824" sldId="328"/>
            <ac:graphicFrameMk id="2" creationId="{2113158C-DCE5-4BFF-9218-64ABA464612D}"/>
          </ac:graphicFrameMkLst>
        </pc:graphicFrameChg>
        <pc:graphicFrameChg chg="del mod modGraphic">
          <ac:chgData name="Danielle" userId="e2554c37-e717-43a0-ba79-1183ca921ccd" providerId="ADAL" clId="{532B9EBF-9849-41A4-8561-2BCA020F2DAC}" dt="2020-08-14T06:41:57.530" v="1513" actId="478"/>
          <ac:graphicFrameMkLst>
            <pc:docMk/>
            <pc:sldMk cId="3179392824" sldId="328"/>
            <ac:graphicFrameMk id="24" creationId="{00000000-0000-0000-0000-000000000000}"/>
          </ac:graphicFrameMkLst>
        </pc:graphicFrameChg>
        <pc:picChg chg="del">
          <ac:chgData name="Danielle" userId="e2554c37-e717-43a0-ba79-1183ca921ccd" providerId="ADAL" clId="{532B9EBF-9849-41A4-8561-2BCA020F2DAC}" dt="2020-08-14T06:38:14.223" v="1457" actId="478"/>
          <ac:picMkLst>
            <pc:docMk/>
            <pc:sldMk cId="3179392824" sldId="328"/>
            <ac:picMk id="18" creationId="{00000000-0000-0000-0000-000000000000}"/>
          </ac:picMkLst>
        </pc:picChg>
        <pc:picChg chg="del">
          <ac:chgData name="Danielle" userId="e2554c37-e717-43a0-ba79-1183ca921ccd" providerId="ADAL" clId="{532B9EBF-9849-41A4-8561-2BCA020F2DAC}" dt="2020-08-14T06:41:19.388" v="1502" actId="478"/>
          <ac:picMkLst>
            <pc:docMk/>
            <pc:sldMk cId="3179392824" sldId="328"/>
            <ac:picMk id="20" creationId="{00000000-0000-0000-0000-000000000000}"/>
          </ac:picMkLst>
        </pc:picChg>
        <pc:picChg chg="del">
          <ac:chgData name="Danielle" userId="e2554c37-e717-43a0-ba79-1183ca921ccd" providerId="ADAL" clId="{532B9EBF-9849-41A4-8561-2BCA020F2DAC}" dt="2020-08-14T06:41:19.388" v="1502" actId="478"/>
          <ac:picMkLst>
            <pc:docMk/>
            <pc:sldMk cId="3179392824" sldId="328"/>
            <ac:picMk id="21" creationId="{00000000-0000-0000-0000-000000000000}"/>
          </ac:picMkLst>
        </pc:picChg>
        <pc:picChg chg="del">
          <ac:chgData name="Danielle" userId="e2554c37-e717-43a0-ba79-1183ca921ccd" providerId="ADAL" clId="{532B9EBF-9849-41A4-8561-2BCA020F2DAC}" dt="2020-08-14T06:41:19.388" v="1502" actId="478"/>
          <ac:picMkLst>
            <pc:docMk/>
            <pc:sldMk cId="3179392824" sldId="328"/>
            <ac:picMk id="22" creationId="{00000000-0000-0000-0000-000000000000}"/>
          </ac:picMkLst>
        </pc:picChg>
        <pc:picChg chg="del">
          <ac:chgData name="Danielle" userId="e2554c37-e717-43a0-ba79-1183ca921ccd" providerId="ADAL" clId="{532B9EBF-9849-41A4-8561-2BCA020F2DAC}" dt="2020-08-14T06:41:19.388" v="1502" actId="478"/>
          <ac:picMkLst>
            <pc:docMk/>
            <pc:sldMk cId="3179392824" sldId="328"/>
            <ac:picMk id="23" creationId="{00000000-0000-0000-0000-000000000000}"/>
          </ac:picMkLst>
        </pc:picChg>
        <pc:cxnChg chg="mod">
          <ac:chgData name="Danielle" userId="e2554c37-e717-43a0-ba79-1183ca921ccd" providerId="ADAL" clId="{532B9EBF-9849-41A4-8561-2BCA020F2DAC}" dt="2020-08-14T06:38:14.861" v="1458"/>
          <ac:cxnSpMkLst>
            <pc:docMk/>
            <pc:sldMk cId="3179392824" sldId="328"/>
            <ac:cxnSpMk id="12" creationId="{136EDA68-B6BD-47E4-9D79-3B376075B37C}"/>
          </ac:cxnSpMkLst>
        </pc:cxnChg>
      </pc:sldChg>
      <pc:sldChg chg="modSp del mod">
        <pc:chgData name="Danielle" userId="e2554c37-e717-43a0-ba79-1183ca921ccd" providerId="ADAL" clId="{532B9EBF-9849-41A4-8561-2BCA020F2DAC}" dt="2020-08-14T06:43:16.487" v="1530" actId="47"/>
        <pc:sldMkLst>
          <pc:docMk/>
          <pc:sldMk cId="3019972307" sldId="329"/>
        </pc:sldMkLst>
        <pc:spChg chg="mod">
          <ac:chgData name="Danielle" userId="e2554c37-e717-43a0-ba79-1183ca921ccd" providerId="ADAL" clId="{532B9EBF-9849-41A4-8561-2BCA020F2DAC}" dt="2020-08-14T06:38:46.754" v="1463" actId="2711"/>
          <ac:spMkLst>
            <pc:docMk/>
            <pc:sldMk cId="3019972307" sldId="329"/>
            <ac:spMk id="18434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6:38:57.850" v="1465" actId="13822"/>
          <ac:spMkLst>
            <pc:docMk/>
            <pc:sldMk cId="3019972307" sldId="329"/>
            <ac:spMk id="18450" creationId="{00000000-0000-0000-0000-000000000000}"/>
          </ac:spMkLst>
        </pc:spChg>
      </pc:sldChg>
      <pc:sldChg chg="del">
        <pc:chgData name="Danielle" userId="e2554c37-e717-43a0-ba79-1183ca921ccd" providerId="ADAL" clId="{532B9EBF-9849-41A4-8561-2BCA020F2DAC}" dt="2020-08-14T06:43:16.913" v="1531" actId="47"/>
        <pc:sldMkLst>
          <pc:docMk/>
          <pc:sldMk cId="1888810289" sldId="330"/>
        </pc:sldMkLst>
      </pc:sldChg>
      <pc:sldChg chg="del">
        <pc:chgData name="Danielle" userId="e2554c37-e717-43a0-ba79-1183ca921ccd" providerId="ADAL" clId="{532B9EBF-9849-41A4-8561-2BCA020F2DAC}" dt="2020-08-14T06:43:17.353" v="1532" actId="47"/>
        <pc:sldMkLst>
          <pc:docMk/>
          <pc:sldMk cId="999909293" sldId="331"/>
        </pc:sldMkLst>
      </pc:sldChg>
      <pc:sldChg chg="modSp mod">
        <pc:chgData name="Danielle" userId="e2554c37-e717-43a0-ba79-1183ca921ccd" providerId="ADAL" clId="{532B9EBF-9849-41A4-8561-2BCA020F2DAC}" dt="2020-08-13T20:30:53.275" v="1193" actId="6549"/>
        <pc:sldMkLst>
          <pc:docMk/>
          <pc:sldMk cId="789757591" sldId="332"/>
        </pc:sldMkLst>
        <pc:spChg chg="mod">
          <ac:chgData name="Danielle" userId="e2554c37-e717-43a0-ba79-1183ca921ccd" providerId="ADAL" clId="{532B9EBF-9849-41A4-8561-2BCA020F2DAC}" dt="2020-08-13T20:30:47.533" v="1192" actId="20577"/>
          <ac:spMkLst>
            <pc:docMk/>
            <pc:sldMk cId="789757591" sldId="332"/>
            <ac:spMk id="2" creationId="{00000000-0000-0000-0000-000000000000}"/>
          </ac:spMkLst>
        </pc:spChg>
        <pc:graphicFrameChg chg="mod modGraphic">
          <ac:chgData name="Danielle" userId="e2554c37-e717-43a0-ba79-1183ca921ccd" providerId="ADAL" clId="{532B9EBF-9849-41A4-8561-2BCA020F2DAC}" dt="2020-08-13T20:30:53.275" v="1193" actId="6549"/>
          <ac:graphicFrameMkLst>
            <pc:docMk/>
            <pc:sldMk cId="789757591" sldId="332"/>
            <ac:graphicFrameMk id="4" creationId="{00000000-0000-0000-0000-000000000000}"/>
          </ac:graphicFrameMkLst>
        </pc:graphicFrameChg>
      </pc:sldChg>
      <pc:sldChg chg="addSp delSp modSp mod modClrScheme modAnim chgLayout">
        <pc:chgData name="Danielle" userId="e2554c37-e717-43a0-ba79-1183ca921ccd" providerId="ADAL" clId="{532B9EBF-9849-41A4-8561-2BCA020F2DAC}" dt="2020-08-14T08:55:15.732" v="1857" actId="1076"/>
        <pc:sldMkLst>
          <pc:docMk/>
          <pc:sldMk cId="1508693860" sldId="333"/>
        </pc:sldMkLst>
        <pc:spChg chg="add mod">
          <ac:chgData name="Danielle" userId="e2554c37-e717-43a0-ba79-1183ca921ccd" providerId="ADAL" clId="{532B9EBF-9849-41A4-8561-2BCA020F2DAC}" dt="2020-08-14T08:53:57.900" v="1843" actId="6549"/>
          <ac:spMkLst>
            <pc:docMk/>
            <pc:sldMk cId="1508693860" sldId="333"/>
            <ac:spMk id="2" creationId="{55988BC9-61A3-4102-968E-7E14F619DD3D}"/>
          </ac:spMkLst>
        </pc:spChg>
        <pc:spChg chg="del">
          <ac:chgData name="Danielle" userId="e2554c37-e717-43a0-ba79-1183ca921ccd" providerId="ADAL" clId="{532B9EBF-9849-41A4-8561-2BCA020F2DAC}" dt="2020-08-14T08:49:35.574" v="1618" actId="478"/>
          <ac:spMkLst>
            <pc:docMk/>
            <pc:sldMk cId="1508693860" sldId="333"/>
            <ac:spMk id="5" creationId="{00000000-0000-0000-0000-000000000000}"/>
          </ac:spMkLst>
        </pc:spChg>
        <pc:picChg chg="add mod">
          <ac:chgData name="Danielle" userId="e2554c37-e717-43a0-ba79-1183ca921ccd" providerId="ADAL" clId="{532B9EBF-9849-41A4-8561-2BCA020F2DAC}" dt="2020-08-14T08:54:55.183" v="1849" actId="207"/>
          <ac:picMkLst>
            <pc:docMk/>
            <pc:sldMk cId="1508693860" sldId="333"/>
            <ac:picMk id="4" creationId="{A0C80952-5621-4820-815B-4539BF853E8A}"/>
          </ac:picMkLst>
        </pc:picChg>
        <pc:picChg chg="add mod">
          <ac:chgData name="Danielle" userId="e2554c37-e717-43a0-ba79-1183ca921ccd" providerId="ADAL" clId="{532B9EBF-9849-41A4-8561-2BCA020F2DAC}" dt="2020-08-14T08:54:36.958" v="1846" actId="1076"/>
          <ac:picMkLst>
            <pc:docMk/>
            <pc:sldMk cId="1508693860" sldId="333"/>
            <ac:picMk id="7" creationId="{CE84B976-5F33-46CC-96AF-2B55857FEB53}"/>
          </ac:picMkLst>
        </pc:picChg>
        <pc:picChg chg="add mod">
          <ac:chgData name="Danielle" userId="e2554c37-e717-43a0-ba79-1183ca921ccd" providerId="ADAL" clId="{532B9EBF-9849-41A4-8561-2BCA020F2DAC}" dt="2020-08-14T08:55:02.114" v="1852" actId="1076"/>
          <ac:picMkLst>
            <pc:docMk/>
            <pc:sldMk cId="1508693860" sldId="333"/>
            <ac:picMk id="8" creationId="{E552F864-59A3-4368-9E1E-DFE48566E760}"/>
          </ac:picMkLst>
        </pc:picChg>
        <pc:picChg chg="add mod">
          <ac:chgData name="Danielle" userId="e2554c37-e717-43a0-ba79-1183ca921ccd" providerId="ADAL" clId="{532B9EBF-9849-41A4-8561-2BCA020F2DAC}" dt="2020-08-14T08:55:11.210" v="1855" actId="1076"/>
          <ac:picMkLst>
            <pc:docMk/>
            <pc:sldMk cId="1508693860" sldId="333"/>
            <ac:picMk id="9" creationId="{566CB489-EE73-495B-80D2-764DA6969F61}"/>
          </ac:picMkLst>
        </pc:picChg>
        <pc:picChg chg="add mod">
          <ac:chgData name="Danielle" userId="e2554c37-e717-43a0-ba79-1183ca921ccd" providerId="ADAL" clId="{532B9EBF-9849-41A4-8561-2BCA020F2DAC}" dt="2020-08-14T08:55:15.732" v="1857" actId="1076"/>
          <ac:picMkLst>
            <pc:docMk/>
            <pc:sldMk cId="1508693860" sldId="333"/>
            <ac:picMk id="10" creationId="{F66EBEE4-528C-4D7A-BC53-7BDCF851D63F}"/>
          </ac:picMkLst>
        </pc:picChg>
      </pc:sldChg>
      <pc:sldChg chg="del mod modClrScheme chgLayout">
        <pc:chgData name="Danielle" userId="e2554c37-e717-43a0-ba79-1183ca921ccd" providerId="ADAL" clId="{532B9EBF-9849-41A4-8561-2BCA020F2DAC}" dt="2020-08-14T08:51:55.740" v="1740" actId="47"/>
        <pc:sldMkLst>
          <pc:docMk/>
          <pc:sldMk cId="2333297963" sldId="334"/>
        </pc:sldMkLst>
      </pc:sldChg>
      <pc:sldChg chg="del mod modClrScheme chgLayout">
        <pc:chgData name="Danielle" userId="e2554c37-e717-43a0-ba79-1183ca921ccd" providerId="ADAL" clId="{532B9EBF-9849-41A4-8561-2BCA020F2DAC}" dt="2020-08-14T08:51:59.567" v="1741" actId="47"/>
        <pc:sldMkLst>
          <pc:docMk/>
          <pc:sldMk cId="1528853286" sldId="335"/>
        </pc:sldMkLst>
      </pc:sldChg>
      <pc:sldChg chg="del mod modClrScheme chgLayout">
        <pc:chgData name="Danielle" userId="e2554c37-e717-43a0-ba79-1183ca921ccd" providerId="ADAL" clId="{532B9EBF-9849-41A4-8561-2BCA020F2DAC}" dt="2020-08-14T08:52:21.648" v="1762" actId="47"/>
        <pc:sldMkLst>
          <pc:docMk/>
          <pc:sldMk cId="2450353137" sldId="336"/>
        </pc:sldMkLst>
      </pc:sldChg>
      <pc:sldChg chg="del mod modClrScheme chgLayout">
        <pc:chgData name="Danielle" userId="e2554c37-e717-43a0-ba79-1183ca921ccd" providerId="ADAL" clId="{532B9EBF-9849-41A4-8561-2BCA020F2DAC}" dt="2020-08-14T08:52:26.605" v="1763" actId="47"/>
        <pc:sldMkLst>
          <pc:docMk/>
          <pc:sldMk cId="1125719845" sldId="337"/>
        </pc:sldMkLst>
      </pc:sldChg>
      <pc:sldChg chg="del mod modClrScheme chgLayout">
        <pc:chgData name="Danielle" userId="e2554c37-e717-43a0-ba79-1183ca921ccd" providerId="ADAL" clId="{532B9EBF-9849-41A4-8561-2BCA020F2DAC}" dt="2020-08-14T08:52:28.552" v="1764" actId="47"/>
        <pc:sldMkLst>
          <pc:docMk/>
          <pc:sldMk cId="2110809869" sldId="338"/>
        </pc:sldMkLst>
      </pc:sldChg>
      <pc:sldChg chg="del mod modClrScheme chgLayout">
        <pc:chgData name="Danielle" userId="e2554c37-e717-43a0-ba79-1183ca921ccd" providerId="ADAL" clId="{532B9EBF-9849-41A4-8561-2BCA020F2DAC}" dt="2020-08-14T08:53:03.093" v="1791" actId="47"/>
        <pc:sldMkLst>
          <pc:docMk/>
          <pc:sldMk cId="928326517" sldId="339"/>
        </pc:sldMkLst>
      </pc:sldChg>
      <pc:sldChg chg="del mod modClrScheme chgLayout">
        <pc:chgData name="Danielle" userId="e2554c37-e717-43a0-ba79-1183ca921ccd" providerId="ADAL" clId="{532B9EBF-9849-41A4-8561-2BCA020F2DAC}" dt="2020-08-14T08:53:04.328" v="1792" actId="47"/>
        <pc:sldMkLst>
          <pc:docMk/>
          <pc:sldMk cId="3912363069" sldId="340"/>
        </pc:sldMkLst>
      </pc:sldChg>
      <pc:sldChg chg="del mod modClrScheme chgLayout">
        <pc:chgData name="Danielle" userId="e2554c37-e717-43a0-ba79-1183ca921ccd" providerId="ADAL" clId="{532B9EBF-9849-41A4-8561-2BCA020F2DAC}" dt="2020-08-14T08:53:05.575" v="1793" actId="47"/>
        <pc:sldMkLst>
          <pc:docMk/>
          <pc:sldMk cId="248095544" sldId="341"/>
        </pc:sldMkLst>
      </pc:sldChg>
      <pc:sldChg chg="del mod modClrScheme chgLayout">
        <pc:chgData name="Danielle" userId="e2554c37-e717-43a0-ba79-1183ca921ccd" providerId="ADAL" clId="{532B9EBF-9849-41A4-8561-2BCA020F2DAC}" dt="2020-08-14T08:53:07.227" v="1794" actId="47"/>
        <pc:sldMkLst>
          <pc:docMk/>
          <pc:sldMk cId="906795838" sldId="342"/>
        </pc:sldMkLst>
      </pc:sldChg>
      <pc:sldChg chg="del mod modClrScheme chgLayout">
        <pc:chgData name="Danielle" userId="e2554c37-e717-43a0-ba79-1183ca921ccd" providerId="ADAL" clId="{532B9EBF-9849-41A4-8561-2BCA020F2DAC}" dt="2020-08-14T08:53:14.536" v="1795" actId="47"/>
        <pc:sldMkLst>
          <pc:docMk/>
          <pc:sldMk cId="800539015" sldId="343"/>
        </pc:sldMkLst>
      </pc:sldChg>
      <pc:sldChg chg="addSp delSp modSp mod modClrScheme modAnim chgLayout">
        <pc:chgData name="Danielle" userId="e2554c37-e717-43a0-ba79-1183ca921ccd" providerId="ADAL" clId="{532B9EBF-9849-41A4-8561-2BCA020F2DAC}" dt="2020-08-14T09:04:40.170" v="2053" actId="1038"/>
        <pc:sldMkLst>
          <pc:docMk/>
          <pc:sldMk cId="2238529792" sldId="344"/>
        </pc:sldMkLst>
        <pc:spChg chg="add mod">
          <ac:chgData name="Danielle" userId="e2554c37-e717-43a0-ba79-1183ca921ccd" providerId="ADAL" clId="{532B9EBF-9849-41A4-8561-2BCA020F2DAC}" dt="2020-08-14T09:03:08.369" v="2010"/>
          <ac:spMkLst>
            <pc:docMk/>
            <pc:sldMk cId="2238529792" sldId="344"/>
            <ac:spMk id="2" creationId="{7FDF2653-7714-42A5-A4FE-81B7D39970A5}"/>
          </ac:spMkLst>
        </pc:spChg>
        <pc:spChg chg="del mod">
          <ac:chgData name="Danielle" userId="e2554c37-e717-43a0-ba79-1183ca921ccd" providerId="ADAL" clId="{532B9EBF-9849-41A4-8561-2BCA020F2DAC}" dt="2020-08-14T09:03:09.261" v="2012"/>
          <ac:spMkLst>
            <pc:docMk/>
            <pc:sldMk cId="2238529792" sldId="344"/>
            <ac:spMk id="4" creationId="{00000000-0000-0000-0000-000000000000}"/>
          </ac:spMkLst>
        </pc:spChg>
        <pc:spChg chg="del">
          <ac:chgData name="Danielle" userId="e2554c37-e717-43a0-ba79-1183ca921ccd" providerId="ADAL" clId="{532B9EBF-9849-41A4-8561-2BCA020F2DAC}" dt="2020-08-14T09:02:57.736" v="2007" actId="478"/>
          <ac:spMkLst>
            <pc:docMk/>
            <pc:sldMk cId="2238529792" sldId="344"/>
            <ac:spMk id="7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04:37.981" v="2052" actId="1037"/>
          <ac:spMkLst>
            <pc:docMk/>
            <pc:sldMk cId="2238529792" sldId="344"/>
            <ac:spMk id="8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4T09:04:40.170" v="2053" actId="1038"/>
          <ac:spMkLst>
            <pc:docMk/>
            <pc:sldMk cId="2238529792" sldId="344"/>
            <ac:spMk id="11" creationId="{00000000-0000-0000-0000-000000000000}"/>
          </ac:spMkLst>
        </pc:spChg>
        <pc:graphicFrameChg chg="mod modGraphic">
          <ac:chgData name="Danielle" userId="e2554c37-e717-43a0-ba79-1183ca921ccd" providerId="ADAL" clId="{532B9EBF-9849-41A4-8561-2BCA020F2DAC}" dt="2020-08-14T09:03:30.909" v="2015" actId="1076"/>
          <ac:graphicFrameMkLst>
            <pc:docMk/>
            <pc:sldMk cId="2238529792" sldId="344"/>
            <ac:graphicFrameMk id="10" creationId="{00000000-0000-0000-0000-000000000000}"/>
          </ac:graphicFrameMkLst>
        </pc:graphicFrameChg>
      </pc:sldChg>
      <pc:sldChg chg="del">
        <pc:chgData name="Danielle" userId="e2554c37-e717-43a0-ba79-1183ca921ccd" providerId="ADAL" clId="{532B9EBF-9849-41A4-8561-2BCA020F2DAC}" dt="2020-08-14T09:41:30.860" v="2123" actId="47"/>
        <pc:sldMkLst>
          <pc:docMk/>
          <pc:sldMk cId="1898129453" sldId="346"/>
        </pc:sldMkLst>
      </pc:sldChg>
      <pc:sldChg chg="addSp delSp modSp mod modClrScheme delAnim modAnim chgLayout modNotesTx">
        <pc:chgData name="Danielle" userId="e2554c37-e717-43a0-ba79-1183ca921ccd" providerId="ADAL" clId="{532B9EBF-9849-41A4-8561-2BCA020F2DAC}" dt="2020-08-14T09:00:31.692" v="1949"/>
        <pc:sldMkLst>
          <pc:docMk/>
          <pc:sldMk cId="2808826778" sldId="348"/>
        </pc:sldMkLst>
        <pc:spChg chg="mod">
          <ac:chgData name="Danielle" userId="e2554c37-e717-43a0-ba79-1183ca921ccd" providerId="ADAL" clId="{532B9EBF-9849-41A4-8561-2BCA020F2DAC}" dt="2020-08-14T09:00:06.113" v="1943" actId="20577"/>
          <ac:spMkLst>
            <pc:docMk/>
            <pc:sldMk cId="2808826778" sldId="348"/>
            <ac:spMk id="5" creationId="{00000000-0000-0000-0000-000000000000}"/>
          </ac:spMkLst>
        </pc:spChg>
        <pc:spChg chg="del">
          <ac:chgData name="Danielle" userId="e2554c37-e717-43a0-ba79-1183ca921ccd" providerId="ADAL" clId="{532B9EBF-9849-41A4-8561-2BCA020F2DAC}" dt="2020-08-14T08:56:35.626" v="1865" actId="478"/>
          <ac:spMkLst>
            <pc:docMk/>
            <pc:sldMk cId="2808826778" sldId="348"/>
            <ac:spMk id="6" creationId="{00000000-0000-0000-0000-000000000000}"/>
          </ac:spMkLst>
        </pc:spChg>
        <pc:spChg chg="del">
          <ac:chgData name="Danielle" userId="e2554c37-e717-43a0-ba79-1183ca921ccd" providerId="ADAL" clId="{532B9EBF-9849-41A4-8561-2BCA020F2DAC}" dt="2020-08-14T08:56:37.496" v="1866" actId="478"/>
          <ac:spMkLst>
            <pc:docMk/>
            <pc:sldMk cId="2808826778" sldId="348"/>
            <ac:spMk id="7" creationId="{00000000-0000-0000-0000-000000000000}"/>
          </ac:spMkLst>
        </pc:spChg>
        <pc:picChg chg="add mod">
          <ac:chgData name="Danielle" userId="e2554c37-e717-43a0-ba79-1183ca921ccd" providerId="ADAL" clId="{532B9EBF-9849-41A4-8561-2BCA020F2DAC}" dt="2020-08-14T08:58:02.997" v="1892" actId="1076"/>
          <ac:picMkLst>
            <pc:docMk/>
            <pc:sldMk cId="2808826778" sldId="348"/>
            <ac:picMk id="2" creationId="{5EFAB91D-DA3D-48B6-80AC-081A2D2A8DFB}"/>
          </ac:picMkLst>
        </pc:picChg>
      </pc:sldChg>
      <pc:sldChg chg="del">
        <pc:chgData name="Danielle" userId="e2554c37-e717-43a0-ba79-1183ca921ccd" providerId="ADAL" clId="{532B9EBF-9849-41A4-8561-2BCA020F2DAC}" dt="2020-08-14T09:46:46.378" v="2454" actId="47"/>
        <pc:sldMkLst>
          <pc:docMk/>
          <pc:sldMk cId="1115034146" sldId="349"/>
        </pc:sldMkLst>
      </pc:sldChg>
      <pc:sldChg chg="addSp delSp modSp mod">
        <pc:chgData name="Danielle" userId="e2554c37-e717-43a0-ba79-1183ca921ccd" providerId="ADAL" clId="{532B9EBF-9849-41A4-8561-2BCA020F2DAC}" dt="2020-08-14T10:36:14.083" v="3098" actId="478"/>
        <pc:sldMkLst>
          <pc:docMk/>
          <pc:sldMk cId="218992705" sldId="350"/>
        </pc:sldMkLst>
        <pc:spChg chg="del mod">
          <ac:chgData name="Danielle" userId="e2554c37-e717-43a0-ba79-1183ca921ccd" providerId="ADAL" clId="{532B9EBF-9849-41A4-8561-2BCA020F2DAC}" dt="2020-08-14T10:31:20.032" v="2962" actId="478"/>
          <ac:spMkLst>
            <pc:docMk/>
            <pc:sldMk cId="218992705" sldId="350"/>
            <ac:spMk id="2" creationId="{00000000-0000-0000-0000-000000000000}"/>
          </ac:spMkLst>
        </pc:spChg>
        <pc:spChg chg="add del mod">
          <ac:chgData name="Danielle" userId="e2554c37-e717-43a0-ba79-1183ca921ccd" providerId="ADAL" clId="{532B9EBF-9849-41A4-8561-2BCA020F2DAC}" dt="2020-08-14T10:33:06.057" v="2992" actId="478"/>
          <ac:spMkLst>
            <pc:docMk/>
            <pc:sldMk cId="218992705" sldId="350"/>
            <ac:spMk id="3" creationId="{00000000-0000-0000-0000-000000000000}"/>
          </ac:spMkLst>
        </pc:spChg>
        <pc:spChg chg="add del mod">
          <ac:chgData name="Danielle" userId="e2554c37-e717-43a0-ba79-1183ca921ccd" providerId="ADAL" clId="{532B9EBF-9849-41A4-8561-2BCA020F2DAC}" dt="2020-08-14T10:35:38.501" v="3078" actId="478"/>
          <ac:spMkLst>
            <pc:docMk/>
            <pc:sldMk cId="218992705" sldId="350"/>
            <ac:spMk id="4" creationId="{00000000-0000-0000-0000-000000000000}"/>
          </ac:spMkLst>
        </pc:spChg>
        <pc:spChg chg="add del mod">
          <ac:chgData name="Danielle" userId="e2554c37-e717-43a0-ba79-1183ca921ccd" providerId="ADAL" clId="{532B9EBF-9849-41A4-8561-2BCA020F2DAC}" dt="2020-08-14T10:36:14.083" v="3098" actId="478"/>
          <ac:spMkLst>
            <pc:docMk/>
            <pc:sldMk cId="218992705" sldId="350"/>
            <ac:spMk id="5" creationId="{00000000-0000-0000-0000-000000000000}"/>
          </ac:spMkLst>
        </pc:spChg>
        <pc:spChg chg="add mod">
          <ac:chgData name="Danielle" userId="e2554c37-e717-43a0-ba79-1183ca921ccd" providerId="ADAL" clId="{532B9EBF-9849-41A4-8561-2BCA020F2DAC}" dt="2020-08-14T10:36:11.814" v="3097" actId="20577"/>
          <ac:spMkLst>
            <pc:docMk/>
            <pc:sldMk cId="218992705" sldId="350"/>
            <ac:spMk id="7" creationId="{A3ABD5EA-5FF0-4D2F-B93F-F713E7307F76}"/>
          </ac:spMkLst>
        </pc:spChg>
      </pc:sldChg>
      <pc:sldChg chg="delSp modSp mod">
        <pc:chgData name="Danielle" userId="e2554c37-e717-43a0-ba79-1183ca921ccd" providerId="ADAL" clId="{532B9EBF-9849-41A4-8561-2BCA020F2DAC}" dt="2020-08-14T09:45:42.208" v="2358" actId="20577"/>
        <pc:sldMkLst>
          <pc:docMk/>
          <pc:sldMk cId="1705115862" sldId="352"/>
        </pc:sldMkLst>
        <pc:spChg chg="mod">
          <ac:chgData name="Danielle" userId="e2554c37-e717-43a0-ba79-1183ca921ccd" providerId="ADAL" clId="{532B9EBF-9849-41A4-8561-2BCA020F2DAC}" dt="2020-08-14T09:45:42.208" v="2358" actId="20577"/>
          <ac:spMkLst>
            <pc:docMk/>
            <pc:sldMk cId="1705115862" sldId="352"/>
            <ac:spMk id="2" creationId="{00000000-0000-0000-0000-000000000000}"/>
          </ac:spMkLst>
        </pc:spChg>
        <pc:spChg chg="del">
          <ac:chgData name="Danielle" userId="e2554c37-e717-43a0-ba79-1183ca921ccd" providerId="ADAL" clId="{532B9EBF-9849-41A4-8561-2BCA020F2DAC}" dt="2020-08-14T09:42:02.568" v="2145" actId="478"/>
          <ac:spMkLst>
            <pc:docMk/>
            <pc:sldMk cId="1705115862" sldId="352"/>
            <ac:spMk id="4" creationId="{00000000-0000-0000-0000-000000000000}"/>
          </ac:spMkLst>
        </pc:spChg>
        <pc:spChg chg="del">
          <ac:chgData name="Danielle" userId="e2554c37-e717-43a0-ba79-1183ca921ccd" providerId="ADAL" clId="{532B9EBF-9849-41A4-8561-2BCA020F2DAC}" dt="2020-08-14T09:42:02.568" v="2145" actId="478"/>
          <ac:spMkLst>
            <pc:docMk/>
            <pc:sldMk cId="1705115862" sldId="352"/>
            <ac:spMk id="5" creationId="{00000000-0000-0000-0000-000000000000}"/>
          </ac:spMkLst>
        </pc:spChg>
        <pc:spChg chg="del">
          <ac:chgData name="Danielle" userId="e2554c37-e717-43a0-ba79-1183ca921ccd" providerId="ADAL" clId="{532B9EBF-9849-41A4-8561-2BCA020F2DAC}" dt="2020-08-14T09:42:02.568" v="2145" actId="478"/>
          <ac:spMkLst>
            <pc:docMk/>
            <pc:sldMk cId="1705115862" sldId="352"/>
            <ac:spMk id="6" creationId="{00000000-0000-0000-0000-000000000000}"/>
          </ac:spMkLst>
        </pc:spChg>
      </pc:sldChg>
      <pc:sldChg chg="add del">
        <pc:chgData name="Danielle" userId="e2554c37-e717-43a0-ba79-1183ca921ccd" providerId="ADAL" clId="{532B9EBF-9849-41A4-8561-2BCA020F2DAC}" dt="2020-08-13T19:50:14.684" v="404" actId="47"/>
        <pc:sldMkLst>
          <pc:docMk/>
          <pc:sldMk cId="1435996390" sldId="353"/>
        </pc:sldMkLst>
      </pc:sldChg>
      <pc:sldChg chg="addSp delSp modSp new mod modClrScheme modAnim chgLayout">
        <pc:chgData name="Danielle" userId="e2554c37-e717-43a0-ba79-1183ca921ccd" providerId="ADAL" clId="{532B9EBF-9849-41A4-8561-2BCA020F2DAC}" dt="2020-08-13T20:21:14.131" v="973" actId="1038"/>
        <pc:sldMkLst>
          <pc:docMk/>
          <pc:sldMk cId="2395410726" sldId="353"/>
        </pc:sldMkLst>
        <pc:spChg chg="add del">
          <ac:chgData name="Danielle" userId="e2554c37-e717-43a0-ba79-1183ca921ccd" providerId="ADAL" clId="{532B9EBF-9849-41A4-8561-2BCA020F2DAC}" dt="2020-08-13T20:13:30.706" v="720" actId="22"/>
          <ac:spMkLst>
            <pc:docMk/>
            <pc:sldMk cId="2395410726" sldId="353"/>
            <ac:spMk id="4" creationId="{B4E15DAA-F358-4FB9-B50D-CA88CE02C8DC}"/>
          </ac:spMkLst>
        </pc:spChg>
        <pc:spChg chg="add mod">
          <ac:chgData name="Danielle" userId="e2554c37-e717-43a0-ba79-1183ca921ccd" providerId="ADAL" clId="{532B9EBF-9849-41A4-8561-2BCA020F2DAC}" dt="2020-08-13T20:20:16.344" v="957" actId="6549"/>
          <ac:spMkLst>
            <pc:docMk/>
            <pc:sldMk cId="2395410726" sldId="353"/>
            <ac:spMk id="6" creationId="{C23794DD-C5F6-4D93-B788-53E2657DE864}"/>
          </ac:spMkLst>
        </pc:spChg>
        <pc:spChg chg="add mod">
          <ac:chgData name="Danielle" userId="e2554c37-e717-43a0-ba79-1183ca921ccd" providerId="ADAL" clId="{532B9EBF-9849-41A4-8561-2BCA020F2DAC}" dt="2020-08-13T20:20:29.941" v="961" actId="14100"/>
          <ac:spMkLst>
            <pc:docMk/>
            <pc:sldMk cId="2395410726" sldId="353"/>
            <ac:spMk id="8" creationId="{9B281CBE-F1D8-45F3-9ACA-6F2CA6FF7EBD}"/>
          </ac:spMkLst>
        </pc:spChg>
        <pc:spChg chg="add mod">
          <ac:chgData name="Danielle" userId="e2554c37-e717-43a0-ba79-1183ca921ccd" providerId="ADAL" clId="{532B9EBF-9849-41A4-8561-2BCA020F2DAC}" dt="2020-08-13T20:21:14.131" v="973" actId="1038"/>
          <ac:spMkLst>
            <pc:docMk/>
            <pc:sldMk cId="2395410726" sldId="353"/>
            <ac:spMk id="9" creationId="{54C39E97-52B8-43CA-9ADB-88BA6AAD0A34}"/>
          </ac:spMkLst>
        </pc:spChg>
        <pc:picChg chg="add del">
          <ac:chgData name="Danielle" userId="e2554c37-e717-43a0-ba79-1183ca921ccd" providerId="ADAL" clId="{532B9EBF-9849-41A4-8561-2BCA020F2DAC}" dt="2020-08-13T20:13:23.453" v="718" actId="478"/>
          <ac:picMkLst>
            <pc:docMk/>
            <pc:sldMk cId="2395410726" sldId="353"/>
            <ac:picMk id="2" creationId="{DBBF1477-6C1D-4F90-99F4-B462CC924D1A}"/>
          </ac:picMkLst>
        </pc:picChg>
      </pc:sldChg>
      <pc:sldChg chg="modSp add">
        <pc:chgData name="Danielle" userId="e2554c37-e717-43a0-ba79-1183ca921ccd" providerId="ADAL" clId="{532B9EBF-9849-41A4-8561-2BCA020F2DAC}" dt="2020-08-13T20:31:00.528" v="1195" actId="113"/>
        <pc:sldMkLst>
          <pc:docMk/>
          <pc:sldMk cId="3659413546" sldId="354"/>
        </pc:sldMkLst>
        <pc:graphicFrameChg chg="mod">
          <ac:chgData name="Danielle" userId="e2554c37-e717-43a0-ba79-1183ca921ccd" providerId="ADAL" clId="{532B9EBF-9849-41A4-8561-2BCA020F2DAC}" dt="2020-08-13T20:31:00.528" v="1195" actId="113"/>
          <ac:graphicFrameMkLst>
            <pc:docMk/>
            <pc:sldMk cId="3659413546" sldId="354"/>
            <ac:graphicFrameMk id="4" creationId="{00000000-0000-0000-0000-000000000000}"/>
          </ac:graphicFrameMkLst>
        </pc:graphicFrameChg>
      </pc:sldChg>
      <pc:sldChg chg="addSp delSp modSp add mod">
        <pc:chgData name="Danielle" userId="e2554c37-e717-43a0-ba79-1183ca921ccd" providerId="ADAL" clId="{532B9EBF-9849-41A4-8561-2BCA020F2DAC}" dt="2020-08-13T20:38:12.449" v="1288" actId="22"/>
        <pc:sldMkLst>
          <pc:docMk/>
          <pc:sldMk cId="1503700131" sldId="355"/>
        </pc:sldMkLst>
        <pc:spChg chg="add">
          <ac:chgData name="Danielle" userId="e2554c37-e717-43a0-ba79-1183ca921ccd" providerId="ADAL" clId="{532B9EBF-9849-41A4-8561-2BCA020F2DAC}" dt="2020-08-13T20:36:44.853" v="1281" actId="22"/>
          <ac:spMkLst>
            <pc:docMk/>
            <pc:sldMk cId="1503700131" sldId="355"/>
            <ac:spMk id="3" creationId="{5A646656-7339-4981-99A3-CB923685D688}"/>
          </ac:spMkLst>
        </pc:spChg>
        <pc:spChg chg="del mod">
          <ac:chgData name="Danielle" userId="e2554c37-e717-43a0-ba79-1183ca921ccd" providerId="ADAL" clId="{532B9EBF-9849-41A4-8561-2BCA020F2DAC}" dt="2020-08-13T20:36:44.114" v="1280" actId="478"/>
          <ac:spMkLst>
            <pc:docMk/>
            <pc:sldMk cId="1503700131" sldId="355"/>
            <ac:spMk id="6146" creationId="{00000000-0000-0000-0000-000000000000}"/>
          </ac:spMkLst>
        </pc:spChg>
        <pc:graphicFrameChg chg="modGraphic">
          <ac:chgData name="Danielle" userId="e2554c37-e717-43a0-ba79-1183ca921ccd" providerId="ADAL" clId="{532B9EBF-9849-41A4-8561-2BCA020F2DAC}" dt="2020-08-13T20:35:01.842" v="1257" actId="207"/>
          <ac:graphicFrameMkLst>
            <pc:docMk/>
            <pc:sldMk cId="1503700131" sldId="355"/>
            <ac:graphicFrameMk id="2" creationId="{B6DD6BC9-6475-48E9-A961-B09454ACF998}"/>
          </ac:graphicFrameMkLst>
        </pc:graphicFrameChg>
        <pc:picChg chg="add">
          <ac:chgData name="Danielle" userId="e2554c37-e717-43a0-ba79-1183ca921ccd" providerId="ADAL" clId="{532B9EBF-9849-41A4-8561-2BCA020F2DAC}" dt="2020-08-13T20:38:12.449" v="1288" actId="22"/>
          <ac:picMkLst>
            <pc:docMk/>
            <pc:sldMk cId="1503700131" sldId="355"/>
            <ac:picMk id="4" creationId="{011BB0EE-C084-4FD2-82D0-1AEB752850EE}"/>
          </ac:picMkLst>
        </pc:picChg>
        <pc:picChg chg="del">
          <ac:chgData name="Danielle" userId="e2554c37-e717-43a0-ba79-1183ca921ccd" providerId="ADAL" clId="{532B9EBF-9849-41A4-8561-2BCA020F2DAC}" dt="2020-08-13T20:38:11.826" v="1287" actId="478"/>
          <ac:picMkLst>
            <pc:docMk/>
            <pc:sldMk cId="1503700131" sldId="355"/>
            <ac:picMk id="6157" creationId="{00000000-0000-0000-0000-000000000000}"/>
          </ac:picMkLst>
        </pc:picChg>
      </pc:sldChg>
      <pc:sldChg chg="addSp delSp modSp add mod">
        <pc:chgData name="Danielle" userId="e2554c37-e717-43a0-ba79-1183ca921ccd" providerId="ADAL" clId="{532B9EBF-9849-41A4-8561-2BCA020F2DAC}" dt="2020-08-13T20:38:17.941" v="1292" actId="22"/>
        <pc:sldMkLst>
          <pc:docMk/>
          <pc:sldMk cId="1203826999" sldId="356"/>
        </pc:sldMkLst>
        <pc:spChg chg="mod">
          <ac:chgData name="Danielle" userId="e2554c37-e717-43a0-ba79-1183ca921ccd" providerId="ADAL" clId="{532B9EBF-9849-41A4-8561-2BCA020F2DAC}" dt="2020-08-13T20:36:32.765" v="1277" actId="2711"/>
          <ac:spMkLst>
            <pc:docMk/>
            <pc:sldMk cId="1203826999" sldId="356"/>
            <ac:spMk id="7170" creationId="{00000000-0000-0000-0000-000000000000}"/>
          </ac:spMkLst>
        </pc:spChg>
        <pc:graphicFrameChg chg="modGraphic">
          <ac:chgData name="Danielle" userId="e2554c37-e717-43a0-ba79-1183ca921ccd" providerId="ADAL" clId="{532B9EBF-9849-41A4-8561-2BCA020F2DAC}" dt="2020-08-13T20:35:42.797" v="1267" actId="207"/>
          <ac:graphicFrameMkLst>
            <pc:docMk/>
            <pc:sldMk cId="1203826999" sldId="356"/>
            <ac:graphicFrameMk id="2" creationId="{EE3CDDF0-0D4A-4690-AF62-1FC2FC0A3E3F}"/>
          </ac:graphicFrameMkLst>
        </pc:graphicFrameChg>
        <pc:picChg chg="add">
          <ac:chgData name="Danielle" userId="e2554c37-e717-43a0-ba79-1183ca921ccd" providerId="ADAL" clId="{532B9EBF-9849-41A4-8561-2BCA020F2DAC}" dt="2020-08-13T20:38:17.941" v="1292" actId="22"/>
          <ac:picMkLst>
            <pc:docMk/>
            <pc:sldMk cId="1203826999" sldId="356"/>
            <ac:picMk id="7" creationId="{437ABED2-A68F-48CF-AB82-AD32F4E94132}"/>
          </ac:picMkLst>
        </pc:picChg>
        <pc:picChg chg="del">
          <ac:chgData name="Danielle" userId="e2554c37-e717-43a0-ba79-1183ca921ccd" providerId="ADAL" clId="{532B9EBF-9849-41A4-8561-2BCA020F2DAC}" dt="2020-08-13T20:38:17.346" v="1291" actId="478"/>
          <ac:picMkLst>
            <pc:docMk/>
            <pc:sldMk cId="1203826999" sldId="356"/>
            <ac:picMk id="27" creationId="{00000000-0000-0000-0000-000000000000}"/>
          </ac:picMkLst>
        </pc:picChg>
      </pc:sldChg>
      <pc:sldChg chg="add del">
        <pc:chgData name="Danielle" userId="e2554c37-e717-43a0-ba79-1183ca921ccd" providerId="ADAL" clId="{532B9EBF-9849-41A4-8561-2BCA020F2DAC}" dt="2020-08-13T20:36:05.182" v="1272"/>
        <pc:sldMkLst>
          <pc:docMk/>
          <pc:sldMk cId="703706592" sldId="357"/>
        </pc:sldMkLst>
      </pc:sldChg>
      <pc:sldChg chg="addSp delSp modSp add mod">
        <pc:chgData name="Danielle" userId="e2554c37-e717-43a0-ba79-1183ca921ccd" providerId="ADAL" clId="{532B9EBF-9849-41A4-8561-2BCA020F2DAC}" dt="2020-08-13T20:38:27.982" v="1296" actId="22"/>
        <pc:sldMkLst>
          <pc:docMk/>
          <pc:sldMk cId="4122626990" sldId="357"/>
        </pc:sldMkLst>
        <pc:graphicFrameChg chg="modGraphic">
          <ac:chgData name="Danielle" userId="e2554c37-e717-43a0-ba79-1183ca921ccd" providerId="ADAL" clId="{532B9EBF-9849-41A4-8561-2BCA020F2DAC}" dt="2020-08-13T20:37:01.380" v="1284" actId="207"/>
          <ac:graphicFrameMkLst>
            <pc:docMk/>
            <pc:sldMk cId="4122626990" sldId="357"/>
            <ac:graphicFrameMk id="2" creationId="{AB4C4EF1-338A-41AA-AD4E-51F33B632EEE}"/>
          </ac:graphicFrameMkLst>
        </pc:graphicFrameChg>
        <pc:picChg chg="add">
          <ac:chgData name="Danielle" userId="e2554c37-e717-43a0-ba79-1183ca921ccd" providerId="ADAL" clId="{532B9EBF-9849-41A4-8561-2BCA020F2DAC}" dt="2020-08-13T20:38:27.982" v="1296" actId="22"/>
          <ac:picMkLst>
            <pc:docMk/>
            <pc:sldMk cId="4122626990" sldId="357"/>
            <ac:picMk id="7" creationId="{A5563197-7D8C-45BD-A015-248D15722A39}"/>
          </ac:picMkLst>
        </pc:picChg>
        <pc:picChg chg="del">
          <ac:chgData name="Danielle" userId="e2554c37-e717-43a0-ba79-1183ca921ccd" providerId="ADAL" clId="{532B9EBF-9849-41A4-8561-2BCA020F2DAC}" dt="2020-08-13T20:38:25.797" v="1295" actId="478"/>
          <ac:picMkLst>
            <pc:docMk/>
            <pc:sldMk cId="4122626990" sldId="357"/>
            <ac:picMk id="15" creationId="{00000000-0000-0000-0000-000000000000}"/>
          </ac:picMkLst>
        </pc:picChg>
      </pc:sldChg>
      <pc:sldChg chg="modSp add mod">
        <pc:chgData name="Danielle" userId="e2554c37-e717-43a0-ba79-1183ca921ccd" providerId="ADAL" clId="{532B9EBF-9849-41A4-8561-2BCA020F2DAC}" dt="2020-08-13T20:45:10.364" v="1391" actId="20577"/>
        <pc:sldMkLst>
          <pc:docMk/>
          <pc:sldMk cId="1116578611" sldId="358"/>
        </pc:sldMkLst>
        <pc:graphicFrameChg chg="mod modGraphic">
          <ac:chgData name="Danielle" userId="e2554c37-e717-43a0-ba79-1183ca921ccd" providerId="ADAL" clId="{532B9EBF-9849-41A4-8561-2BCA020F2DAC}" dt="2020-08-13T20:45:10.364" v="1391" actId="20577"/>
          <ac:graphicFrameMkLst>
            <pc:docMk/>
            <pc:sldMk cId="1116578611" sldId="358"/>
            <ac:graphicFrameMk id="34" creationId="{436AC98A-790C-47A3-B12B-63FAC4FB1FE4}"/>
          </ac:graphicFrameMkLst>
        </pc:graphicFrameChg>
      </pc:sldChg>
      <pc:sldChg chg="add del">
        <pc:chgData name="Danielle" userId="e2554c37-e717-43a0-ba79-1183ca921ccd" providerId="ADAL" clId="{532B9EBF-9849-41A4-8561-2BCA020F2DAC}" dt="2020-08-13T20:36:04.384" v="1271"/>
        <pc:sldMkLst>
          <pc:docMk/>
          <pc:sldMk cId="1445072387" sldId="358"/>
        </pc:sldMkLst>
      </pc:sldChg>
      <pc:sldChg chg="modSp add mod">
        <pc:chgData name="Danielle" userId="e2554c37-e717-43a0-ba79-1183ca921ccd" providerId="ADAL" clId="{532B9EBF-9849-41A4-8561-2BCA020F2DAC}" dt="2020-08-13T20:44:58.417" v="1387" actId="20577"/>
        <pc:sldMkLst>
          <pc:docMk/>
          <pc:sldMk cId="1859127768" sldId="359"/>
        </pc:sldMkLst>
        <pc:graphicFrameChg chg="mod modGraphic">
          <ac:chgData name="Danielle" userId="e2554c37-e717-43a0-ba79-1183ca921ccd" providerId="ADAL" clId="{532B9EBF-9849-41A4-8561-2BCA020F2DAC}" dt="2020-08-13T20:44:58.417" v="1387" actId="20577"/>
          <ac:graphicFrameMkLst>
            <pc:docMk/>
            <pc:sldMk cId="1859127768" sldId="359"/>
            <ac:graphicFrameMk id="2" creationId="{A74AD2D5-8DDA-42D0-89B5-035BD4C7131E}"/>
          </ac:graphicFrameMkLst>
        </pc:graphicFrameChg>
      </pc:sldChg>
      <pc:sldChg chg="modSp add mod">
        <pc:chgData name="Danielle" userId="e2554c37-e717-43a0-ba79-1183ca921ccd" providerId="ADAL" clId="{532B9EBF-9849-41A4-8561-2BCA020F2DAC}" dt="2020-08-13T20:44:40.584" v="1382" actId="20577"/>
        <pc:sldMkLst>
          <pc:docMk/>
          <pc:sldMk cId="340250188" sldId="360"/>
        </pc:sldMkLst>
        <pc:spChg chg="mod">
          <ac:chgData name="Danielle" userId="e2554c37-e717-43a0-ba79-1183ca921ccd" providerId="ADAL" clId="{532B9EBF-9849-41A4-8561-2BCA020F2DAC}" dt="2020-08-13T20:44:37.663" v="1380" actId="115"/>
          <ac:spMkLst>
            <pc:docMk/>
            <pc:sldMk cId="340250188" sldId="360"/>
            <ac:spMk id="13314" creationId="{00000000-0000-0000-0000-000000000000}"/>
          </ac:spMkLst>
        </pc:spChg>
        <pc:graphicFrameChg chg="mod">
          <ac:chgData name="Danielle" userId="e2554c37-e717-43a0-ba79-1183ca921ccd" providerId="ADAL" clId="{532B9EBF-9849-41A4-8561-2BCA020F2DAC}" dt="2020-08-13T20:44:40.584" v="1382" actId="20577"/>
          <ac:graphicFrameMkLst>
            <pc:docMk/>
            <pc:sldMk cId="340250188" sldId="360"/>
            <ac:graphicFrameMk id="2" creationId="{FCACC721-3B59-4B1D-941C-F45C02FD43AA}"/>
          </ac:graphicFrameMkLst>
        </pc:graphicFrameChg>
      </pc:sldChg>
      <pc:sldChg chg="modSp add mod">
        <pc:chgData name="Danielle" userId="e2554c37-e717-43a0-ba79-1183ca921ccd" providerId="ADAL" clId="{532B9EBF-9849-41A4-8561-2BCA020F2DAC}" dt="2020-08-13T20:44:46.532" v="1384" actId="207"/>
        <pc:sldMkLst>
          <pc:docMk/>
          <pc:sldMk cId="483754460" sldId="361"/>
        </pc:sldMkLst>
        <pc:graphicFrameChg chg="modGraphic">
          <ac:chgData name="Danielle" userId="e2554c37-e717-43a0-ba79-1183ca921ccd" providerId="ADAL" clId="{532B9EBF-9849-41A4-8561-2BCA020F2DAC}" dt="2020-08-13T20:44:46.532" v="1384" actId="207"/>
          <ac:graphicFrameMkLst>
            <pc:docMk/>
            <pc:sldMk cId="483754460" sldId="361"/>
            <ac:graphicFrameMk id="2" creationId="{FCACC721-3B59-4B1D-941C-F45C02FD43AA}"/>
          </ac:graphicFrameMkLst>
        </pc:graphicFrameChg>
      </pc:sldChg>
      <pc:sldChg chg="modSp add mod">
        <pc:chgData name="Danielle" userId="e2554c37-e717-43a0-ba79-1183ca921ccd" providerId="ADAL" clId="{532B9EBF-9849-41A4-8561-2BCA020F2DAC}" dt="2020-08-14T06:42:07.699" v="1515" actId="207"/>
        <pc:sldMkLst>
          <pc:docMk/>
          <pc:sldMk cId="3643089682" sldId="362"/>
        </pc:sldMkLst>
        <pc:graphicFrameChg chg="modGraphic">
          <ac:chgData name="Danielle" userId="e2554c37-e717-43a0-ba79-1183ca921ccd" providerId="ADAL" clId="{532B9EBF-9849-41A4-8561-2BCA020F2DAC}" dt="2020-08-14T06:42:07.699" v="1515" actId="207"/>
          <ac:graphicFrameMkLst>
            <pc:docMk/>
            <pc:sldMk cId="3643089682" sldId="362"/>
            <ac:graphicFrameMk id="2" creationId="{79A6C224-BFD7-469F-902B-C0D0C083D4FD}"/>
          </ac:graphicFrameMkLst>
        </pc:graphicFrameChg>
      </pc:sldChg>
      <pc:sldChg chg="modSp add mod">
        <pc:chgData name="Danielle" userId="e2554c37-e717-43a0-ba79-1183ca921ccd" providerId="ADAL" clId="{532B9EBF-9849-41A4-8561-2BCA020F2DAC}" dt="2020-08-14T06:42:15.736" v="1517" actId="207"/>
        <pc:sldMkLst>
          <pc:docMk/>
          <pc:sldMk cId="3810587765" sldId="363"/>
        </pc:sldMkLst>
        <pc:graphicFrameChg chg="modGraphic">
          <ac:chgData name="Danielle" userId="e2554c37-e717-43a0-ba79-1183ca921ccd" providerId="ADAL" clId="{532B9EBF-9849-41A4-8561-2BCA020F2DAC}" dt="2020-08-14T06:42:15.736" v="1517" actId="207"/>
          <ac:graphicFrameMkLst>
            <pc:docMk/>
            <pc:sldMk cId="3810587765" sldId="363"/>
            <ac:graphicFrameMk id="2" creationId="{97475809-7654-4CE9-BAB3-D184B4AF6E84}"/>
          </ac:graphicFrameMkLst>
        </pc:graphicFrameChg>
      </pc:sldChg>
      <pc:sldChg chg="modSp add">
        <pc:chgData name="Danielle" userId="e2554c37-e717-43a0-ba79-1183ca921ccd" providerId="ADAL" clId="{532B9EBF-9849-41A4-8561-2BCA020F2DAC}" dt="2020-08-14T06:42:27.113" v="1520" actId="20577"/>
        <pc:sldMkLst>
          <pc:docMk/>
          <pc:sldMk cId="4250299586" sldId="364"/>
        </pc:sldMkLst>
        <pc:graphicFrameChg chg="mod">
          <ac:chgData name="Danielle" userId="e2554c37-e717-43a0-ba79-1183ca921ccd" providerId="ADAL" clId="{532B9EBF-9849-41A4-8561-2BCA020F2DAC}" dt="2020-08-14T06:42:27.113" v="1520" actId="20577"/>
          <ac:graphicFrameMkLst>
            <pc:docMk/>
            <pc:sldMk cId="4250299586" sldId="364"/>
            <ac:graphicFrameMk id="15" creationId="{3CE2CC50-FBE5-4D91-A6EB-B89B12E7A694}"/>
          </ac:graphicFrameMkLst>
        </pc:graphicFrameChg>
      </pc:sldChg>
      <pc:sldChg chg="modSp add mod">
        <pc:chgData name="Danielle" userId="e2554c37-e717-43a0-ba79-1183ca921ccd" providerId="ADAL" clId="{532B9EBF-9849-41A4-8561-2BCA020F2DAC}" dt="2020-08-14T06:42:34.599" v="1523" actId="207"/>
        <pc:sldMkLst>
          <pc:docMk/>
          <pc:sldMk cId="3610535889" sldId="365"/>
        </pc:sldMkLst>
        <pc:graphicFrameChg chg="modGraphic">
          <ac:chgData name="Danielle" userId="e2554c37-e717-43a0-ba79-1183ca921ccd" providerId="ADAL" clId="{532B9EBF-9849-41A4-8561-2BCA020F2DAC}" dt="2020-08-14T06:42:34.599" v="1523" actId="207"/>
          <ac:graphicFrameMkLst>
            <pc:docMk/>
            <pc:sldMk cId="3610535889" sldId="365"/>
            <ac:graphicFrameMk id="15" creationId="{3CE2CC50-FBE5-4D91-A6EB-B89B12E7A694}"/>
          </ac:graphicFrameMkLst>
        </pc:graphicFrameChg>
      </pc:sldChg>
      <pc:sldChg chg="modSp add mod">
        <pc:chgData name="Danielle" userId="e2554c37-e717-43a0-ba79-1183ca921ccd" providerId="ADAL" clId="{532B9EBF-9849-41A4-8561-2BCA020F2DAC}" dt="2020-08-14T06:43:09.472" v="1529" actId="207"/>
        <pc:sldMkLst>
          <pc:docMk/>
          <pc:sldMk cId="691501932" sldId="366"/>
        </pc:sldMkLst>
        <pc:graphicFrameChg chg="modGraphic">
          <ac:chgData name="Danielle" userId="e2554c37-e717-43a0-ba79-1183ca921ccd" providerId="ADAL" clId="{532B9EBF-9849-41A4-8561-2BCA020F2DAC}" dt="2020-08-14T06:43:09.472" v="1529" actId="207"/>
          <ac:graphicFrameMkLst>
            <pc:docMk/>
            <pc:sldMk cId="691501932" sldId="366"/>
            <ac:graphicFrameMk id="2" creationId="{2113158C-DCE5-4BFF-9218-64ABA464612D}"/>
          </ac:graphicFrameMkLst>
        </pc:graphicFrameChg>
      </pc:sldChg>
      <pc:sldChg chg="modSp add del">
        <pc:chgData name="Danielle" userId="e2554c37-e717-43a0-ba79-1183ca921ccd" providerId="ADAL" clId="{532B9EBF-9849-41A4-8561-2BCA020F2DAC}" dt="2020-08-14T06:42:53.730" v="1526" actId="47"/>
        <pc:sldMkLst>
          <pc:docMk/>
          <pc:sldMk cId="3364132444" sldId="366"/>
        </pc:sldMkLst>
        <pc:graphicFrameChg chg="mod">
          <ac:chgData name="Danielle" userId="e2554c37-e717-43a0-ba79-1183ca921ccd" providerId="ADAL" clId="{532B9EBF-9849-41A4-8561-2BCA020F2DAC}" dt="2020-08-14T06:42:52.041" v="1525" actId="6549"/>
          <ac:graphicFrameMkLst>
            <pc:docMk/>
            <pc:sldMk cId="3364132444" sldId="366"/>
            <ac:graphicFrameMk id="2" creationId="{2113158C-DCE5-4BFF-9218-64ABA464612D}"/>
          </ac:graphicFrameMkLst>
        </pc:graphicFrameChg>
      </pc:sldChg>
      <pc:sldChg chg="modSp add modAnim">
        <pc:chgData name="Danielle" userId="e2554c37-e717-43a0-ba79-1183ca921ccd" providerId="ADAL" clId="{532B9EBF-9849-41A4-8561-2BCA020F2DAC}" dt="2020-08-14T08:48:56.350" v="1615" actId="20577"/>
        <pc:sldMkLst>
          <pc:docMk/>
          <pc:sldMk cId="1612413752" sldId="367"/>
        </pc:sldMkLst>
        <pc:spChg chg="mod">
          <ac:chgData name="Danielle" userId="e2554c37-e717-43a0-ba79-1183ca921ccd" providerId="ADAL" clId="{532B9EBF-9849-41A4-8561-2BCA020F2DAC}" dt="2020-08-14T08:48:56.350" v="1615" actId="20577"/>
          <ac:spMkLst>
            <pc:docMk/>
            <pc:sldMk cId="1612413752" sldId="367"/>
            <ac:spMk id="5" creationId="{00000000-0000-0000-0000-000000000000}"/>
          </ac:spMkLst>
        </pc:spChg>
      </pc:sldChg>
      <pc:sldChg chg="add del">
        <pc:chgData name="Danielle" userId="e2554c37-e717-43a0-ba79-1183ca921ccd" providerId="ADAL" clId="{532B9EBF-9849-41A4-8561-2BCA020F2DAC}" dt="2020-08-14T08:48:16.589" v="1598" actId="47"/>
        <pc:sldMkLst>
          <pc:docMk/>
          <pc:sldMk cId="2031556525" sldId="367"/>
        </pc:sldMkLst>
      </pc:sldChg>
      <pc:sldChg chg="new del mod modClrScheme chgLayout">
        <pc:chgData name="Danielle" userId="e2554c37-e717-43a0-ba79-1183ca921ccd" providerId="ADAL" clId="{532B9EBF-9849-41A4-8561-2BCA020F2DAC}" dt="2020-08-14T10:01:46.307" v="2924" actId="47"/>
        <pc:sldMkLst>
          <pc:docMk/>
          <pc:sldMk cId="3070413667" sldId="368"/>
        </pc:sldMkLst>
      </pc:sldChg>
      <pc:sldMasterChg chg="modSp delSldLayout modSldLayout">
        <pc:chgData name="Danielle" userId="e2554c37-e717-43a0-ba79-1183ca921ccd" providerId="ADAL" clId="{532B9EBF-9849-41A4-8561-2BCA020F2DAC}" dt="2020-08-13T19:26:34.212" v="18" actId="2711"/>
        <pc:sldMasterMkLst>
          <pc:docMk/>
          <pc:sldMasterMk cId="3484405657" sldId="2147483648"/>
        </pc:sldMasterMkLst>
        <pc:spChg chg="mod">
          <ac:chgData name="Danielle" userId="e2554c37-e717-43a0-ba79-1183ca921ccd" providerId="ADAL" clId="{532B9EBF-9849-41A4-8561-2BCA020F2DAC}" dt="2020-08-13T19:26:24.061" v="17" actId="2711"/>
          <ac:spMkLst>
            <pc:docMk/>
            <pc:sldMasterMk cId="3484405657" sldId="2147483648"/>
            <ac:spMk id="18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26:24.061" v="17" actId="2711"/>
          <ac:spMkLst>
            <pc:docMk/>
            <pc:sldMasterMk cId="3484405657" sldId="2147483648"/>
            <ac:spMk id="19" creationId="{00000000-0000-0000-0000-000000000000}"/>
          </ac:spMkLst>
        </pc:spChg>
        <pc:picChg chg="mod">
          <ac:chgData name="Danielle" userId="e2554c37-e717-43a0-ba79-1183ca921ccd" providerId="ADAL" clId="{532B9EBF-9849-41A4-8561-2BCA020F2DAC}" dt="2020-08-13T19:26:24.061" v="17" actId="2711"/>
          <ac:picMkLst>
            <pc:docMk/>
            <pc:sldMasterMk cId="3484405657" sldId="2147483648"/>
            <ac:picMk id="14" creationId="{00000000-0000-0000-0000-000000000000}"/>
          </ac:picMkLst>
        </pc:picChg>
        <pc:picChg chg="mod">
          <ac:chgData name="Danielle" userId="e2554c37-e717-43a0-ba79-1183ca921ccd" providerId="ADAL" clId="{532B9EBF-9849-41A4-8561-2BCA020F2DAC}" dt="2020-08-13T19:26:24.061" v="17" actId="2711"/>
          <ac:picMkLst>
            <pc:docMk/>
            <pc:sldMasterMk cId="3484405657" sldId="2147483648"/>
            <ac:picMk id="15" creationId="{00000000-0000-0000-0000-000000000000}"/>
          </ac:picMkLst>
        </pc:picChg>
        <pc:picChg chg="mod">
          <ac:chgData name="Danielle" userId="e2554c37-e717-43a0-ba79-1183ca921ccd" providerId="ADAL" clId="{532B9EBF-9849-41A4-8561-2BCA020F2DAC}" dt="2020-08-13T19:26:24.061" v="17" actId="2711"/>
          <ac:picMkLst>
            <pc:docMk/>
            <pc:sldMasterMk cId="3484405657" sldId="2147483648"/>
            <ac:picMk id="16" creationId="{00000000-0000-0000-0000-000000000000}"/>
          </ac:picMkLst>
        </pc:picChg>
        <pc:picChg chg="mod">
          <ac:chgData name="Danielle" userId="e2554c37-e717-43a0-ba79-1183ca921ccd" providerId="ADAL" clId="{532B9EBF-9849-41A4-8561-2BCA020F2DAC}" dt="2020-08-13T19:26:24.061" v="17" actId="2711"/>
          <ac:picMkLst>
            <pc:docMk/>
            <pc:sldMasterMk cId="3484405657" sldId="2147483648"/>
            <ac:picMk id="17" creationId="{00000000-0000-0000-0000-000000000000}"/>
          </ac:picMkLst>
        </pc:picChg>
        <pc:picChg chg="mod">
          <ac:chgData name="Danielle" userId="e2554c37-e717-43a0-ba79-1183ca921ccd" providerId="ADAL" clId="{532B9EBF-9849-41A4-8561-2BCA020F2DAC}" dt="2020-08-13T19:26:24.061" v="17" actId="2711"/>
          <ac:picMkLst>
            <pc:docMk/>
            <pc:sldMasterMk cId="3484405657" sldId="2147483648"/>
            <ac:picMk id="21" creationId="{00000000-0000-0000-0000-000000000000}"/>
          </ac:picMkLst>
        </pc:picChg>
        <pc:sldLayoutChg chg="modSp mod">
          <pc:chgData name="Danielle" userId="e2554c37-e717-43a0-ba79-1183ca921ccd" providerId="ADAL" clId="{532B9EBF-9849-41A4-8561-2BCA020F2DAC}" dt="2020-08-13T19:26:34.212" v="18" actId="2711"/>
          <pc:sldLayoutMkLst>
            <pc:docMk/>
            <pc:sldMasterMk cId="3484405657" sldId="2147483648"/>
            <pc:sldLayoutMk cId="694204445" sldId="2147483662"/>
          </pc:sldLayoutMkLst>
          <pc:spChg chg="mod">
            <ac:chgData name="Danielle" userId="e2554c37-e717-43a0-ba79-1183ca921ccd" providerId="ADAL" clId="{532B9EBF-9849-41A4-8561-2BCA020F2DAC}" dt="2020-08-13T19:26:34.212" v="18" actId="2711"/>
            <ac:spMkLst>
              <pc:docMk/>
              <pc:sldMasterMk cId="3484405657" sldId="2147483648"/>
              <pc:sldLayoutMk cId="694204445" sldId="2147483662"/>
              <ac:spMk id="2" creationId="{00000000-0000-0000-0000-000000000000}"/>
            </ac:spMkLst>
          </pc:spChg>
        </pc:sldLayoutChg>
        <pc:sldLayoutChg chg="delSp del modAnim">
          <pc:chgData name="Danielle" userId="e2554c37-e717-43a0-ba79-1183ca921ccd" providerId="ADAL" clId="{532B9EBF-9849-41A4-8561-2BCA020F2DAC}" dt="2020-08-13T19:25:58.223" v="14" actId="2696"/>
          <pc:sldLayoutMkLst>
            <pc:docMk/>
            <pc:sldMasterMk cId="3484405657" sldId="2147483648"/>
            <pc:sldLayoutMk cId="1994225064" sldId="2147483688"/>
          </pc:sldLayoutMkLst>
          <pc:spChg chg="del">
            <ac:chgData name="Danielle" userId="e2554c37-e717-43a0-ba79-1183ca921ccd" providerId="ADAL" clId="{532B9EBF-9849-41A4-8561-2BCA020F2DAC}" dt="2020-08-13T19:25:15.822" v="5" actId="478"/>
            <ac:spMkLst>
              <pc:docMk/>
              <pc:sldMasterMk cId="3484405657" sldId="2147483648"/>
              <pc:sldLayoutMk cId="1994225064" sldId="2147483688"/>
              <ac:spMk id="7" creationId="{00000000-0000-0000-0000-000000000000}"/>
            </ac:spMkLst>
          </pc:spChg>
        </pc:sldLayoutChg>
        <pc:sldLayoutChg chg="del">
          <pc:chgData name="Danielle" userId="e2554c37-e717-43a0-ba79-1183ca921ccd" providerId="ADAL" clId="{532B9EBF-9849-41A4-8561-2BCA020F2DAC}" dt="2020-08-13T19:25:58.268" v="15" actId="2696"/>
          <pc:sldLayoutMkLst>
            <pc:docMk/>
            <pc:sldMasterMk cId="3484405657" sldId="2147483648"/>
            <pc:sldLayoutMk cId="2930496590" sldId="2147483689"/>
          </pc:sldLayoutMkLst>
        </pc:sldLayoutChg>
        <pc:sldLayoutChg chg="del">
          <pc:chgData name="Danielle" userId="e2554c37-e717-43a0-ba79-1183ca921ccd" providerId="ADAL" clId="{532B9EBF-9849-41A4-8561-2BCA020F2DAC}" dt="2020-08-13T19:25:58.297" v="16" actId="2696"/>
          <pc:sldLayoutMkLst>
            <pc:docMk/>
            <pc:sldMasterMk cId="3484405657" sldId="2147483648"/>
            <pc:sldLayoutMk cId="2094200003" sldId="2147483690"/>
          </pc:sldLayoutMkLst>
        </pc:sldLayoutChg>
        <pc:sldLayoutChg chg="del">
          <pc:chgData name="Danielle" userId="e2554c37-e717-43a0-ba79-1183ca921ccd" providerId="ADAL" clId="{532B9EBF-9849-41A4-8561-2BCA020F2DAC}" dt="2020-08-13T19:25:43.810" v="13" actId="2696"/>
          <pc:sldLayoutMkLst>
            <pc:docMk/>
            <pc:sldMasterMk cId="3484405657" sldId="2147483648"/>
            <pc:sldLayoutMk cId="1450246853" sldId="2147483691"/>
          </pc:sldLayoutMkLst>
        </pc:sldLayoutChg>
        <pc:sldLayoutChg chg="del">
          <pc:chgData name="Danielle" userId="e2554c37-e717-43a0-ba79-1183ca921ccd" providerId="ADAL" clId="{532B9EBF-9849-41A4-8561-2BCA020F2DAC}" dt="2020-08-13T19:25:43.781" v="12" actId="2696"/>
          <pc:sldLayoutMkLst>
            <pc:docMk/>
            <pc:sldMasterMk cId="3484405657" sldId="2147483648"/>
            <pc:sldLayoutMk cId="1701941221" sldId="2147483692"/>
          </pc:sldLayoutMkLst>
        </pc:sldLayoutChg>
        <pc:sldLayoutChg chg="del">
          <pc:chgData name="Danielle" userId="e2554c37-e717-43a0-ba79-1183ca921ccd" providerId="ADAL" clId="{532B9EBF-9849-41A4-8561-2BCA020F2DAC}" dt="2020-08-13T19:25:43.769" v="11" actId="2696"/>
          <pc:sldLayoutMkLst>
            <pc:docMk/>
            <pc:sldMasterMk cId="3484405657" sldId="2147483648"/>
            <pc:sldLayoutMk cId="2504208014" sldId="2147483693"/>
          </pc:sldLayoutMkLst>
        </pc:sldLayoutChg>
        <pc:sldLayoutChg chg="del">
          <pc:chgData name="Danielle" userId="e2554c37-e717-43a0-ba79-1183ca921ccd" providerId="ADAL" clId="{532B9EBF-9849-41A4-8561-2BCA020F2DAC}" dt="2020-08-13T19:25:43.746" v="10" actId="2696"/>
          <pc:sldLayoutMkLst>
            <pc:docMk/>
            <pc:sldMasterMk cId="3484405657" sldId="2147483648"/>
            <pc:sldLayoutMk cId="2107743142" sldId="2147483694"/>
          </pc:sldLayoutMkLst>
        </pc:sldLayoutChg>
        <pc:sldLayoutChg chg="del">
          <pc:chgData name="Danielle" userId="e2554c37-e717-43a0-ba79-1183ca921ccd" providerId="ADAL" clId="{532B9EBF-9849-41A4-8561-2BCA020F2DAC}" dt="2020-08-13T19:25:43.721" v="9" actId="2696"/>
          <pc:sldLayoutMkLst>
            <pc:docMk/>
            <pc:sldMasterMk cId="3484405657" sldId="2147483648"/>
            <pc:sldLayoutMk cId="4010155843" sldId="2147483695"/>
          </pc:sldLayoutMkLst>
        </pc:sldLayoutChg>
        <pc:sldLayoutChg chg="del">
          <pc:chgData name="Danielle" userId="e2554c37-e717-43a0-ba79-1183ca921ccd" providerId="ADAL" clId="{532B9EBF-9849-41A4-8561-2BCA020F2DAC}" dt="2020-08-13T19:25:43.690" v="8" actId="2696"/>
          <pc:sldLayoutMkLst>
            <pc:docMk/>
            <pc:sldMasterMk cId="3484405657" sldId="2147483648"/>
            <pc:sldLayoutMk cId="2450730066" sldId="2147483696"/>
          </pc:sldLayoutMkLst>
        </pc:sldLayoutChg>
        <pc:sldLayoutChg chg="del">
          <pc:chgData name="Danielle" userId="e2554c37-e717-43a0-ba79-1183ca921ccd" providerId="ADAL" clId="{532B9EBF-9849-41A4-8561-2BCA020F2DAC}" dt="2020-08-13T19:25:38.314" v="7" actId="2696"/>
          <pc:sldLayoutMkLst>
            <pc:docMk/>
            <pc:sldMasterMk cId="3484405657" sldId="2147483648"/>
            <pc:sldLayoutMk cId="961663315" sldId="2147483697"/>
          </pc:sldLayoutMkLst>
        </pc:sldLayoutChg>
        <pc:sldLayoutChg chg="del">
          <pc:chgData name="Danielle" userId="e2554c37-e717-43a0-ba79-1183ca921ccd" providerId="ADAL" clId="{532B9EBF-9849-41A4-8561-2BCA020F2DAC}" dt="2020-08-13T19:25:35.618" v="6" actId="2696"/>
          <pc:sldLayoutMkLst>
            <pc:docMk/>
            <pc:sldMasterMk cId="3484405657" sldId="2147483648"/>
            <pc:sldLayoutMk cId="994638041" sldId="2147483698"/>
          </pc:sldLayoutMkLst>
        </pc:sldLayoutChg>
        <pc:sldLayoutChg chg="delSp mod">
          <pc:chgData name="Danielle" userId="e2554c37-e717-43a0-ba79-1183ca921ccd" providerId="ADAL" clId="{532B9EBF-9849-41A4-8561-2BCA020F2DAC}" dt="2020-08-13T19:25:04.332" v="3" actId="478"/>
          <pc:sldLayoutMkLst>
            <pc:docMk/>
            <pc:sldMasterMk cId="3484405657" sldId="2147483648"/>
            <pc:sldLayoutMk cId="2136508472" sldId="2147483702"/>
          </pc:sldLayoutMkLst>
          <pc:spChg chg="del">
            <ac:chgData name="Danielle" userId="e2554c37-e717-43a0-ba79-1183ca921ccd" providerId="ADAL" clId="{532B9EBF-9849-41A4-8561-2BCA020F2DAC}" dt="2020-08-13T19:25:04.332" v="3" actId="478"/>
            <ac:spMkLst>
              <pc:docMk/>
              <pc:sldMasterMk cId="3484405657" sldId="2147483648"/>
              <pc:sldLayoutMk cId="2136508472" sldId="2147483702"/>
              <ac:spMk id="2" creationId="{00000000-0000-0000-0000-000000000000}"/>
            </ac:spMkLst>
          </pc:spChg>
          <pc:spChg chg="del">
            <ac:chgData name="Danielle" userId="e2554c37-e717-43a0-ba79-1183ca921ccd" providerId="ADAL" clId="{532B9EBF-9849-41A4-8561-2BCA020F2DAC}" dt="2020-08-13T19:25:04.332" v="3" actId="478"/>
            <ac:spMkLst>
              <pc:docMk/>
              <pc:sldMasterMk cId="3484405657" sldId="2147483648"/>
              <pc:sldLayoutMk cId="2136508472" sldId="2147483702"/>
              <ac:spMk id="3" creationId="{00000000-0000-0000-0000-000000000000}"/>
            </ac:spMkLst>
          </pc:spChg>
          <pc:spChg chg="del">
            <ac:chgData name="Danielle" userId="e2554c37-e717-43a0-ba79-1183ca921ccd" providerId="ADAL" clId="{532B9EBF-9849-41A4-8561-2BCA020F2DAC}" dt="2020-08-13T19:25:04.332" v="3" actId="478"/>
            <ac:spMkLst>
              <pc:docMk/>
              <pc:sldMasterMk cId="3484405657" sldId="2147483648"/>
              <pc:sldLayoutMk cId="2136508472" sldId="2147483702"/>
              <ac:spMk id="4" creationId="{00000000-0000-0000-0000-000000000000}"/>
            </ac:spMkLst>
          </pc:spChg>
          <pc:spChg chg="del">
            <ac:chgData name="Danielle" userId="e2554c37-e717-43a0-ba79-1183ca921ccd" providerId="ADAL" clId="{532B9EBF-9849-41A4-8561-2BCA020F2DAC}" dt="2020-08-13T19:25:04.332" v="3" actId="478"/>
            <ac:spMkLst>
              <pc:docMk/>
              <pc:sldMasterMk cId="3484405657" sldId="2147483648"/>
              <pc:sldLayoutMk cId="2136508472" sldId="2147483702"/>
              <ac:spMk id="5" creationId="{00000000-0000-0000-0000-000000000000}"/>
            </ac:spMkLst>
          </pc:spChg>
          <pc:spChg chg="del">
            <ac:chgData name="Danielle" userId="e2554c37-e717-43a0-ba79-1183ca921ccd" providerId="ADAL" clId="{532B9EBF-9849-41A4-8561-2BCA020F2DAC}" dt="2020-08-13T19:25:04.332" v="3" actId="478"/>
            <ac:spMkLst>
              <pc:docMk/>
              <pc:sldMasterMk cId="3484405657" sldId="2147483648"/>
              <pc:sldLayoutMk cId="2136508472" sldId="2147483702"/>
              <ac:spMk id="6" creationId="{00000000-0000-0000-0000-000000000000}"/>
            </ac:spMkLst>
          </pc:spChg>
        </pc:sldLayoutChg>
        <pc:sldLayoutChg chg="delSp mod">
          <pc:chgData name="Danielle" userId="e2554c37-e717-43a0-ba79-1183ca921ccd" providerId="ADAL" clId="{532B9EBF-9849-41A4-8561-2BCA020F2DAC}" dt="2020-08-13T19:25:10.291" v="4" actId="478"/>
          <pc:sldLayoutMkLst>
            <pc:docMk/>
            <pc:sldMasterMk cId="3484405657" sldId="2147483648"/>
            <pc:sldLayoutMk cId="1744634379" sldId="2147483704"/>
          </pc:sldLayoutMkLst>
          <pc:spChg chg="del">
            <ac:chgData name="Danielle" userId="e2554c37-e717-43a0-ba79-1183ca921ccd" providerId="ADAL" clId="{532B9EBF-9849-41A4-8561-2BCA020F2DAC}" dt="2020-08-13T19:25:10.291" v="4" actId="478"/>
            <ac:spMkLst>
              <pc:docMk/>
              <pc:sldMasterMk cId="3484405657" sldId="2147483648"/>
              <pc:sldLayoutMk cId="1744634379" sldId="2147483704"/>
              <ac:spMk id="2" creationId="{00000000-0000-0000-0000-000000000000}"/>
            </ac:spMkLst>
          </pc:spChg>
          <pc:spChg chg="del">
            <ac:chgData name="Danielle" userId="e2554c37-e717-43a0-ba79-1183ca921ccd" providerId="ADAL" clId="{532B9EBF-9849-41A4-8561-2BCA020F2DAC}" dt="2020-08-13T19:25:10.291" v="4" actId="478"/>
            <ac:spMkLst>
              <pc:docMk/>
              <pc:sldMasterMk cId="3484405657" sldId="2147483648"/>
              <pc:sldLayoutMk cId="1744634379" sldId="2147483704"/>
              <ac:spMk id="3" creationId="{00000000-0000-0000-0000-000000000000}"/>
            </ac:spMkLst>
          </pc:spChg>
          <pc:spChg chg="del">
            <ac:chgData name="Danielle" userId="e2554c37-e717-43a0-ba79-1183ca921ccd" providerId="ADAL" clId="{532B9EBF-9849-41A4-8561-2BCA020F2DAC}" dt="2020-08-13T19:25:10.291" v="4" actId="478"/>
            <ac:spMkLst>
              <pc:docMk/>
              <pc:sldMasterMk cId="3484405657" sldId="2147483648"/>
              <pc:sldLayoutMk cId="1744634379" sldId="2147483704"/>
              <ac:spMk id="4" creationId="{00000000-0000-0000-0000-000000000000}"/>
            </ac:spMkLst>
          </pc:spChg>
          <pc:spChg chg="del">
            <ac:chgData name="Danielle" userId="e2554c37-e717-43a0-ba79-1183ca921ccd" providerId="ADAL" clId="{532B9EBF-9849-41A4-8561-2BCA020F2DAC}" dt="2020-08-13T19:25:10.291" v="4" actId="478"/>
            <ac:spMkLst>
              <pc:docMk/>
              <pc:sldMasterMk cId="3484405657" sldId="2147483648"/>
              <pc:sldLayoutMk cId="1744634379" sldId="2147483704"/>
              <ac:spMk id="5" creationId="{00000000-0000-0000-0000-000000000000}"/>
            </ac:spMkLst>
          </pc:spChg>
          <pc:spChg chg="del">
            <ac:chgData name="Danielle" userId="e2554c37-e717-43a0-ba79-1183ca921ccd" providerId="ADAL" clId="{532B9EBF-9849-41A4-8561-2BCA020F2DAC}" dt="2020-08-13T19:25:10.291" v="4" actId="478"/>
            <ac:spMkLst>
              <pc:docMk/>
              <pc:sldMasterMk cId="3484405657" sldId="2147483648"/>
              <pc:sldLayoutMk cId="1744634379" sldId="2147483704"/>
              <ac:spMk id="6" creationId="{00000000-0000-0000-0000-000000000000}"/>
            </ac:spMkLst>
          </pc:spChg>
        </pc:sldLayoutChg>
      </pc:sldMasterChg>
      <pc:sldMasterChg chg="modSp delSldLayout modSldLayout">
        <pc:chgData name="Danielle" userId="e2554c37-e717-43a0-ba79-1183ca921ccd" providerId="ADAL" clId="{532B9EBF-9849-41A4-8561-2BCA020F2DAC}" dt="2020-08-13T19:27:57.425" v="39" actId="2696"/>
        <pc:sldMasterMkLst>
          <pc:docMk/>
          <pc:sldMasterMk cId="2492940549" sldId="2147483650"/>
        </pc:sldMasterMkLst>
        <pc:spChg chg="mod">
          <ac:chgData name="Danielle" userId="e2554c37-e717-43a0-ba79-1183ca921ccd" providerId="ADAL" clId="{532B9EBF-9849-41A4-8561-2BCA020F2DAC}" dt="2020-08-13T19:26:41.726" v="19" actId="2711"/>
          <ac:spMkLst>
            <pc:docMk/>
            <pc:sldMasterMk cId="2492940549" sldId="2147483650"/>
            <ac:spMk id="14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26:41.726" v="19" actId="2711"/>
          <ac:spMkLst>
            <pc:docMk/>
            <pc:sldMasterMk cId="2492940549" sldId="2147483650"/>
            <ac:spMk id="15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26:41.726" v="19" actId="2711"/>
          <ac:spMkLst>
            <pc:docMk/>
            <pc:sldMasterMk cId="2492940549" sldId="2147483650"/>
            <ac:spMk id="16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26:41.726" v="19" actId="2711"/>
          <ac:spMkLst>
            <pc:docMk/>
            <pc:sldMasterMk cId="2492940549" sldId="2147483650"/>
            <ac:spMk id="17" creationId="{00000000-0000-0000-0000-000000000000}"/>
          </ac:spMkLst>
        </pc:spChg>
        <pc:spChg chg="mod">
          <ac:chgData name="Danielle" userId="e2554c37-e717-43a0-ba79-1183ca921ccd" providerId="ADAL" clId="{532B9EBF-9849-41A4-8561-2BCA020F2DAC}" dt="2020-08-13T19:26:41.726" v="19" actId="2711"/>
          <ac:spMkLst>
            <pc:docMk/>
            <pc:sldMasterMk cId="2492940549" sldId="2147483650"/>
            <ac:spMk id="18" creationId="{00000000-0000-0000-0000-000000000000}"/>
          </ac:spMkLst>
        </pc:spChg>
        <pc:picChg chg="mod">
          <ac:chgData name="Danielle" userId="e2554c37-e717-43a0-ba79-1183ca921ccd" providerId="ADAL" clId="{532B9EBF-9849-41A4-8561-2BCA020F2DAC}" dt="2020-08-13T19:26:41.726" v="19" actId="2711"/>
          <ac:picMkLst>
            <pc:docMk/>
            <pc:sldMasterMk cId="2492940549" sldId="2147483650"/>
            <ac:picMk id="13" creationId="{00000000-0000-0000-0000-000000000000}"/>
          </ac:picMkLst>
        </pc:picChg>
        <pc:picChg chg="mod">
          <ac:chgData name="Danielle" userId="e2554c37-e717-43a0-ba79-1183ca921ccd" providerId="ADAL" clId="{532B9EBF-9849-41A4-8561-2BCA020F2DAC}" dt="2020-08-13T19:26:41.726" v="19" actId="2711"/>
          <ac:picMkLst>
            <pc:docMk/>
            <pc:sldMasterMk cId="2492940549" sldId="2147483650"/>
            <ac:picMk id="29" creationId="{00000000-0000-0000-0000-000000000000}"/>
          </ac:picMkLst>
        </pc:picChg>
        <pc:picChg chg="mod">
          <ac:chgData name="Danielle" userId="e2554c37-e717-43a0-ba79-1183ca921ccd" providerId="ADAL" clId="{532B9EBF-9849-41A4-8561-2BCA020F2DAC}" dt="2020-08-13T19:26:41.726" v="19" actId="2711"/>
          <ac:picMkLst>
            <pc:docMk/>
            <pc:sldMasterMk cId="2492940549" sldId="2147483650"/>
            <ac:picMk id="31" creationId="{00000000-0000-0000-0000-000000000000}"/>
          </ac:picMkLst>
        </pc:picChg>
        <pc:picChg chg="mod">
          <ac:chgData name="Danielle" userId="e2554c37-e717-43a0-ba79-1183ca921ccd" providerId="ADAL" clId="{532B9EBF-9849-41A4-8561-2BCA020F2DAC}" dt="2020-08-13T19:26:41.726" v="19" actId="2711"/>
          <ac:picMkLst>
            <pc:docMk/>
            <pc:sldMasterMk cId="2492940549" sldId="2147483650"/>
            <ac:picMk id="32" creationId="{00000000-0000-0000-0000-000000000000}"/>
          </ac:picMkLst>
        </pc:picChg>
        <pc:picChg chg="mod">
          <ac:chgData name="Danielle" userId="e2554c37-e717-43a0-ba79-1183ca921ccd" providerId="ADAL" clId="{532B9EBF-9849-41A4-8561-2BCA020F2DAC}" dt="2020-08-13T19:26:41.726" v="19" actId="2711"/>
          <ac:picMkLst>
            <pc:docMk/>
            <pc:sldMasterMk cId="2492940549" sldId="2147483650"/>
            <ac:picMk id="33" creationId="{00000000-0000-0000-0000-000000000000}"/>
          </ac:picMkLst>
        </pc:picChg>
        <pc:picChg chg="mod">
          <ac:chgData name="Danielle" userId="e2554c37-e717-43a0-ba79-1183ca921ccd" providerId="ADAL" clId="{532B9EBF-9849-41A4-8561-2BCA020F2DAC}" dt="2020-08-13T19:26:41.726" v="19" actId="2711"/>
          <ac:picMkLst>
            <pc:docMk/>
            <pc:sldMasterMk cId="2492940549" sldId="2147483650"/>
            <ac:picMk id="34" creationId="{00000000-0000-0000-0000-000000000000}"/>
          </ac:picMkLst>
        </pc:picChg>
        <pc:picChg chg="mod">
          <ac:chgData name="Danielle" userId="e2554c37-e717-43a0-ba79-1183ca921ccd" providerId="ADAL" clId="{532B9EBF-9849-41A4-8561-2BCA020F2DAC}" dt="2020-08-13T19:26:41.726" v="19" actId="2711"/>
          <ac:picMkLst>
            <pc:docMk/>
            <pc:sldMasterMk cId="2492940549" sldId="2147483650"/>
            <ac:picMk id="35" creationId="{00000000-0000-0000-0000-000000000000}"/>
          </ac:picMkLst>
        </pc:picChg>
        <pc:sldLayoutChg chg="modSp mod">
          <pc:chgData name="Danielle" userId="e2554c37-e717-43a0-ba79-1183ca921ccd" providerId="ADAL" clId="{532B9EBF-9849-41A4-8561-2BCA020F2DAC}" dt="2020-08-13T19:27:29.032" v="27" actId="1036"/>
          <pc:sldLayoutMkLst>
            <pc:docMk/>
            <pc:sldMasterMk cId="2492940549" sldId="2147483650"/>
            <pc:sldLayoutMk cId="1144820073" sldId="2147483663"/>
          </pc:sldLayoutMkLst>
          <pc:spChg chg="mod">
            <ac:chgData name="Danielle" userId="e2554c37-e717-43a0-ba79-1183ca921ccd" providerId="ADAL" clId="{532B9EBF-9849-41A4-8561-2BCA020F2DAC}" dt="2020-08-13T19:27:24.125" v="22" actId="13822"/>
            <ac:spMkLst>
              <pc:docMk/>
              <pc:sldMasterMk cId="2492940549" sldId="2147483650"/>
              <pc:sldLayoutMk cId="1144820073" sldId="2147483663"/>
              <ac:spMk id="2" creationId="{00000000-0000-0000-0000-000000000000}"/>
            </ac:spMkLst>
          </pc:spChg>
          <pc:spChg chg="mod">
            <ac:chgData name="Danielle" userId="e2554c37-e717-43a0-ba79-1183ca921ccd" providerId="ADAL" clId="{532B9EBF-9849-41A4-8561-2BCA020F2DAC}" dt="2020-08-13T19:27:24.125" v="22" actId="13822"/>
            <ac:spMkLst>
              <pc:docMk/>
              <pc:sldMasterMk cId="2492940549" sldId="2147483650"/>
              <pc:sldLayoutMk cId="1144820073" sldId="2147483663"/>
              <ac:spMk id="8" creationId="{00000000-0000-0000-0000-000000000000}"/>
            </ac:spMkLst>
          </pc:spChg>
          <pc:spChg chg="mod">
            <ac:chgData name="Danielle" userId="e2554c37-e717-43a0-ba79-1183ca921ccd" providerId="ADAL" clId="{532B9EBF-9849-41A4-8561-2BCA020F2DAC}" dt="2020-08-13T19:27:26.499" v="24" actId="1035"/>
            <ac:spMkLst>
              <pc:docMk/>
              <pc:sldMasterMk cId="2492940549" sldId="2147483650"/>
              <pc:sldLayoutMk cId="1144820073" sldId="2147483663"/>
              <ac:spMk id="9" creationId="{00000000-0000-0000-0000-000000000000}"/>
            </ac:spMkLst>
          </pc:spChg>
          <pc:spChg chg="mod">
            <ac:chgData name="Danielle" userId="e2554c37-e717-43a0-ba79-1183ca921ccd" providerId="ADAL" clId="{532B9EBF-9849-41A4-8561-2BCA020F2DAC}" dt="2020-08-13T19:27:29.032" v="27" actId="1036"/>
            <ac:spMkLst>
              <pc:docMk/>
              <pc:sldMasterMk cId="2492940549" sldId="2147483650"/>
              <pc:sldLayoutMk cId="1144820073" sldId="2147483663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532B9EBF-9849-41A4-8561-2BCA020F2DAC}" dt="2020-08-13T19:27:24.125" v="22" actId="13822"/>
            <ac:cxnSpMkLst>
              <pc:docMk/>
              <pc:sldMasterMk cId="2492940549" sldId="2147483650"/>
              <pc:sldLayoutMk cId="1144820073" sldId="2147483663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532B9EBF-9849-41A4-8561-2BCA020F2DAC}" dt="2020-08-13T19:27:24.125" v="22" actId="13822"/>
            <ac:cxnSpMkLst>
              <pc:docMk/>
              <pc:sldMasterMk cId="2492940549" sldId="2147483650"/>
              <pc:sldLayoutMk cId="1144820073" sldId="2147483663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532B9EBF-9849-41A4-8561-2BCA020F2DAC}" dt="2020-08-13T19:27:24.125" v="22" actId="13822"/>
            <ac:cxnSpMkLst>
              <pc:docMk/>
              <pc:sldMasterMk cId="2492940549" sldId="2147483650"/>
              <pc:sldLayoutMk cId="1144820073" sldId="2147483663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532B9EBF-9849-41A4-8561-2BCA020F2DAC}" dt="2020-08-13T19:27:24.125" v="22" actId="13822"/>
            <ac:cxnSpMkLst>
              <pc:docMk/>
              <pc:sldMasterMk cId="2492940549" sldId="2147483650"/>
              <pc:sldLayoutMk cId="1144820073" sldId="2147483663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532B9EBF-9849-41A4-8561-2BCA020F2DAC}" dt="2020-08-13T19:27:24.125" v="22" actId="13822"/>
            <ac:cxnSpMkLst>
              <pc:docMk/>
              <pc:sldMasterMk cId="2492940549" sldId="2147483650"/>
              <pc:sldLayoutMk cId="1144820073" sldId="2147483663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532B9EBF-9849-41A4-8561-2BCA020F2DAC}" dt="2020-08-13T19:27:35.327" v="30" actId="2711"/>
          <pc:sldLayoutMkLst>
            <pc:docMk/>
            <pc:sldMasterMk cId="2492940549" sldId="2147483650"/>
            <pc:sldLayoutMk cId="1144820073" sldId="2147483664"/>
          </pc:sldLayoutMkLst>
          <pc:spChg chg="mod">
            <ac:chgData name="Danielle" userId="e2554c37-e717-43a0-ba79-1183ca921ccd" providerId="ADAL" clId="{532B9EBF-9849-41A4-8561-2BCA020F2DAC}" dt="2020-08-13T19:27:35.327" v="30" actId="2711"/>
            <ac:spMkLst>
              <pc:docMk/>
              <pc:sldMasterMk cId="2492940549" sldId="2147483650"/>
              <pc:sldLayoutMk cId="1144820073" sldId="2147483664"/>
              <ac:spMk id="2" creationId="{00000000-0000-0000-0000-000000000000}"/>
            </ac:spMkLst>
          </pc:spChg>
          <pc:spChg chg="mod">
            <ac:chgData name="Danielle" userId="e2554c37-e717-43a0-ba79-1183ca921ccd" providerId="ADAL" clId="{532B9EBF-9849-41A4-8561-2BCA020F2DAC}" dt="2020-08-13T19:27:35.327" v="30" actId="2711"/>
            <ac:spMkLst>
              <pc:docMk/>
              <pc:sldMasterMk cId="2492940549" sldId="2147483650"/>
              <pc:sldLayoutMk cId="1144820073" sldId="2147483664"/>
              <ac:spMk id="3" creationId="{00000000-0000-0000-0000-000000000000}"/>
            </ac:spMkLst>
          </pc:spChg>
        </pc:sldLayoutChg>
        <pc:sldLayoutChg chg="modSp">
          <pc:chgData name="Danielle" userId="e2554c37-e717-43a0-ba79-1183ca921ccd" providerId="ADAL" clId="{532B9EBF-9849-41A4-8561-2BCA020F2DAC}" dt="2020-08-13T19:27:15.840" v="20" actId="2711"/>
          <pc:sldLayoutMkLst>
            <pc:docMk/>
            <pc:sldMasterMk cId="2492940549" sldId="2147483650"/>
            <pc:sldLayoutMk cId="1633643332" sldId="2147483665"/>
          </pc:sldLayoutMkLst>
          <pc:spChg chg="mod">
            <ac:chgData name="Danielle" userId="e2554c37-e717-43a0-ba79-1183ca921ccd" providerId="ADAL" clId="{532B9EBF-9849-41A4-8561-2BCA020F2DAC}" dt="2020-08-13T19:27:15.840" v="20" actId="2711"/>
            <ac:spMkLst>
              <pc:docMk/>
              <pc:sldMasterMk cId="2492940549" sldId="2147483650"/>
              <pc:sldLayoutMk cId="1633643332" sldId="2147483665"/>
              <ac:spMk id="7" creationId="{00000000-0000-0000-0000-000000000000}"/>
            </ac:spMkLst>
          </pc:spChg>
        </pc:sldLayoutChg>
        <pc:sldLayoutChg chg="delSp del mod">
          <pc:chgData name="Danielle" userId="e2554c37-e717-43a0-ba79-1183ca921ccd" providerId="ADAL" clId="{532B9EBF-9849-41A4-8561-2BCA020F2DAC}" dt="2020-08-13T19:27:57.425" v="39" actId="2696"/>
          <pc:sldLayoutMkLst>
            <pc:docMk/>
            <pc:sldMasterMk cId="2492940549" sldId="2147483650"/>
            <pc:sldLayoutMk cId="1015644756" sldId="2147483666"/>
          </pc:sldLayoutMkLst>
          <pc:spChg chg="del">
            <ac:chgData name="Danielle" userId="e2554c37-e717-43a0-ba79-1183ca921ccd" providerId="ADAL" clId="{532B9EBF-9849-41A4-8561-2BCA020F2DAC}" dt="2020-08-13T19:27:39.034" v="31" actId="478"/>
            <ac:spMkLst>
              <pc:docMk/>
              <pc:sldMasterMk cId="2492940549" sldId="2147483650"/>
              <pc:sldLayoutMk cId="1015644756" sldId="2147483666"/>
              <ac:spMk id="2" creationId="{00000000-0000-0000-0000-000000000000}"/>
            </ac:spMkLst>
          </pc:spChg>
          <pc:spChg chg="del">
            <ac:chgData name="Danielle" userId="e2554c37-e717-43a0-ba79-1183ca921ccd" providerId="ADAL" clId="{532B9EBF-9849-41A4-8561-2BCA020F2DAC}" dt="2020-08-13T19:27:39.034" v="31" actId="478"/>
            <ac:spMkLst>
              <pc:docMk/>
              <pc:sldMasterMk cId="2492940549" sldId="2147483650"/>
              <pc:sldLayoutMk cId="1015644756" sldId="2147483666"/>
              <ac:spMk id="3" creationId="{00000000-0000-0000-0000-000000000000}"/>
            </ac:spMkLst>
          </pc:spChg>
          <pc:spChg chg="del">
            <ac:chgData name="Danielle" userId="e2554c37-e717-43a0-ba79-1183ca921ccd" providerId="ADAL" clId="{532B9EBF-9849-41A4-8561-2BCA020F2DAC}" dt="2020-08-13T19:27:39.034" v="31" actId="478"/>
            <ac:spMkLst>
              <pc:docMk/>
              <pc:sldMasterMk cId="2492940549" sldId="2147483650"/>
              <pc:sldLayoutMk cId="1015644756" sldId="2147483666"/>
              <ac:spMk id="4" creationId="{00000000-0000-0000-0000-000000000000}"/>
            </ac:spMkLst>
          </pc:spChg>
          <pc:spChg chg="del">
            <ac:chgData name="Danielle" userId="e2554c37-e717-43a0-ba79-1183ca921ccd" providerId="ADAL" clId="{532B9EBF-9849-41A4-8561-2BCA020F2DAC}" dt="2020-08-13T19:27:39.034" v="31" actId="478"/>
            <ac:spMkLst>
              <pc:docMk/>
              <pc:sldMasterMk cId="2492940549" sldId="2147483650"/>
              <pc:sldLayoutMk cId="1015644756" sldId="2147483666"/>
              <ac:spMk id="5" creationId="{00000000-0000-0000-0000-000000000000}"/>
            </ac:spMkLst>
          </pc:spChg>
          <pc:spChg chg="del">
            <ac:chgData name="Danielle" userId="e2554c37-e717-43a0-ba79-1183ca921ccd" providerId="ADAL" clId="{532B9EBF-9849-41A4-8561-2BCA020F2DAC}" dt="2020-08-13T19:27:39.034" v="31" actId="478"/>
            <ac:spMkLst>
              <pc:docMk/>
              <pc:sldMasterMk cId="2492940549" sldId="2147483650"/>
              <pc:sldLayoutMk cId="1015644756" sldId="2147483666"/>
              <ac:spMk id="6" creationId="{00000000-0000-0000-0000-000000000000}"/>
            </ac:spMkLst>
          </pc:spChg>
        </pc:sldLayoutChg>
        <pc:sldLayoutChg chg="delSp del mod">
          <pc:chgData name="Danielle" userId="e2554c37-e717-43a0-ba79-1183ca921ccd" providerId="ADAL" clId="{532B9EBF-9849-41A4-8561-2BCA020F2DAC}" dt="2020-08-13T19:27:57.400" v="38" actId="2696"/>
          <pc:sldLayoutMkLst>
            <pc:docMk/>
            <pc:sldMasterMk cId="2492940549" sldId="2147483650"/>
            <pc:sldLayoutMk cId="2956701139" sldId="2147483667"/>
          </pc:sldLayoutMkLst>
          <pc:spChg chg="del">
            <ac:chgData name="Danielle" userId="e2554c37-e717-43a0-ba79-1183ca921ccd" providerId="ADAL" clId="{532B9EBF-9849-41A4-8561-2BCA020F2DAC}" dt="2020-08-13T19:27:43.916" v="32" actId="478"/>
            <ac:spMkLst>
              <pc:docMk/>
              <pc:sldMasterMk cId="2492940549" sldId="2147483650"/>
              <pc:sldLayoutMk cId="2956701139" sldId="2147483667"/>
              <ac:spMk id="4" creationId="{00000000-0000-0000-0000-000000000000}"/>
            </ac:spMkLst>
          </pc:spChg>
          <pc:spChg chg="del">
            <ac:chgData name="Danielle" userId="e2554c37-e717-43a0-ba79-1183ca921ccd" providerId="ADAL" clId="{532B9EBF-9849-41A4-8561-2BCA020F2DAC}" dt="2020-08-13T19:27:43.916" v="32" actId="478"/>
            <ac:spMkLst>
              <pc:docMk/>
              <pc:sldMasterMk cId="2492940549" sldId="2147483650"/>
              <pc:sldLayoutMk cId="2956701139" sldId="2147483667"/>
              <ac:spMk id="5" creationId="{00000000-0000-0000-0000-000000000000}"/>
            </ac:spMkLst>
          </pc:spChg>
          <pc:spChg chg="del">
            <ac:chgData name="Danielle" userId="e2554c37-e717-43a0-ba79-1183ca921ccd" providerId="ADAL" clId="{532B9EBF-9849-41A4-8561-2BCA020F2DAC}" dt="2020-08-13T19:27:43.916" v="32" actId="478"/>
            <ac:spMkLst>
              <pc:docMk/>
              <pc:sldMasterMk cId="2492940549" sldId="2147483650"/>
              <pc:sldLayoutMk cId="2956701139" sldId="2147483667"/>
              <ac:spMk id="6" creationId="{00000000-0000-0000-0000-000000000000}"/>
            </ac:spMkLst>
          </pc:spChg>
        </pc:sldLayoutChg>
        <pc:sldLayoutChg chg="del">
          <pc:chgData name="Danielle" userId="e2554c37-e717-43a0-ba79-1183ca921ccd" providerId="ADAL" clId="{532B9EBF-9849-41A4-8561-2BCA020F2DAC}" dt="2020-08-13T19:27:57.372" v="37" actId="2696"/>
          <pc:sldLayoutMkLst>
            <pc:docMk/>
            <pc:sldMasterMk cId="2492940549" sldId="2147483650"/>
            <pc:sldLayoutMk cId="4005779587" sldId="2147483668"/>
          </pc:sldLayoutMkLst>
        </pc:sldLayoutChg>
        <pc:sldLayoutChg chg="delSp del mod">
          <pc:chgData name="Danielle" userId="e2554c37-e717-43a0-ba79-1183ca921ccd" providerId="ADAL" clId="{532B9EBF-9849-41A4-8561-2BCA020F2DAC}" dt="2020-08-13T19:27:57.349" v="36" actId="2696"/>
          <pc:sldLayoutMkLst>
            <pc:docMk/>
            <pc:sldMasterMk cId="2492940549" sldId="2147483650"/>
            <pc:sldLayoutMk cId="1915521455" sldId="2147483669"/>
          </pc:sldLayoutMkLst>
          <pc:spChg chg="del">
            <ac:chgData name="Danielle" userId="e2554c37-e717-43a0-ba79-1183ca921ccd" providerId="ADAL" clId="{532B9EBF-9849-41A4-8561-2BCA020F2DAC}" dt="2020-08-13T19:27:48.986" v="33" actId="478"/>
            <ac:spMkLst>
              <pc:docMk/>
              <pc:sldMasterMk cId="2492940549" sldId="2147483650"/>
              <pc:sldLayoutMk cId="1915521455" sldId="2147483669"/>
              <ac:spMk id="2" creationId="{00000000-0000-0000-0000-000000000000}"/>
            </ac:spMkLst>
          </pc:spChg>
          <pc:spChg chg="del">
            <ac:chgData name="Danielle" userId="e2554c37-e717-43a0-ba79-1183ca921ccd" providerId="ADAL" clId="{532B9EBF-9849-41A4-8561-2BCA020F2DAC}" dt="2020-08-13T19:27:48.986" v="33" actId="478"/>
            <ac:spMkLst>
              <pc:docMk/>
              <pc:sldMasterMk cId="2492940549" sldId="2147483650"/>
              <pc:sldLayoutMk cId="1915521455" sldId="2147483669"/>
              <ac:spMk id="3" creationId="{00000000-0000-0000-0000-000000000000}"/>
            </ac:spMkLst>
          </pc:spChg>
          <pc:spChg chg="del">
            <ac:chgData name="Danielle" userId="e2554c37-e717-43a0-ba79-1183ca921ccd" providerId="ADAL" clId="{532B9EBF-9849-41A4-8561-2BCA020F2DAC}" dt="2020-08-13T19:27:48.986" v="33" actId="478"/>
            <ac:spMkLst>
              <pc:docMk/>
              <pc:sldMasterMk cId="2492940549" sldId="2147483650"/>
              <pc:sldLayoutMk cId="1915521455" sldId="2147483669"/>
              <ac:spMk id="4" creationId="{00000000-0000-0000-0000-000000000000}"/>
            </ac:spMkLst>
          </pc:spChg>
          <pc:spChg chg="del">
            <ac:chgData name="Danielle" userId="e2554c37-e717-43a0-ba79-1183ca921ccd" providerId="ADAL" clId="{532B9EBF-9849-41A4-8561-2BCA020F2DAC}" dt="2020-08-13T19:27:48.986" v="33" actId="478"/>
            <ac:spMkLst>
              <pc:docMk/>
              <pc:sldMasterMk cId="2492940549" sldId="2147483650"/>
              <pc:sldLayoutMk cId="1915521455" sldId="2147483669"/>
              <ac:spMk id="5" creationId="{00000000-0000-0000-0000-000000000000}"/>
            </ac:spMkLst>
          </pc:spChg>
          <pc:spChg chg="del">
            <ac:chgData name="Danielle" userId="e2554c37-e717-43a0-ba79-1183ca921ccd" providerId="ADAL" clId="{532B9EBF-9849-41A4-8561-2BCA020F2DAC}" dt="2020-08-13T19:27:48.986" v="33" actId="478"/>
            <ac:spMkLst>
              <pc:docMk/>
              <pc:sldMasterMk cId="2492940549" sldId="2147483650"/>
              <pc:sldLayoutMk cId="1915521455" sldId="2147483669"/>
              <ac:spMk id="6" creationId="{00000000-0000-0000-0000-000000000000}"/>
            </ac:spMkLst>
          </pc:spChg>
        </pc:sldLayoutChg>
        <pc:sldLayoutChg chg="delSp del mod">
          <pc:chgData name="Danielle" userId="e2554c37-e717-43a0-ba79-1183ca921ccd" providerId="ADAL" clId="{532B9EBF-9849-41A4-8561-2BCA020F2DAC}" dt="2020-08-13T19:27:57.309" v="35" actId="2696"/>
          <pc:sldLayoutMkLst>
            <pc:docMk/>
            <pc:sldMasterMk cId="2492940549" sldId="2147483650"/>
            <pc:sldLayoutMk cId="1959964856" sldId="2147483670"/>
          </pc:sldLayoutMkLst>
          <pc:spChg chg="del">
            <ac:chgData name="Danielle" userId="e2554c37-e717-43a0-ba79-1183ca921ccd" providerId="ADAL" clId="{532B9EBF-9849-41A4-8561-2BCA020F2DAC}" dt="2020-08-13T19:27:52.074" v="34" actId="478"/>
            <ac:spMkLst>
              <pc:docMk/>
              <pc:sldMasterMk cId="2492940549" sldId="2147483650"/>
              <pc:sldLayoutMk cId="1959964856" sldId="2147483670"/>
              <ac:spMk id="2" creationId="{00000000-0000-0000-0000-000000000000}"/>
            </ac:spMkLst>
          </pc:spChg>
          <pc:spChg chg="del">
            <ac:chgData name="Danielle" userId="e2554c37-e717-43a0-ba79-1183ca921ccd" providerId="ADAL" clId="{532B9EBF-9849-41A4-8561-2BCA020F2DAC}" dt="2020-08-13T19:27:52.074" v="34" actId="478"/>
            <ac:spMkLst>
              <pc:docMk/>
              <pc:sldMasterMk cId="2492940549" sldId="2147483650"/>
              <pc:sldLayoutMk cId="1959964856" sldId="2147483670"/>
              <ac:spMk id="3" creationId="{00000000-0000-0000-0000-000000000000}"/>
            </ac:spMkLst>
          </pc:spChg>
          <pc:spChg chg="del">
            <ac:chgData name="Danielle" userId="e2554c37-e717-43a0-ba79-1183ca921ccd" providerId="ADAL" clId="{532B9EBF-9849-41A4-8561-2BCA020F2DAC}" dt="2020-08-13T19:27:52.074" v="34" actId="478"/>
            <ac:spMkLst>
              <pc:docMk/>
              <pc:sldMasterMk cId="2492940549" sldId="2147483650"/>
              <pc:sldLayoutMk cId="1959964856" sldId="2147483670"/>
              <ac:spMk id="4" creationId="{00000000-0000-0000-0000-000000000000}"/>
            </ac:spMkLst>
          </pc:spChg>
        </pc:sldLayoutChg>
      </pc:sldMasterChg>
      <pc:sldMasterChg chg="modSldLayout">
        <pc:chgData name="Danielle" userId="e2554c37-e717-43a0-ba79-1183ca921ccd" providerId="ADAL" clId="{532B9EBF-9849-41A4-8561-2BCA020F2DAC}" dt="2020-08-13T19:23:57.850" v="2" actId="478"/>
        <pc:sldMasterMkLst>
          <pc:docMk/>
          <pc:sldMasterMk cId="1598629144" sldId="2147483671"/>
        </pc:sldMasterMkLst>
        <pc:sldLayoutChg chg="delSp mod">
          <pc:chgData name="Danielle" userId="e2554c37-e717-43a0-ba79-1183ca921ccd" providerId="ADAL" clId="{532B9EBF-9849-41A4-8561-2BCA020F2DAC}" dt="2020-08-13T19:23:57.850" v="2" actId="478"/>
          <pc:sldLayoutMkLst>
            <pc:docMk/>
            <pc:sldMasterMk cId="1598629144" sldId="2147483671"/>
            <pc:sldLayoutMk cId="188934711" sldId="2147483683"/>
          </pc:sldLayoutMkLst>
          <pc:spChg chg="del">
            <ac:chgData name="Danielle" userId="e2554c37-e717-43a0-ba79-1183ca921ccd" providerId="ADAL" clId="{532B9EBF-9849-41A4-8561-2BCA020F2DAC}" dt="2020-08-13T19:23:57.850" v="2" actId="478"/>
            <ac:spMkLst>
              <pc:docMk/>
              <pc:sldMasterMk cId="1598629144" sldId="2147483671"/>
              <pc:sldLayoutMk cId="188934711" sldId="2147483683"/>
              <ac:spMk id="4" creationId="{00000000-0000-0000-0000-000000000000}"/>
            </ac:spMkLst>
          </pc:spChg>
          <pc:spChg chg="del">
            <ac:chgData name="Danielle" userId="e2554c37-e717-43a0-ba79-1183ca921ccd" providerId="ADAL" clId="{532B9EBF-9849-41A4-8561-2BCA020F2DAC}" dt="2020-08-13T19:23:57.850" v="2" actId="478"/>
            <ac:spMkLst>
              <pc:docMk/>
              <pc:sldMasterMk cId="1598629144" sldId="2147483671"/>
              <pc:sldLayoutMk cId="188934711" sldId="2147483683"/>
              <ac:spMk id="5" creationId="{00000000-0000-0000-0000-000000000000}"/>
            </ac:spMkLst>
          </pc:spChg>
          <pc:spChg chg="del">
            <ac:chgData name="Danielle" userId="e2554c37-e717-43a0-ba79-1183ca921ccd" providerId="ADAL" clId="{532B9EBF-9849-41A4-8561-2BCA020F2DAC}" dt="2020-08-13T19:23:57.850" v="2" actId="478"/>
            <ac:spMkLst>
              <pc:docMk/>
              <pc:sldMasterMk cId="1598629144" sldId="2147483671"/>
              <pc:sldLayoutMk cId="188934711" sldId="2147483683"/>
              <ac:spMk id="6" creationId="{00000000-0000-0000-0000-000000000000}"/>
            </ac:spMkLst>
          </pc:spChg>
        </pc:sldLayoutChg>
      </pc:sldMasterChg>
    </pc:docChg>
  </pc:docChgLst>
  <pc:docChgLst>
    <pc:chgData name="Danielle" userId="e2554c37-e717-43a0-ba79-1183ca921ccd" providerId="ADAL" clId="{EC150316-CEFD-4177-9F42-3FBC435CA906}"/>
    <pc:docChg chg="modSld">
      <pc:chgData name="Danielle" userId="e2554c37-e717-43a0-ba79-1183ca921ccd" providerId="ADAL" clId="{EC150316-CEFD-4177-9F42-3FBC435CA906}" dt="2021-06-17T08:18:00.152" v="5" actId="20577"/>
      <pc:docMkLst>
        <pc:docMk/>
      </pc:docMkLst>
      <pc:sldChg chg="modSp mod">
        <pc:chgData name="Danielle" userId="e2554c37-e717-43a0-ba79-1183ca921ccd" providerId="ADAL" clId="{EC150316-CEFD-4177-9F42-3FBC435CA906}" dt="2021-06-17T08:18:00.152" v="5" actId="20577"/>
        <pc:sldMkLst>
          <pc:docMk/>
          <pc:sldMk cId="218992705" sldId="350"/>
        </pc:sldMkLst>
        <pc:spChg chg="mod">
          <ac:chgData name="Danielle" userId="e2554c37-e717-43a0-ba79-1183ca921ccd" providerId="ADAL" clId="{EC150316-CEFD-4177-9F42-3FBC435CA906}" dt="2021-06-17T08:18:00.152" v="5" actId="20577"/>
          <ac:spMkLst>
            <pc:docMk/>
            <pc:sldMk cId="218992705" sldId="350"/>
            <ac:spMk id="7" creationId="{A3ABD5EA-5FF0-4D2F-B93F-F713E7307F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2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06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3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567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41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F14D5-A83B-41CD-AFA6-19A70C6181A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755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F14D5-A83B-41CD-AFA6-19A70C6181A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039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F14D5-A83B-41CD-AFA6-19A70C6181A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686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10 ticks Grand National resource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37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50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02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63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889280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183393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191504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Thursday, 17 June 2021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702" r:id="rId3"/>
    <p:sldLayoutId id="2147483703" r:id="rId4"/>
    <p:sldLayoutId id="214748370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Thursday, 17 June 2021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46411" y="5969184"/>
            <a:ext cx="691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Probability, experiment, outcomes, relative frequency, fraction, decimal, percentage, chance, likelihood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use words to describe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the probability of events.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use fractions, decimals and percentages to describe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the probability of events.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use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a sample space diagram to find a probability.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1124744"/>
            <a:ext cx="67687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many words can you find relating to probability?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1 - 4  	Good 	                            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5 - 8  	Ace	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9 - 12  	Awesome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13 + 	Superstar! </a:t>
            </a:r>
          </a:p>
        </p:txBody>
      </p:sp>
      <p:pic>
        <p:nvPicPr>
          <p:cNvPr id="4" name="Picture 2" descr="Roll Virtual Dice Online">
            <a:extLst>
              <a:ext uri="{FF2B5EF4-FFF2-40B4-BE49-F238E27FC236}">
                <a16:creationId xmlns:a16="http://schemas.microsoft.com/office/drawing/2014/main" id="{C6CF5277-7CF9-414D-AA16-B92A6D63A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48136"/>
            <a:ext cx="23526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754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24744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9561295"/>
                  </p:ext>
                </p:extLst>
              </p:nvPr>
            </p:nvGraphicFramePr>
            <p:xfrm>
              <a:off x="179512" y="1629360"/>
              <a:ext cx="8784000" cy="5040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19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9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9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9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Event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Number of ways of achieving success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Number of possible outcomes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Probability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Throwing a 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6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1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GB" sz="1600" b="1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Throwing a 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6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1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GB" sz="1600" b="1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Throwing an odd number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16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GB" sz="16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Throwing more than 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16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GB" sz="16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Throwing less than 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GB" sz="16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GB" sz="16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Throwing 2 or more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16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GB" sz="16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Throwing a 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num>
                                <m:den>
                                  <m:r>
                                    <a:rPr lang="en-GB" sz="16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GB" sz="16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GB" sz="16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GB" sz="16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Throwing an even number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16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GB" sz="16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Throwing less than 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num>
                                <m:den>
                                  <m:r>
                                    <a:rPr lang="en-GB" sz="16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GB" sz="16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GB" sz="16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n-GB" sz="16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9561295"/>
                  </p:ext>
                </p:extLst>
              </p:nvPr>
            </p:nvGraphicFramePr>
            <p:xfrm>
              <a:off x="179512" y="1629360"/>
              <a:ext cx="8784000" cy="5040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19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9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9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9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Event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Number of ways of achieving success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Number of possible outcomes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Probability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Throwing a 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56" t="-110843" r="-200833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10843" r="-100277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33" t="-110843" r="-556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Throwing a 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56" t="-213415" r="-200833" b="-7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213415" r="-100277" b="-7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33" t="-213415" r="-556" b="-7097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Throwing an odd number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56" t="-309639" r="-200833" b="-60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309639" r="-100277" b="-60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33" t="-309639" r="-556" b="-601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Throwing more than 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56" t="-409639" r="-200833" b="-50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409639" r="-100277" b="-50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33" t="-409639" r="-556" b="-501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Throwing less than 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56" t="-509639" r="-200833" b="-40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509639" r="-100277" b="-40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33" t="-509639" r="-556" b="-401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Throwing 2 or more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56" t="-609639" r="-200833" b="-30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609639" r="-100277" b="-30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33" t="-609639" r="-556" b="-301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Throwing a 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56" t="-718293" r="-200833" b="-2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718293" r="-100277" b="-2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33" t="-718293" r="-556" b="-204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Throwing an even number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56" t="-808434" r="-200833" b="-10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808434" r="-100277" b="-10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33" t="-808434" r="-556" b="-102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Throwing less than 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56" t="-908434" r="-200833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908434" r="-100277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33" t="-908434" r="-556" b="-2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59413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02490" y="1210121"/>
            <a:ext cx="8642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It is impossible that Ethan will take a red sweet from…</a:t>
            </a:r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1" t="31738" r="5495" b="39583"/>
          <a:stretch>
            <a:fillRect/>
          </a:stretch>
        </p:blipFill>
        <p:spPr bwMode="auto">
          <a:xfrm>
            <a:off x="224690" y="3141315"/>
            <a:ext cx="525780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B6DD6BC9-6475-48E9-A961-B09454ACF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083631"/>
              </p:ext>
            </p:extLst>
          </p:nvPr>
        </p:nvGraphicFramePr>
        <p:xfrm>
          <a:off x="5817447" y="2708920"/>
          <a:ext cx="2869866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866">
                  <a:extLst>
                    <a:ext uri="{9D8B030D-6E8A-4147-A177-3AD203B41FA5}">
                      <a16:colId xmlns:a16="http://schemas.microsoft.com/office/drawing/2014/main" val="2054690143"/>
                    </a:ext>
                  </a:extLst>
                </a:gridCol>
              </a:tblGrid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391431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542648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072847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58106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15FCA8E0-D35B-4BFF-AD17-C893B081A374}"/>
              </a:ext>
            </a:extLst>
          </p:cNvPr>
          <p:cNvSpPr/>
          <p:nvPr/>
        </p:nvSpPr>
        <p:spPr>
          <a:xfrm>
            <a:off x="5868144" y="2852936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A743C5-CD25-41CF-8388-82DE8B5461F8}"/>
              </a:ext>
            </a:extLst>
          </p:cNvPr>
          <p:cNvSpPr/>
          <p:nvPr/>
        </p:nvSpPr>
        <p:spPr>
          <a:xfrm>
            <a:off x="5868144" y="3774617"/>
            <a:ext cx="648072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54DA1C-606C-4659-9461-C603DE28431C}"/>
              </a:ext>
            </a:extLst>
          </p:cNvPr>
          <p:cNvSpPr/>
          <p:nvPr/>
        </p:nvSpPr>
        <p:spPr>
          <a:xfrm>
            <a:off x="5868144" y="4695410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453057-58E2-41FC-864A-8CF7163BCA0D}"/>
              </a:ext>
            </a:extLst>
          </p:cNvPr>
          <p:cNvSpPr/>
          <p:nvPr/>
        </p:nvSpPr>
        <p:spPr>
          <a:xfrm>
            <a:off x="5873544" y="5618891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4414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B6DD6BC9-6475-48E9-A961-B09454ACF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593625"/>
              </p:ext>
            </p:extLst>
          </p:nvPr>
        </p:nvGraphicFramePr>
        <p:xfrm>
          <a:off x="5817447" y="2708920"/>
          <a:ext cx="2869866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866">
                  <a:extLst>
                    <a:ext uri="{9D8B030D-6E8A-4147-A177-3AD203B41FA5}">
                      <a16:colId xmlns:a16="http://schemas.microsoft.com/office/drawing/2014/main" val="2054690143"/>
                    </a:ext>
                  </a:extLst>
                </a:gridCol>
              </a:tblGrid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2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391431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542648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072847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58106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15FCA8E0-D35B-4BFF-AD17-C893B081A374}"/>
              </a:ext>
            </a:extLst>
          </p:cNvPr>
          <p:cNvSpPr/>
          <p:nvPr/>
        </p:nvSpPr>
        <p:spPr>
          <a:xfrm>
            <a:off x="5868144" y="2852936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A743C5-CD25-41CF-8388-82DE8B5461F8}"/>
              </a:ext>
            </a:extLst>
          </p:cNvPr>
          <p:cNvSpPr/>
          <p:nvPr/>
        </p:nvSpPr>
        <p:spPr>
          <a:xfrm>
            <a:off x="5868144" y="3774617"/>
            <a:ext cx="648072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54DA1C-606C-4659-9461-C603DE28431C}"/>
              </a:ext>
            </a:extLst>
          </p:cNvPr>
          <p:cNvSpPr/>
          <p:nvPr/>
        </p:nvSpPr>
        <p:spPr>
          <a:xfrm>
            <a:off x="5868144" y="4695410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453057-58E2-41FC-864A-8CF7163BCA0D}"/>
              </a:ext>
            </a:extLst>
          </p:cNvPr>
          <p:cNvSpPr/>
          <p:nvPr/>
        </p:nvSpPr>
        <p:spPr>
          <a:xfrm>
            <a:off x="5873544" y="5618891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A646656-7339-4981-99A3-CB923685D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90" y="1210121"/>
            <a:ext cx="8642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It is impossible that Ethan will take a red sweet from…</a:t>
            </a: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011BB0EE-C084-4FD2-82D0-1AEB75285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1" t="31738" r="5495" b="39583"/>
          <a:stretch>
            <a:fillRect/>
          </a:stretch>
        </p:blipFill>
        <p:spPr bwMode="auto">
          <a:xfrm>
            <a:off x="224690" y="3141315"/>
            <a:ext cx="525780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700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32104" y="1319080"/>
            <a:ext cx="8642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It is unlikely that Ethan will take a red sweet from…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EE3CDDF0-0D4A-4690-AF62-1FC2FC0A3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728914"/>
              </p:ext>
            </p:extLst>
          </p:nvPr>
        </p:nvGraphicFramePr>
        <p:xfrm>
          <a:off x="5817447" y="2708920"/>
          <a:ext cx="2869866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866">
                  <a:extLst>
                    <a:ext uri="{9D8B030D-6E8A-4147-A177-3AD203B41FA5}">
                      <a16:colId xmlns:a16="http://schemas.microsoft.com/office/drawing/2014/main" val="2054690143"/>
                    </a:ext>
                  </a:extLst>
                </a:gridCol>
              </a:tblGrid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391431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542648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072847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581065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1294D946-99E1-4074-B906-FE166B98C3F3}"/>
              </a:ext>
            </a:extLst>
          </p:cNvPr>
          <p:cNvSpPr/>
          <p:nvPr/>
        </p:nvSpPr>
        <p:spPr>
          <a:xfrm>
            <a:off x="5868144" y="2852936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6BCFFE6-1381-43D0-9ABE-5EE4F4FC8A73}"/>
              </a:ext>
            </a:extLst>
          </p:cNvPr>
          <p:cNvSpPr/>
          <p:nvPr/>
        </p:nvSpPr>
        <p:spPr>
          <a:xfrm>
            <a:off x="5868144" y="3774617"/>
            <a:ext cx="648072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0D9C99-EDF8-45AA-9F95-16E91C5653D0}"/>
              </a:ext>
            </a:extLst>
          </p:cNvPr>
          <p:cNvSpPr/>
          <p:nvPr/>
        </p:nvSpPr>
        <p:spPr>
          <a:xfrm>
            <a:off x="5868144" y="4695410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9C0D15-A69C-43CF-9CCC-26700392D998}"/>
              </a:ext>
            </a:extLst>
          </p:cNvPr>
          <p:cNvSpPr/>
          <p:nvPr/>
        </p:nvSpPr>
        <p:spPr>
          <a:xfrm>
            <a:off x="5873544" y="5618891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2265C104-AB2B-44ED-8530-66722D0BD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1" t="31738" r="5495" b="39583"/>
          <a:stretch>
            <a:fillRect/>
          </a:stretch>
        </p:blipFill>
        <p:spPr bwMode="auto">
          <a:xfrm>
            <a:off x="224690" y="3141315"/>
            <a:ext cx="525780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928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32104" y="1319080"/>
            <a:ext cx="8642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It is unlikely that Ethan will take a red sweet from…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EE3CDDF0-0D4A-4690-AF62-1FC2FC0A3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840886"/>
              </p:ext>
            </p:extLst>
          </p:nvPr>
        </p:nvGraphicFramePr>
        <p:xfrm>
          <a:off x="5817447" y="2708920"/>
          <a:ext cx="2869866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866">
                  <a:extLst>
                    <a:ext uri="{9D8B030D-6E8A-4147-A177-3AD203B41FA5}">
                      <a16:colId xmlns:a16="http://schemas.microsoft.com/office/drawing/2014/main" val="2054690143"/>
                    </a:ext>
                  </a:extLst>
                </a:gridCol>
              </a:tblGrid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391431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542648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072847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2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581065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1294D946-99E1-4074-B906-FE166B98C3F3}"/>
              </a:ext>
            </a:extLst>
          </p:cNvPr>
          <p:cNvSpPr/>
          <p:nvPr/>
        </p:nvSpPr>
        <p:spPr>
          <a:xfrm>
            <a:off x="5868144" y="2852936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6BCFFE6-1381-43D0-9ABE-5EE4F4FC8A73}"/>
              </a:ext>
            </a:extLst>
          </p:cNvPr>
          <p:cNvSpPr/>
          <p:nvPr/>
        </p:nvSpPr>
        <p:spPr>
          <a:xfrm>
            <a:off x="5868144" y="3774617"/>
            <a:ext cx="648072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0D9C99-EDF8-45AA-9F95-16E91C5653D0}"/>
              </a:ext>
            </a:extLst>
          </p:cNvPr>
          <p:cNvSpPr/>
          <p:nvPr/>
        </p:nvSpPr>
        <p:spPr>
          <a:xfrm>
            <a:off x="5868144" y="4695410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9C0D15-A69C-43CF-9CCC-26700392D998}"/>
              </a:ext>
            </a:extLst>
          </p:cNvPr>
          <p:cNvSpPr/>
          <p:nvPr/>
        </p:nvSpPr>
        <p:spPr>
          <a:xfrm>
            <a:off x="5873544" y="5618891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437ABED2-A68F-48CF-AB82-AD32F4E94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1" t="31738" r="5495" b="39583"/>
          <a:stretch>
            <a:fillRect/>
          </a:stretch>
        </p:blipFill>
        <p:spPr bwMode="auto">
          <a:xfrm>
            <a:off x="224690" y="3141315"/>
            <a:ext cx="525780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826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4690" y="1258787"/>
            <a:ext cx="8642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It is even chance that Ethan will take a red sweet from…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B4C4EF1-338A-41AA-AD4E-51F33B632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31523"/>
              </p:ext>
            </p:extLst>
          </p:nvPr>
        </p:nvGraphicFramePr>
        <p:xfrm>
          <a:off x="5817447" y="2708920"/>
          <a:ext cx="2869866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866">
                  <a:extLst>
                    <a:ext uri="{9D8B030D-6E8A-4147-A177-3AD203B41FA5}">
                      <a16:colId xmlns:a16="http://schemas.microsoft.com/office/drawing/2014/main" val="2054690143"/>
                    </a:ext>
                  </a:extLst>
                </a:gridCol>
              </a:tblGrid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391431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542648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072847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581065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8E9D6BE8-1C7F-4808-903A-8AEED652C75B}"/>
              </a:ext>
            </a:extLst>
          </p:cNvPr>
          <p:cNvSpPr/>
          <p:nvPr/>
        </p:nvSpPr>
        <p:spPr>
          <a:xfrm>
            <a:off x="5868144" y="2852936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C1A0C4C-0E5E-418A-8D78-4DB44E22C335}"/>
              </a:ext>
            </a:extLst>
          </p:cNvPr>
          <p:cNvSpPr/>
          <p:nvPr/>
        </p:nvSpPr>
        <p:spPr>
          <a:xfrm>
            <a:off x="5868144" y="3774617"/>
            <a:ext cx="648072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0CFD5D-5250-4B76-B6C0-DBEA8FE1FCD1}"/>
              </a:ext>
            </a:extLst>
          </p:cNvPr>
          <p:cNvSpPr/>
          <p:nvPr/>
        </p:nvSpPr>
        <p:spPr>
          <a:xfrm>
            <a:off x="5868144" y="4695410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F07968-962A-4D8C-93AF-B1002E32980D}"/>
              </a:ext>
            </a:extLst>
          </p:cNvPr>
          <p:cNvSpPr/>
          <p:nvPr/>
        </p:nvSpPr>
        <p:spPr>
          <a:xfrm>
            <a:off x="5873544" y="5618891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B0CB2055-FB99-4E0C-8E38-4F9B376B7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1" t="31738" r="5495" b="39583"/>
          <a:stretch>
            <a:fillRect/>
          </a:stretch>
        </p:blipFill>
        <p:spPr bwMode="auto">
          <a:xfrm>
            <a:off x="224690" y="3141315"/>
            <a:ext cx="525780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176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4690" y="1258787"/>
            <a:ext cx="8642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It is even chance that Ethan will take a red sweet from…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B4C4EF1-338A-41AA-AD4E-51F33B632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428587"/>
              </p:ext>
            </p:extLst>
          </p:nvPr>
        </p:nvGraphicFramePr>
        <p:xfrm>
          <a:off x="5817447" y="2708920"/>
          <a:ext cx="2869866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866">
                  <a:extLst>
                    <a:ext uri="{9D8B030D-6E8A-4147-A177-3AD203B41FA5}">
                      <a16:colId xmlns:a16="http://schemas.microsoft.com/office/drawing/2014/main" val="2054690143"/>
                    </a:ext>
                  </a:extLst>
                </a:gridCol>
              </a:tblGrid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391431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2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542648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072847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581065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8E9D6BE8-1C7F-4808-903A-8AEED652C75B}"/>
              </a:ext>
            </a:extLst>
          </p:cNvPr>
          <p:cNvSpPr/>
          <p:nvPr/>
        </p:nvSpPr>
        <p:spPr>
          <a:xfrm>
            <a:off x="5868144" y="2852936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C1A0C4C-0E5E-418A-8D78-4DB44E22C335}"/>
              </a:ext>
            </a:extLst>
          </p:cNvPr>
          <p:cNvSpPr/>
          <p:nvPr/>
        </p:nvSpPr>
        <p:spPr>
          <a:xfrm>
            <a:off x="5868144" y="3774617"/>
            <a:ext cx="648072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0CFD5D-5250-4B76-B6C0-DBEA8FE1FCD1}"/>
              </a:ext>
            </a:extLst>
          </p:cNvPr>
          <p:cNvSpPr/>
          <p:nvPr/>
        </p:nvSpPr>
        <p:spPr>
          <a:xfrm>
            <a:off x="5868144" y="4695410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F07968-962A-4D8C-93AF-B1002E32980D}"/>
              </a:ext>
            </a:extLst>
          </p:cNvPr>
          <p:cNvSpPr/>
          <p:nvPr/>
        </p:nvSpPr>
        <p:spPr>
          <a:xfrm>
            <a:off x="5873544" y="5618891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A5563197-7D8C-45BD-A015-248D15722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1" t="31738" r="5495" b="39583"/>
          <a:stretch>
            <a:fillRect/>
          </a:stretch>
        </p:blipFill>
        <p:spPr bwMode="auto">
          <a:xfrm>
            <a:off x="224690" y="3141315"/>
            <a:ext cx="525780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626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536" y="1246188"/>
            <a:ext cx="86423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the probability of choosing a red counter from this bag?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646D46E-6EE2-4512-B53E-1006709B5B0F}"/>
              </a:ext>
            </a:extLst>
          </p:cNvPr>
          <p:cNvGrpSpPr/>
          <p:nvPr/>
        </p:nvGrpSpPr>
        <p:grpSpPr>
          <a:xfrm>
            <a:off x="546234" y="2478276"/>
            <a:ext cx="4025766" cy="4025766"/>
            <a:chOff x="546234" y="2478276"/>
            <a:chExt cx="4025766" cy="4025766"/>
          </a:xfrm>
        </p:grpSpPr>
        <p:pic>
          <p:nvPicPr>
            <p:cNvPr id="2" name="Picture 4" descr="Arty's Long Handled Shopping Bags | 50,000+ Art Supplies | Your ...">
              <a:extLst>
                <a:ext uri="{FF2B5EF4-FFF2-40B4-BE49-F238E27FC236}">
                  <a16:creationId xmlns:a16="http://schemas.microsoft.com/office/drawing/2014/main" id="{D9251815-5354-4FB0-917A-6D79349D7E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34" y="2478276"/>
              <a:ext cx="4025766" cy="4025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E4FE04A-D214-48C6-AB2B-F3F278BE74F5}"/>
                </a:ext>
              </a:extLst>
            </p:cNvPr>
            <p:cNvSpPr/>
            <p:nvPr/>
          </p:nvSpPr>
          <p:spPr>
            <a:xfrm>
              <a:off x="2046647" y="5595973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3F4B1D2-C27D-4956-9D3A-763EC0E6E89D}"/>
                </a:ext>
              </a:extLst>
            </p:cNvPr>
            <p:cNvSpPr/>
            <p:nvPr/>
          </p:nvSpPr>
          <p:spPr>
            <a:xfrm>
              <a:off x="1643445" y="5773726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9D4239C-037F-4D2F-828B-BABACED1DB86}"/>
                </a:ext>
              </a:extLst>
            </p:cNvPr>
            <p:cNvSpPr/>
            <p:nvPr/>
          </p:nvSpPr>
          <p:spPr>
            <a:xfrm>
              <a:off x="2003485" y="6059635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DEB269B-3BD4-40F3-902C-814FC9665ABC}"/>
                </a:ext>
              </a:extLst>
            </p:cNvPr>
            <p:cNvSpPr/>
            <p:nvPr/>
          </p:nvSpPr>
          <p:spPr>
            <a:xfrm>
              <a:off x="2092856" y="5058330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AB7B72-E723-47FD-8F3A-91B1A22B32B0}"/>
                </a:ext>
              </a:extLst>
            </p:cNvPr>
            <p:cNvSpPr/>
            <p:nvPr/>
          </p:nvSpPr>
          <p:spPr>
            <a:xfrm>
              <a:off x="3200907" y="4996000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0C301E2-9C21-4C96-AAA3-9811C440FEB5}"/>
                </a:ext>
              </a:extLst>
            </p:cNvPr>
            <p:cNvSpPr/>
            <p:nvPr/>
          </p:nvSpPr>
          <p:spPr>
            <a:xfrm>
              <a:off x="2989909" y="5557942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AD42CCA-2980-4897-B6BC-AC14FBD4A015}"/>
                </a:ext>
              </a:extLst>
            </p:cNvPr>
            <p:cNvSpPr/>
            <p:nvPr/>
          </p:nvSpPr>
          <p:spPr>
            <a:xfrm>
              <a:off x="2771800" y="5940982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CFE7746-3040-4F4B-B514-F1B871E9DEA3}"/>
                </a:ext>
              </a:extLst>
            </p:cNvPr>
            <p:cNvSpPr/>
            <p:nvPr/>
          </p:nvSpPr>
          <p:spPr>
            <a:xfrm>
              <a:off x="2363525" y="5847856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885A6D8-93AB-4446-9C4B-659408534525}"/>
                </a:ext>
              </a:extLst>
            </p:cNvPr>
            <p:cNvSpPr/>
            <p:nvPr/>
          </p:nvSpPr>
          <p:spPr>
            <a:xfrm>
              <a:off x="3169929" y="6015560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D10CA5-0592-4D5F-9590-C148102AC449}"/>
                </a:ext>
              </a:extLst>
            </p:cNvPr>
            <p:cNvSpPr/>
            <p:nvPr/>
          </p:nvSpPr>
          <p:spPr>
            <a:xfrm>
              <a:off x="1657761" y="5270732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B611438-2942-4E00-9AD9-E0E31B472B30}"/>
                </a:ext>
              </a:extLst>
            </p:cNvPr>
            <p:cNvSpPr/>
            <p:nvPr/>
          </p:nvSpPr>
          <p:spPr>
            <a:xfrm>
              <a:off x="2809889" y="5122453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029292D-8522-452E-9336-877DC32E27B2}"/>
                </a:ext>
              </a:extLst>
            </p:cNvPr>
            <p:cNvSpPr/>
            <p:nvPr/>
          </p:nvSpPr>
          <p:spPr>
            <a:xfrm>
              <a:off x="2449849" y="5434249"/>
              <a:ext cx="360040" cy="3600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4">
                <a:extLst>
                  <a:ext uri="{FF2B5EF4-FFF2-40B4-BE49-F238E27FC236}">
                    <a16:creationId xmlns:a16="http://schemas.microsoft.com/office/drawing/2014/main" id="{436AC98A-790C-47A3-B12B-63FAC4FB1F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3540438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4">
                <a:extLst>
                  <a:ext uri="{FF2B5EF4-FFF2-40B4-BE49-F238E27FC236}">
                    <a16:creationId xmlns:a16="http://schemas.microsoft.com/office/drawing/2014/main" id="{436AC98A-790C-47A3-B12B-63FAC4FB1F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3540438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662" r="-424" b="-3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100662" r="-424" b="-2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202000" r="-424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300000" r="-424" b="-13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DA041A1D-05ED-4FB6-AB83-C8C220391229}"/>
              </a:ext>
            </a:extLst>
          </p:cNvPr>
          <p:cNvSpPr/>
          <p:nvPr/>
        </p:nvSpPr>
        <p:spPr>
          <a:xfrm>
            <a:off x="5868144" y="2852936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88DE8FC-40A8-4205-842C-590617D02C9A}"/>
              </a:ext>
            </a:extLst>
          </p:cNvPr>
          <p:cNvSpPr/>
          <p:nvPr/>
        </p:nvSpPr>
        <p:spPr>
          <a:xfrm>
            <a:off x="5868144" y="3774617"/>
            <a:ext cx="648072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D0E5785-F994-4DEA-9894-BFF3B2677543}"/>
              </a:ext>
            </a:extLst>
          </p:cNvPr>
          <p:cNvSpPr/>
          <p:nvPr/>
        </p:nvSpPr>
        <p:spPr>
          <a:xfrm>
            <a:off x="5868144" y="4695410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1AED375-47AA-465B-8EDE-7C3FE3067DAD}"/>
              </a:ext>
            </a:extLst>
          </p:cNvPr>
          <p:cNvSpPr/>
          <p:nvPr/>
        </p:nvSpPr>
        <p:spPr>
          <a:xfrm>
            <a:off x="5873544" y="5618891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90345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536" y="1246188"/>
            <a:ext cx="86423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the probability of choosing a red counter from this bag?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646D46E-6EE2-4512-B53E-1006709B5B0F}"/>
              </a:ext>
            </a:extLst>
          </p:cNvPr>
          <p:cNvGrpSpPr/>
          <p:nvPr/>
        </p:nvGrpSpPr>
        <p:grpSpPr>
          <a:xfrm>
            <a:off x="546234" y="2478276"/>
            <a:ext cx="4025766" cy="4025766"/>
            <a:chOff x="546234" y="2478276"/>
            <a:chExt cx="4025766" cy="4025766"/>
          </a:xfrm>
        </p:grpSpPr>
        <p:pic>
          <p:nvPicPr>
            <p:cNvPr id="2" name="Picture 4" descr="Arty's Long Handled Shopping Bags | 50,000+ Art Supplies | Your ...">
              <a:extLst>
                <a:ext uri="{FF2B5EF4-FFF2-40B4-BE49-F238E27FC236}">
                  <a16:creationId xmlns:a16="http://schemas.microsoft.com/office/drawing/2014/main" id="{D9251815-5354-4FB0-917A-6D79349D7E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34" y="2478276"/>
              <a:ext cx="4025766" cy="4025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E4FE04A-D214-48C6-AB2B-F3F278BE74F5}"/>
                </a:ext>
              </a:extLst>
            </p:cNvPr>
            <p:cNvSpPr/>
            <p:nvPr/>
          </p:nvSpPr>
          <p:spPr>
            <a:xfrm>
              <a:off x="2046647" y="5595973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3F4B1D2-C27D-4956-9D3A-763EC0E6E89D}"/>
                </a:ext>
              </a:extLst>
            </p:cNvPr>
            <p:cNvSpPr/>
            <p:nvPr/>
          </p:nvSpPr>
          <p:spPr>
            <a:xfrm>
              <a:off x="1643445" y="5773726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9D4239C-037F-4D2F-828B-BABACED1DB86}"/>
                </a:ext>
              </a:extLst>
            </p:cNvPr>
            <p:cNvSpPr/>
            <p:nvPr/>
          </p:nvSpPr>
          <p:spPr>
            <a:xfrm>
              <a:off x="2003485" y="6059635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DEB269B-3BD4-40F3-902C-814FC9665ABC}"/>
                </a:ext>
              </a:extLst>
            </p:cNvPr>
            <p:cNvSpPr/>
            <p:nvPr/>
          </p:nvSpPr>
          <p:spPr>
            <a:xfrm>
              <a:off x="2092856" y="5058330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AB7B72-E723-47FD-8F3A-91B1A22B32B0}"/>
                </a:ext>
              </a:extLst>
            </p:cNvPr>
            <p:cNvSpPr/>
            <p:nvPr/>
          </p:nvSpPr>
          <p:spPr>
            <a:xfrm>
              <a:off x="3200907" y="4996000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0C301E2-9C21-4C96-AAA3-9811C440FEB5}"/>
                </a:ext>
              </a:extLst>
            </p:cNvPr>
            <p:cNvSpPr/>
            <p:nvPr/>
          </p:nvSpPr>
          <p:spPr>
            <a:xfrm>
              <a:off x="2989909" y="5557942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AD42CCA-2980-4897-B6BC-AC14FBD4A015}"/>
                </a:ext>
              </a:extLst>
            </p:cNvPr>
            <p:cNvSpPr/>
            <p:nvPr/>
          </p:nvSpPr>
          <p:spPr>
            <a:xfrm>
              <a:off x="2771800" y="5940982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CFE7746-3040-4F4B-B514-F1B871E9DEA3}"/>
                </a:ext>
              </a:extLst>
            </p:cNvPr>
            <p:cNvSpPr/>
            <p:nvPr/>
          </p:nvSpPr>
          <p:spPr>
            <a:xfrm>
              <a:off x="2363525" y="5847856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885A6D8-93AB-4446-9C4B-659408534525}"/>
                </a:ext>
              </a:extLst>
            </p:cNvPr>
            <p:cNvSpPr/>
            <p:nvPr/>
          </p:nvSpPr>
          <p:spPr>
            <a:xfrm>
              <a:off x="3169929" y="6015560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D10CA5-0592-4D5F-9590-C148102AC449}"/>
                </a:ext>
              </a:extLst>
            </p:cNvPr>
            <p:cNvSpPr/>
            <p:nvPr/>
          </p:nvSpPr>
          <p:spPr>
            <a:xfrm>
              <a:off x="1657761" y="5270732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B611438-2942-4E00-9AD9-E0E31B472B30}"/>
                </a:ext>
              </a:extLst>
            </p:cNvPr>
            <p:cNvSpPr/>
            <p:nvPr/>
          </p:nvSpPr>
          <p:spPr>
            <a:xfrm>
              <a:off x="2809889" y="5122453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029292D-8522-452E-9336-877DC32E27B2}"/>
                </a:ext>
              </a:extLst>
            </p:cNvPr>
            <p:cNvSpPr/>
            <p:nvPr/>
          </p:nvSpPr>
          <p:spPr>
            <a:xfrm>
              <a:off x="2449849" y="5434249"/>
              <a:ext cx="360040" cy="3600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4">
                <a:extLst>
                  <a:ext uri="{FF2B5EF4-FFF2-40B4-BE49-F238E27FC236}">
                    <a16:creationId xmlns:a16="http://schemas.microsoft.com/office/drawing/2014/main" id="{436AC98A-790C-47A3-B12B-63FAC4FB1F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8807251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4">
                <a:extLst>
                  <a:ext uri="{FF2B5EF4-FFF2-40B4-BE49-F238E27FC236}">
                    <a16:creationId xmlns:a16="http://schemas.microsoft.com/office/drawing/2014/main" id="{436AC98A-790C-47A3-B12B-63FAC4FB1F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8807251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662" r="-424" b="-3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100662" r="-424" b="-2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202000" r="-424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300000" r="-424" b="-13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DA041A1D-05ED-4FB6-AB83-C8C220391229}"/>
              </a:ext>
            </a:extLst>
          </p:cNvPr>
          <p:cNvSpPr/>
          <p:nvPr/>
        </p:nvSpPr>
        <p:spPr>
          <a:xfrm>
            <a:off x="5868144" y="2852936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88DE8FC-40A8-4205-842C-590617D02C9A}"/>
              </a:ext>
            </a:extLst>
          </p:cNvPr>
          <p:cNvSpPr/>
          <p:nvPr/>
        </p:nvSpPr>
        <p:spPr>
          <a:xfrm>
            <a:off x="5868144" y="3774617"/>
            <a:ext cx="648072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D0E5785-F994-4DEA-9894-BFF3B2677543}"/>
              </a:ext>
            </a:extLst>
          </p:cNvPr>
          <p:cNvSpPr/>
          <p:nvPr/>
        </p:nvSpPr>
        <p:spPr>
          <a:xfrm>
            <a:off x="5868144" y="4695410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1AED375-47AA-465B-8EDE-7C3FE3067DAD}"/>
              </a:ext>
            </a:extLst>
          </p:cNvPr>
          <p:cNvSpPr/>
          <p:nvPr/>
        </p:nvSpPr>
        <p:spPr>
          <a:xfrm>
            <a:off x="5873544" y="5618891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116578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23528" y="1191123"/>
            <a:ext cx="8642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the probability of choosing a yellow counter from this bag?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182E35-D182-421D-A70F-BBAFD73DF114}"/>
              </a:ext>
            </a:extLst>
          </p:cNvPr>
          <p:cNvGrpSpPr/>
          <p:nvPr/>
        </p:nvGrpSpPr>
        <p:grpSpPr>
          <a:xfrm>
            <a:off x="546234" y="2478276"/>
            <a:ext cx="4025766" cy="4025766"/>
            <a:chOff x="546234" y="2478276"/>
            <a:chExt cx="4025766" cy="4025766"/>
          </a:xfrm>
        </p:grpSpPr>
        <p:pic>
          <p:nvPicPr>
            <p:cNvPr id="11" name="Picture 4" descr="Arty's Long Handled Shopping Bags | 50,000+ Art Supplies | Your ...">
              <a:extLst>
                <a:ext uri="{FF2B5EF4-FFF2-40B4-BE49-F238E27FC236}">
                  <a16:creationId xmlns:a16="http://schemas.microsoft.com/office/drawing/2014/main" id="{5D867805-FEFE-464C-805F-5B80EA8EC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34" y="2478276"/>
              <a:ext cx="4025766" cy="4025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FBE5AC1-74B1-410F-882D-1E6C1F41B218}"/>
                </a:ext>
              </a:extLst>
            </p:cNvPr>
            <p:cNvSpPr/>
            <p:nvPr/>
          </p:nvSpPr>
          <p:spPr>
            <a:xfrm>
              <a:off x="2046647" y="5595973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270C1D-5624-49E2-A30A-0F2A68F2252B}"/>
                </a:ext>
              </a:extLst>
            </p:cNvPr>
            <p:cNvSpPr/>
            <p:nvPr/>
          </p:nvSpPr>
          <p:spPr>
            <a:xfrm>
              <a:off x="1643445" y="5773726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710DB1D-126E-431E-AF7A-A0850705083F}"/>
                </a:ext>
              </a:extLst>
            </p:cNvPr>
            <p:cNvSpPr/>
            <p:nvPr/>
          </p:nvSpPr>
          <p:spPr>
            <a:xfrm>
              <a:off x="2003485" y="6059635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233921-B827-411E-AF35-9A9FF92D911B}"/>
                </a:ext>
              </a:extLst>
            </p:cNvPr>
            <p:cNvSpPr/>
            <p:nvPr/>
          </p:nvSpPr>
          <p:spPr>
            <a:xfrm>
              <a:off x="2092856" y="5058330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2B6C1F-62CF-4712-B2E2-8662E3AB8027}"/>
                </a:ext>
              </a:extLst>
            </p:cNvPr>
            <p:cNvSpPr/>
            <p:nvPr/>
          </p:nvSpPr>
          <p:spPr>
            <a:xfrm>
              <a:off x="3200907" y="4996000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73B8D50-03EE-4661-B3DB-43F7F9175969}"/>
                </a:ext>
              </a:extLst>
            </p:cNvPr>
            <p:cNvSpPr/>
            <p:nvPr/>
          </p:nvSpPr>
          <p:spPr>
            <a:xfrm>
              <a:off x="2989909" y="5557942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0A6119B-E0EB-456E-865B-4814FF4A2FDE}"/>
                </a:ext>
              </a:extLst>
            </p:cNvPr>
            <p:cNvSpPr/>
            <p:nvPr/>
          </p:nvSpPr>
          <p:spPr>
            <a:xfrm>
              <a:off x="2771800" y="5940982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8F77285-FC5B-406A-99C0-78C8F0915F3D}"/>
                </a:ext>
              </a:extLst>
            </p:cNvPr>
            <p:cNvSpPr/>
            <p:nvPr/>
          </p:nvSpPr>
          <p:spPr>
            <a:xfrm>
              <a:off x="2363525" y="5847856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A26618E-B6DA-468B-B809-6DBA1C5A6195}"/>
                </a:ext>
              </a:extLst>
            </p:cNvPr>
            <p:cNvSpPr/>
            <p:nvPr/>
          </p:nvSpPr>
          <p:spPr>
            <a:xfrm>
              <a:off x="3169929" y="6015560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DAED88B-C1DA-4A36-B218-1C232C5783B5}"/>
                </a:ext>
              </a:extLst>
            </p:cNvPr>
            <p:cNvSpPr/>
            <p:nvPr/>
          </p:nvSpPr>
          <p:spPr>
            <a:xfrm>
              <a:off x="1657761" y="5270732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8F44357-3632-42EE-9A9C-CA28BE60433C}"/>
                </a:ext>
              </a:extLst>
            </p:cNvPr>
            <p:cNvSpPr/>
            <p:nvPr/>
          </p:nvSpPr>
          <p:spPr>
            <a:xfrm>
              <a:off x="2809889" y="5122453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E5BB361-AEE9-4F1A-9216-FCA15378AEBC}"/>
                </a:ext>
              </a:extLst>
            </p:cNvPr>
            <p:cNvSpPr/>
            <p:nvPr/>
          </p:nvSpPr>
          <p:spPr>
            <a:xfrm>
              <a:off x="2449849" y="5434249"/>
              <a:ext cx="360040" cy="3600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A74AD2D5-8DDA-42D0-89B5-035BD4C713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9385643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A74AD2D5-8DDA-42D0-89B5-035BD4C713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9385643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662" r="-424" b="-3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100662" r="-424" b="-2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202000" r="-424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300000" r="-424" b="-13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0F97FDD-4F2F-47B4-B661-28B5390917AC}"/>
              </a:ext>
            </a:extLst>
          </p:cNvPr>
          <p:cNvSpPr/>
          <p:nvPr/>
        </p:nvSpPr>
        <p:spPr>
          <a:xfrm>
            <a:off x="5868144" y="2852936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7FF362E-F252-45F0-9249-1554B79DA205}"/>
              </a:ext>
            </a:extLst>
          </p:cNvPr>
          <p:cNvSpPr/>
          <p:nvPr/>
        </p:nvSpPr>
        <p:spPr>
          <a:xfrm>
            <a:off x="5868144" y="3774617"/>
            <a:ext cx="648072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7EDF7E5-FD2C-4B1A-9C82-1B32B5C11FBF}"/>
              </a:ext>
            </a:extLst>
          </p:cNvPr>
          <p:cNvSpPr/>
          <p:nvPr/>
        </p:nvSpPr>
        <p:spPr>
          <a:xfrm>
            <a:off x="5868144" y="4695410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D3CB0A-C2AB-4B9A-A9A3-2D220A57C54C}"/>
              </a:ext>
            </a:extLst>
          </p:cNvPr>
          <p:cNvSpPr/>
          <p:nvPr/>
        </p:nvSpPr>
        <p:spPr>
          <a:xfrm>
            <a:off x="5873544" y="5618891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8012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14390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Impossible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20538" y="413557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8344" y="332669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1800" y="482229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4248" y="263691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Probable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800" y="360327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0242" y="412649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0133" y="331463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Unlikely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2080" y="479715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Improbable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35582" y="221299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7944" y="515719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50242" y="1215916"/>
            <a:ext cx="178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4288" y="120868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8191" y="200394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6662" y="128792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3632" y="359218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1580" y="170879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88224" y="174233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73467" y="295136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04362" y="262810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Definite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92687" y="413557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</a:p>
        </p:txBody>
      </p:sp>
    </p:spTree>
    <p:extLst>
      <p:ext uri="{BB962C8B-B14F-4D97-AF65-F5344CB8AC3E}">
        <p14:creationId xmlns:p14="http://schemas.microsoft.com/office/powerpoint/2010/main" val="2817049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23528" y="1191123"/>
            <a:ext cx="8642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the probability of choosing a yellow counter from this bag?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182E35-D182-421D-A70F-BBAFD73DF114}"/>
              </a:ext>
            </a:extLst>
          </p:cNvPr>
          <p:cNvGrpSpPr/>
          <p:nvPr/>
        </p:nvGrpSpPr>
        <p:grpSpPr>
          <a:xfrm>
            <a:off x="546234" y="2478276"/>
            <a:ext cx="4025766" cy="4025766"/>
            <a:chOff x="546234" y="2478276"/>
            <a:chExt cx="4025766" cy="4025766"/>
          </a:xfrm>
        </p:grpSpPr>
        <p:pic>
          <p:nvPicPr>
            <p:cNvPr id="11" name="Picture 4" descr="Arty's Long Handled Shopping Bags | 50,000+ Art Supplies | Your ...">
              <a:extLst>
                <a:ext uri="{FF2B5EF4-FFF2-40B4-BE49-F238E27FC236}">
                  <a16:creationId xmlns:a16="http://schemas.microsoft.com/office/drawing/2014/main" id="{5D867805-FEFE-464C-805F-5B80EA8EC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34" y="2478276"/>
              <a:ext cx="4025766" cy="4025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FBE5AC1-74B1-410F-882D-1E6C1F41B218}"/>
                </a:ext>
              </a:extLst>
            </p:cNvPr>
            <p:cNvSpPr/>
            <p:nvPr/>
          </p:nvSpPr>
          <p:spPr>
            <a:xfrm>
              <a:off x="2046647" y="5595973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270C1D-5624-49E2-A30A-0F2A68F2252B}"/>
                </a:ext>
              </a:extLst>
            </p:cNvPr>
            <p:cNvSpPr/>
            <p:nvPr/>
          </p:nvSpPr>
          <p:spPr>
            <a:xfrm>
              <a:off x="1643445" y="5773726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710DB1D-126E-431E-AF7A-A0850705083F}"/>
                </a:ext>
              </a:extLst>
            </p:cNvPr>
            <p:cNvSpPr/>
            <p:nvPr/>
          </p:nvSpPr>
          <p:spPr>
            <a:xfrm>
              <a:off x="2003485" y="6059635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233921-B827-411E-AF35-9A9FF92D911B}"/>
                </a:ext>
              </a:extLst>
            </p:cNvPr>
            <p:cNvSpPr/>
            <p:nvPr/>
          </p:nvSpPr>
          <p:spPr>
            <a:xfrm>
              <a:off x="2092856" y="5058330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2B6C1F-62CF-4712-B2E2-8662E3AB8027}"/>
                </a:ext>
              </a:extLst>
            </p:cNvPr>
            <p:cNvSpPr/>
            <p:nvPr/>
          </p:nvSpPr>
          <p:spPr>
            <a:xfrm>
              <a:off x="3200907" y="4996000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73B8D50-03EE-4661-B3DB-43F7F9175969}"/>
                </a:ext>
              </a:extLst>
            </p:cNvPr>
            <p:cNvSpPr/>
            <p:nvPr/>
          </p:nvSpPr>
          <p:spPr>
            <a:xfrm>
              <a:off x="2989909" y="5557942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0A6119B-E0EB-456E-865B-4814FF4A2FDE}"/>
                </a:ext>
              </a:extLst>
            </p:cNvPr>
            <p:cNvSpPr/>
            <p:nvPr/>
          </p:nvSpPr>
          <p:spPr>
            <a:xfrm>
              <a:off x="2771800" y="5940982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8F77285-FC5B-406A-99C0-78C8F0915F3D}"/>
                </a:ext>
              </a:extLst>
            </p:cNvPr>
            <p:cNvSpPr/>
            <p:nvPr/>
          </p:nvSpPr>
          <p:spPr>
            <a:xfrm>
              <a:off x="2363525" y="5847856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A26618E-B6DA-468B-B809-6DBA1C5A6195}"/>
                </a:ext>
              </a:extLst>
            </p:cNvPr>
            <p:cNvSpPr/>
            <p:nvPr/>
          </p:nvSpPr>
          <p:spPr>
            <a:xfrm>
              <a:off x="3169929" y="6015560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DAED88B-C1DA-4A36-B218-1C232C5783B5}"/>
                </a:ext>
              </a:extLst>
            </p:cNvPr>
            <p:cNvSpPr/>
            <p:nvPr/>
          </p:nvSpPr>
          <p:spPr>
            <a:xfrm>
              <a:off x="1657761" y="5270732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8F44357-3632-42EE-9A9C-CA28BE60433C}"/>
                </a:ext>
              </a:extLst>
            </p:cNvPr>
            <p:cNvSpPr/>
            <p:nvPr/>
          </p:nvSpPr>
          <p:spPr>
            <a:xfrm>
              <a:off x="2809889" y="5122453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E5BB361-AEE9-4F1A-9216-FCA15378AEBC}"/>
                </a:ext>
              </a:extLst>
            </p:cNvPr>
            <p:cNvSpPr/>
            <p:nvPr/>
          </p:nvSpPr>
          <p:spPr>
            <a:xfrm>
              <a:off x="2449849" y="5434249"/>
              <a:ext cx="360040" cy="3600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A74AD2D5-8DDA-42D0-89B5-035BD4C713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3724072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A74AD2D5-8DDA-42D0-89B5-035BD4C713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3724072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662" r="-424" b="-3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100662" r="-424" b="-2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202000" r="-424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300000" r="-424" b="-13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0F97FDD-4F2F-47B4-B661-28B5390917AC}"/>
              </a:ext>
            </a:extLst>
          </p:cNvPr>
          <p:cNvSpPr/>
          <p:nvPr/>
        </p:nvSpPr>
        <p:spPr>
          <a:xfrm>
            <a:off x="5868144" y="2852936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7FF362E-F252-45F0-9249-1554B79DA205}"/>
              </a:ext>
            </a:extLst>
          </p:cNvPr>
          <p:cNvSpPr/>
          <p:nvPr/>
        </p:nvSpPr>
        <p:spPr>
          <a:xfrm>
            <a:off x="5868144" y="3774617"/>
            <a:ext cx="648072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7EDF7E5-FD2C-4B1A-9C82-1B32B5C11FBF}"/>
              </a:ext>
            </a:extLst>
          </p:cNvPr>
          <p:cNvSpPr/>
          <p:nvPr/>
        </p:nvSpPr>
        <p:spPr>
          <a:xfrm>
            <a:off x="5868144" y="4695410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D3CB0A-C2AB-4B9A-A9A3-2D220A57C54C}"/>
              </a:ext>
            </a:extLst>
          </p:cNvPr>
          <p:cNvSpPr/>
          <p:nvPr/>
        </p:nvSpPr>
        <p:spPr>
          <a:xfrm>
            <a:off x="5873544" y="5618891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59127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3528" y="1283494"/>
            <a:ext cx="8642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the probability of </a:t>
            </a:r>
            <a:r>
              <a:rPr lang="en-GB" alt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choosing a green counter from this bag?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CAA5DE-0C25-49D2-AE60-772098E70DDA}"/>
              </a:ext>
            </a:extLst>
          </p:cNvPr>
          <p:cNvGrpSpPr/>
          <p:nvPr/>
        </p:nvGrpSpPr>
        <p:grpSpPr>
          <a:xfrm>
            <a:off x="546234" y="2478276"/>
            <a:ext cx="4025766" cy="4025766"/>
            <a:chOff x="546234" y="2478276"/>
            <a:chExt cx="4025766" cy="4025766"/>
          </a:xfrm>
        </p:grpSpPr>
        <p:pic>
          <p:nvPicPr>
            <p:cNvPr id="11" name="Picture 4" descr="Arty's Long Handled Shopping Bags | 50,000+ Art Supplies | Your ...">
              <a:extLst>
                <a:ext uri="{FF2B5EF4-FFF2-40B4-BE49-F238E27FC236}">
                  <a16:creationId xmlns:a16="http://schemas.microsoft.com/office/drawing/2014/main" id="{355B417F-1BB0-4199-8E0C-D0929010D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34" y="2478276"/>
              <a:ext cx="4025766" cy="4025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76B3202-8FB9-464F-8392-2C331B3FE6DA}"/>
                </a:ext>
              </a:extLst>
            </p:cNvPr>
            <p:cNvSpPr/>
            <p:nvPr/>
          </p:nvSpPr>
          <p:spPr>
            <a:xfrm>
              <a:off x="2046647" y="5595973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C6FD658-524E-4EC1-8BC7-3AD7E5510649}"/>
                </a:ext>
              </a:extLst>
            </p:cNvPr>
            <p:cNvSpPr/>
            <p:nvPr/>
          </p:nvSpPr>
          <p:spPr>
            <a:xfrm>
              <a:off x="1643445" y="5773726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9982CFF-34D2-4237-84BA-1312B86AED8A}"/>
                </a:ext>
              </a:extLst>
            </p:cNvPr>
            <p:cNvSpPr/>
            <p:nvPr/>
          </p:nvSpPr>
          <p:spPr>
            <a:xfrm>
              <a:off x="2003485" y="6059635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16BF46-2C3D-4F36-BEDA-D49A7A5B8294}"/>
                </a:ext>
              </a:extLst>
            </p:cNvPr>
            <p:cNvSpPr/>
            <p:nvPr/>
          </p:nvSpPr>
          <p:spPr>
            <a:xfrm>
              <a:off x="2092856" y="5058330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AF26D23-D54D-46A5-B6D9-02C546AB8C78}"/>
                </a:ext>
              </a:extLst>
            </p:cNvPr>
            <p:cNvSpPr/>
            <p:nvPr/>
          </p:nvSpPr>
          <p:spPr>
            <a:xfrm>
              <a:off x="3200907" y="4996000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C6703-1114-40F1-8B55-59DC6AB50E62}"/>
                </a:ext>
              </a:extLst>
            </p:cNvPr>
            <p:cNvSpPr/>
            <p:nvPr/>
          </p:nvSpPr>
          <p:spPr>
            <a:xfrm>
              <a:off x="2989909" y="5557942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CC4D67A-5FAC-44DE-BD38-B90CCD05A7CB}"/>
                </a:ext>
              </a:extLst>
            </p:cNvPr>
            <p:cNvSpPr/>
            <p:nvPr/>
          </p:nvSpPr>
          <p:spPr>
            <a:xfrm>
              <a:off x="2771800" y="5940982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547A534-96F2-44CE-A8BE-6B39527D0CE8}"/>
                </a:ext>
              </a:extLst>
            </p:cNvPr>
            <p:cNvSpPr/>
            <p:nvPr/>
          </p:nvSpPr>
          <p:spPr>
            <a:xfrm>
              <a:off x="2363525" y="5847856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718827A-E95E-4DAB-ABA7-8890772EFAFA}"/>
                </a:ext>
              </a:extLst>
            </p:cNvPr>
            <p:cNvSpPr/>
            <p:nvPr/>
          </p:nvSpPr>
          <p:spPr>
            <a:xfrm>
              <a:off x="3169929" y="6015560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6B9298C-6765-4385-8B7E-5B964ECE82B0}"/>
                </a:ext>
              </a:extLst>
            </p:cNvPr>
            <p:cNvSpPr/>
            <p:nvPr/>
          </p:nvSpPr>
          <p:spPr>
            <a:xfrm>
              <a:off x="1657761" y="5270732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386C35D-ACA2-43C4-B579-26D3DC869E1C}"/>
                </a:ext>
              </a:extLst>
            </p:cNvPr>
            <p:cNvSpPr/>
            <p:nvPr/>
          </p:nvSpPr>
          <p:spPr>
            <a:xfrm>
              <a:off x="2809889" y="5122453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D8EC24A-A7D0-48DF-8EA9-6ECF2A1E38AA}"/>
                </a:ext>
              </a:extLst>
            </p:cNvPr>
            <p:cNvSpPr/>
            <p:nvPr/>
          </p:nvSpPr>
          <p:spPr>
            <a:xfrm>
              <a:off x="2449849" y="5434249"/>
              <a:ext cx="360040" cy="3600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FCACC721-3B59-4B1D-941C-F45C02FD43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2304477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FCACC721-3B59-4B1D-941C-F45C02FD43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2304477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662" r="-424" b="-3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100662" r="-424" b="-2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202000" r="-424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300000" r="-424" b="-13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54AC4BDC-2273-4E67-A927-1AE734ADFDAB}"/>
              </a:ext>
            </a:extLst>
          </p:cNvPr>
          <p:cNvSpPr/>
          <p:nvPr/>
        </p:nvSpPr>
        <p:spPr>
          <a:xfrm>
            <a:off x="5868144" y="2852936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1D5FA1-2C5D-4C23-A361-4FEE02B47DFF}"/>
              </a:ext>
            </a:extLst>
          </p:cNvPr>
          <p:cNvSpPr/>
          <p:nvPr/>
        </p:nvSpPr>
        <p:spPr>
          <a:xfrm>
            <a:off x="5868144" y="3774617"/>
            <a:ext cx="648072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B1F977-DE1C-44B7-A8E5-DC8214260384}"/>
              </a:ext>
            </a:extLst>
          </p:cNvPr>
          <p:cNvSpPr/>
          <p:nvPr/>
        </p:nvSpPr>
        <p:spPr>
          <a:xfrm>
            <a:off x="5868144" y="4695410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F553132-769F-4975-A51D-8449B225BB9A}"/>
              </a:ext>
            </a:extLst>
          </p:cNvPr>
          <p:cNvSpPr/>
          <p:nvPr/>
        </p:nvSpPr>
        <p:spPr>
          <a:xfrm>
            <a:off x="5873544" y="5618891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0250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3528" y="1283494"/>
            <a:ext cx="8642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the probability of </a:t>
            </a:r>
            <a:r>
              <a:rPr lang="en-GB" alt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choosing a green counter from this bag?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CAA5DE-0C25-49D2-AE60-772098E70DDA}"/>
              </a:ext>
            </a:extLst>
          </p:cNvPr>
          <p:cNvGrpSpPr/>
          <p:nvPr/>
        </p:nvGrpSpPr>
        <p:grpSpPr>
          <a:xfrm>
            <a:off x="546234" y="2478276"/>
            <a:ext cx="4025766" cy="4025766"/>
            <a:chOff x="546234" y="2478276"/>
            <a:chExt cx="4025766" cy="4025766"/>
          </a:xfrm>
        </p:grpSpPr>
        <p:pic>
          <p:nvPicPr>
            <p:cNvPr id="11" name="Picture 4" descr="Arty's Long Handled Shopping Bags | 50,000+ Art Supplies | Your ...">
              <a:extLst>
                <a:ext uri="{FF2B5EF4-FFF2-40B4-BE49-F238E27FC236}">
                  <a16:creationId xmlns:a16="http://schemas.microsoft.com/office/drawing/2014/main" id="{355B417F-1BB0-4199-8E0C-D0929010D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34" y="2478276"/>
              <a:ext cx="4025766" cy="4025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76B3202-8FB9-464F-8392-2C331B3FE6DA}"/>
                </a:ext>
              </a:extLst>
            </p:cNvPr>
            <p:cNvSpPr/>
            <p:nvPr/>
          </p:nvSpPr>
          <p:spPr>
            <a:xfrm>
              <a:off x="2046647" y="5595973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C6FD658-524E-4EC1-8BC7-3AD7E5510649}"/>
                </a:ext>
              </a:extLst>
            </p:cNvPr>
            <p:cNvSpPr/>
            <p:nvPr/>
          </p:nvSpPr>
          <p:spPr>
            <a:xfrm>
              <a:off x="1643445" y="5773726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9982CFF-34D2-4237-84BA-1312B86AED8A}"/>
                </a:ext>
              </a:extLst>
            </p:cNvPr>
            <p:cNvSpPr/>
            <p:nvPr/>
          </p:nvSpPr>
          <p:spPr>
            <a:xfrm>
              <a:off x="2003485" y="6059635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16BF46-2C3D-4F36-BEDA-D49A7A5B8294}"/>
                </a:ext>
              </a:extLst>
            </p:cNvPr>
            <p:cNvSpPr/>
            <p:nvPr/>
          </p:nvSpPr>
          <p:spPr>
            <a:xfrm>
              <a:off x="2092856" y="5058330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AF26D23-D54D-46A5-B6D9-02C546AB8C78}"/>
                </a:ext>
              </a:extLst>
            </p:cNvPr>
            <p:cNvSpPr/>
            <p:nvPr/>
          </p:nvSpPr>
          <p:spPr>
            <a:xfrm>
              <a:off x="3200907" y="4996000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C6703-1114-40F1-8B55-59DC6AB50E62}"/>
                </a:ext>
              </a:extLst>
            </p:cNvPr>
            <p:cNvSpPr/>
            <p:nvPr/>
          </p:nvSpPr>
          <p:spPr>
            <a:xfrm>
              <a:off x="2989909" y="5557942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CC4D67A-5FAC-44DE-BD38-B90CCD05A7CB}"/>
                </a:ext>
              </a:extLst>
            </p:cNvPr>
            <p:cNvSpPr/>
            <p:nvPr/>
          </p:nvSpPr>
          <p:spPr>
            <a:xfrm>
              <a:off x="2771800" y="5940982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547A534-96F2-44CE-A8BE-6B39527D0CE8}"/>
                </a:ext>
              </a:extLst>
            </p:cNvPr>
            <p:cNvSpPr/>
            <p:nvPr/>
          </p:nvSpPr>
          <p:spPr>
            <a:xfrm>
              <a:off x="2363525" y="5847856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718827A-E95E-4DAB-ABA7-8890772EFAFA}"/>
                </a:ext>
              </a:extLst>
            </p:cNvPr>
            <p:cNvSpPr/>
            <p:nvPr/>
          </p:nvSpPr>
          <p:spPr>
            <a:xfrm>
              <a:off x="3169929" y="6015560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6B9298C-6765-4385-8B7E-5B964ECE82B0}"/>
                </a:ext>
              </a:extLst>
            </p:cNvPr>
            <p:cNvSpPr/>
            <p:nvPr/>
          </p:nvSpPr>
          <p:spPr>
            <a:xfrm>
              <a:off x="1657761" y="5270732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386C35D-ACA2-43C4-B579-26D3DC869E1C}"/>
                </a:ext>
              </a:extLst>
            </p:cNvPr>
            <p:cNvSpPr/>
            <p:nvPr/>
          </p:nvSpPr>
          <p:spPr>
            <a:xfrm>
              <a:off x="2809889" y="5122453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D8EC24A-A7D0-48DF-8EA9-6ECF2A1E38AA}"/>
                </a:ext>
              </a:extLst>
            </p:cNvPr>
            <p:cNvSpPr/>
            <p:nvPr/>
          </p:nvSpPr>
          <p:spPr>
            <a:xfrm>
              <a:off x="2449849" y="5434249"/>
              <a:ext cx="360040" cy="3600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FCACC721-3B59-4B1D-941C-F45C02FD43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1148492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FCACC721-3B59-4B1D-941C-F45C02FD43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1148492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662" r="-424" b="-3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100662" r="-424" b="-2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202000" r="-424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300000" r="-424" b="-13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54AC4BDC-2273-4E67-A927-1AE734ADFDAB}"/>
              </a:ext>
            </a:extLst>
          </p:cNvPr>
          <p:cNvSpPr/>
          <p:nvPr/>
        </p:nvSpPr>
        <p:spPr>
          <a:xfrm>
            <a:off x="5868144" y="2852936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1D5FA1-2C5D-4C23-A361-4FEE02B47DFF}"/>
              </a:ext>
            </a:extLst>
          </p:cNvPr>
          <p:cNvSpPr/>
          <p:nvPr/>
        </p:nvSpPr>
        <p:spPr>
          <a:xfrm>
            <a:off x="5868144" y="3774617"/>
            <a:ext cx="648072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B1F977-DE1C-44B7-A8E5-DC8214260384}"/>
              </a:ext>
            </a:extLst>
          </p:cNvPr>
          <p:cNvSpPr/>
          <p:nvPr/>
        </p:nvSpPr>
        <p:spPr>
          <a:xfrm>
            <a:off x="5868144" y="4695410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F553132-769F-4975-A51D-8449B225BB9A}"/>
              </a:ext>
            </a:extLst>
          </p:cNvPr>
          <p:cNvSpPr/>
          <p:nvPr/>
        </p:nvSpPr>
        <p:spPr>
          <a:xfrm>
            <a:off x="5873544" y="5618891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83754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49833" y="1155818"/>
            <a:ext cx="8642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the probability of this spinner landing on pink?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6A466E-4CB1-4D38-8E8C-4D9FB3584FC2}"/>
              </a:ext>
            </a:extLst>
          </p:cNvPr>
          <p:cNvGrpSpPr/>
          <p:nvPr/>
        </p:nvGrpSpPr>
        <p:grpSpPr>
          <a:xfrm>
            <a:off x="1259632" y="3087868"/>
            <a:ext cx="2691028" cy="2672372"/>
            <a:chOff x="549686" y="2924194"/>
            <a:chExt cx="2691028" cy="267237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1346C4E-C97E-4B63-A53F-5D9F855BF1A1}"/>
                </a:ext>
              </a:extLst>
            </p:cNvPr>
            <p:cNvGrpSpPr/>
            <p:nvPr/>
          </p:nvGrpSpPr>
          <p:grpSpPr>
            <a:xfrm>
              <a:off x="549686" y="2924194"/>
              <a:ext cx="2691028" cy="2672372"/>
              <a:chOff x="2613425" y="2806760"/>
              <a:chExt cx="2691028" cy="267237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C0459A0-97D6-49FC-9B0A-4FF6913B4523}"/>
                  </a:ext>
                </a:extLst>
              </p:cNvPr>
              <p:cNvSpPr/>
              <p:nvPr/>
            </p:nvSpPr>
            <p:spPr>
              <a:xfrm>
                <a:off x="2613598" y="2812685"/>
                <a:ext cx="2663949" cy="266394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Partial Circle 13">
                <a:extLst>
                  <a:ext uri="{FF2B5EF4-FFF2-40B4-BE49-F238E27FC236}">
                    <a16:creationId xmlns:a16="http://schemas.microsoft.com/office/drawing/2014/main" id="{990605FE-CE6A-4637-B9F3-8CB8A9424B7F}"/>
                  </a:ext>
                </a:extLst>
              </p:cNvPr>
              <p:cNvSpPr/>
              <p:nvPr/>
            </p:nvSpPr>
            <p:spPr>
              <a:xfrm>
                <a:off x="2625492" y="2812338"/>
                <a:ext cx="2664296" cy="2664296"/>
              </a:xfrm>
              <a:prstGeom prst="pie">
                <a:avLst>
                  <a:gd name="adj1" fmla="val 12699080"/>
                  <a:gd name="adj2" fmla="val 16200000"/>
                </a:avLst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Partial Circle 14">
                <a:extLst>
                  <a:ext uri="{FF2B5EF4-FFF2-40B4-BE49-F238E27FC236}">
                    <a16:creationId xmlns:a16="http://schemas.microsoft.com/office/drawing/2014/main" id="{395A9539-9312-4CB2-87FA-CB7C9C94202D}"/>
                  </a:ext>
                </a:extLst>
              </p:cNvPr>
              <p:cNvSpPr/>
              <p:nvPr/>
            </p:nvSpPr>
            <p:spPr>
              <a:xfrm rot="17883620">
                <a:off x="2613425" y="2812337"/>
                <a:ext cx="2664296" cy="2664296"/>
              </a:xfrm>
              <a:prstGeom prst="pie">
                <a:avLst>
                  <a:gd name="adj1" fmla="val 12616597"/>
                  <a:gd name="adj2" fmla="val 16430841"/>
                </a:avLst>
              </a:prstGeom>
              <a:solidFill>
                <a:srgbClr val="FF99FF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Partial Circle 15">
                <a:extLst>
                  <a:ext uri="{FF2B5EF4-FFF2-40B4-BE49-F238E27FC236}">
                    <a16:creationId xmlns:a16="http://schemas.microsoft.com/office/drawing/2014/main" id="{FE47DE66-A888-4CB3-97BD-9CE3A2BF663B}"/>
                  </a:ext>
                </a:extLst>
              </p:cNvPr>
              <p:cNvSpPr/>
              <p:nvPr/>
            </p:nvSpPr>
            <p:spPr>
              <a:xfrm rot="14540729">
                <a:off x="2627437" y="2814836"/>
                <a:ext cx="2664296" cy="2664296"/>
              </a:xfrm>
              <a:prstGeom prst="pie">
                <a:avLst>
                  <a:gd name="adj1" fmla="val 12470273"/>
                  <a:gd name="adj2" fmla="val 16003771"/>
                </a:avLst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Partial Circle 16">
                <a:extLst>
                  <a:ext uri="{FF2B5EF4-FFF2-40B4-BE49-F238E27FC236}">
                    <a16:creationId xmlns:a16="http://schemas.microsoft.com/office/drawing/2014/main" id="{DB66772D-93B1-4E25-A613-3B2C5CEC210F}"/>
                  </a:ext>
                </a:extLst>
              </p:cNvPr>
              <p:cNvSpPr/>
              <p:nvPr/>
            </p:nvSpPr>
            <p:spPr>
              <a:xfrm rot="3573194">
                <a:off x="2634398" y="2808403"/>
                <a:ext cx="2664296" cy="2664296"/>
              </a:xfrm>
              <a:prstGeom prst="pie">
                <a:avLst>
                  <a:gd name="adj1" fmla="val 12616597"/>
                  <a:gd name="adj2" fmla="val 16430841"/>
                </a:avLst>
              </a:prstGeom>
              <a:solidFill>
                <a:srgbClr val="FF99FF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23">
                <a:extLst>
                  <a:ext uri="{FF2B5EF4-FFF2-40B4-BE49-F238E27FC236}">
                    <a16:creationId xmlns:a16="http://schemas.microsoft.com/office/drawing/2014/main" id="{20052A53-5EDF-40A4-9341-50A7A1792080}"/>
                  </a:ext>
                </a:extLst>
              </p:cNvPr>
              <p:cNvSpPr/>
              <p:nvPr/>
            </p:nvSpPr>
            <p:spPr>
              <a:xfrm rot="10529817">
                <a:off x="2640157" y="2808403"/>
                <a:ext cx="2664296" cy="2664296"/>
              </a:xfrm>
              <a:prstGeom prst="pie">
                <a:avLst>
                  <a:gd name="adj1" fmla="val 12616597"/>
                  <a:gd name="adj2" fmla="val 16487755"/>
                </a:avLst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Partial Circle 24">
                <a:extLst>
                  <a:ext uri="{FF2B5EF4-FFF2-40B4-BE49-F238E27FC236}">
                    <a16:creationId xmlns:a16="http://schemas.microsoft.com/office/drawing/2014/main" id="{48274305-D955-48D4-BC56-2599440954A2}"/>
                  </a:ext>
                </a:extLst>
              </p:cNvPr>
              <p:cNvSpPr/>
              <p:nvPr/>
            </p:nvSpPr>
            <p:spPr>
              <a:xfrm rot="7238295">
                <a:off x="2638127" y="2806760"/>
                <a:ext cx="2664296" cy="2664296"/>
              </a:xfrm>
              <a:prstGeom prst="pie">
                <a:avLst>
                  <a:gd name="adj1" fmla="val 12647436"/>
                  <a:gd name="adj2" fmla="val 16250556"/>
                </a:avLst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7CEAB91-AF12-4572-A9B9-433BDD6F0F10}"/>
                </a:ext>
              </a:extLst>
            </p:cNvPr>
            <p:cNvCxnSpPr/>
            <p:nvPr/>
          </p:nvCxnSpPr>
          <p:spPr>
            <a:xfrm flipV="1">
              <a:off x="1763688" y="3429000"/>
              <a:ext cx="576064" cy="108012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79A6C224-BFD7-469F-902B-C0D0C083D4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4867353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79A6C224-BFD7-469F-902B-C0D0C083D4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4867353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" t="-662" r="-424" b="-3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" t="-100662" r="-424" b="-2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" t="-202000" r="-424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" t="-300000" r="-424" b="-13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7BC9A6FD-176B-4E5D-95CC-4722C1D95869}"/>
              </a:ext>
            </a:extLst>
          </p:cNvPr>
          <p:cNvSpPr/>
          <p:nvPr/>
        </p:nvSpPr>
        <p:spPr>
          <a:xfrm>
            <a:off x="5868144" y="2852936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76F121-A285-4B4F-A7FD-7105E0CD1FE4}"/>
              </a:ext>
            </a:extLst>
          </p:cNvPr>
          <p:cNvSpPr/>
          <p:nvPr/>
        </p:nvSpPr>
        <p:spPr>
          <a:xfrm>
            <a:off x="5868144" y="3774617"/>
            <a:ext cx="648072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EF4F3E-DF6B-4548-98C4-77CECB345D8D}"/>
              </a:ext>
            </a:extLst>
          </p:cNvPr>
          <p:cNvSpPr/>
          <p:nvPr/>
        </p:nvSpPr>
        <p:spPr>
          <a:xfrm>
            <a:off x="5868144" y="4695410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91FAAC-7A42-4EAB-916C-831067D08FA7}"/>
              </a:ext>
            </a:extLst>
          </p:cNvPr>
          <p:cNvSpPr/>
          <p:nvPr/>
        </p:nvSpPr>
        <p:spPr>
          <a:xfrm>
            <a:off x="5873544" y="5618891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60999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49833" y="1155818"/>
            <a:ext cx="8642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the probability of this spinner landing on pink?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6A466E-4CB1-4D38-8E8C-4D9FB3584FC2}"/>
              </a:ext>
            </a:extLst>
          </p:cNvPr>
          <p:cNvGrpSpPr/>
          <p:nvPr/>
        </p:nvGrpSpPr>
        <p:grpSpPr>
          <a:xfrm>
            <a:off x="1259632" y="3087868"/>
            <a:ext cx="2691028" cy="2672372"/>
            <a:chOff x="549686" y="2924194"/>
            <a:chExt cx="2691028" cy="267237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1346C4E-C97E-4B63-A53F-5D9F855BF1A1}"/>
                </a:ext>
              </a:extLst>
            </p:cNvPr>
            <p:cNvGrpSpPr/>
            <p:nvPr/>
          </p:nvGrpSpPr>
          <p:grpSpPr>
            <a:xfrm>
              <a:off x="549686" y="2924194"/>
              <a:ext cx="2691028" cy="2672372"/>
              <a:chOff x="2613425" y="2806760"/>
              <a:chExt cx="2691028" cy="267237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C0459A0-97D6-49FC-9B0A-4FF6913B4523}"/>
                  </a:ext>
                </a:extLst>
              </p:cNvPr>
              <p:cNvSpPr/>
              <p:nvPr/>
            </p:nvSpPr>
            <p:spPr>
              <a:xfrm>
                <a:off x="2613598" y="2812685"/>
                <a:ext cx="2663949" cy="266394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Partial Circle 13">
                <a:extLst>
                  <a:ext uri="{FF2B5EF4-FFF2-40B4-BE49-F238E27FC236}">
                    <a16:creationId xmlns:a16="http://schemas.microsoft.com/office/drawing/2014/main" id="{990605FE-CE6A-4637-B9F3-8CB8A9424B7F}"/>
                  </a:ext>
                </a:extLst>
              </p:cNvPr>
              <p:cNvSpPr/>
              <p:nvPr/>
            </p:nvSpPr>
            <p:spPr>
              <a:xfrm>
                <a:off x="2625492" y="2812338"/>
                <a:ext cx="2664296" cy="2664296"/>
              </a:xfrm>
              <a:prstGeom prst="pie">
                <a:avLst>
                  <a:gd name="adj1" fmla="val 12699080"/>
                  <a:gd name="adj2" fmla="val 16200000"/>
                </a:avLst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Partial Circle 14">
                <a:extLst>
                  <a:ext uri="{FF2B5EF4-FFF2-40B4-BE49-F238E27FC236}">
                    <a16:creationId xmlns:a16="http://schemas.microsoft.com/office/drawing/2014/main" id="{395A9539-9312-4CB2-87FA-CB7C9C94202D}"/>
                  </a:ext>
                </a:extLst>
              </p:cNvPr>
              <p:cNvSpPr/>
              <p:nvPr/>
            </p:nvSpPr>
            <p:spPr>
              <a:xfrm rot="17883620">
                <a:off x="2613425" y="2812337"/>
                <a:ext cx="2664296" cy="2664296"/>
              </a:xfrm>
              <a:prstGeom prst="pie">
                <a:avLst>
                  <a:gd name="adj1" fmla="val 12616597"/>
                  <a:gd name="adj2" fmla="val 16430841"/>
                </a:avLst>
              </a:prstGeom>
              <a:solidFill>
                <a:srgbClr val="FF99FF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Partial Circle 15">
                <a:extLst>
                  <a:ext uri="{FF2B5EF4-FFF2-40B4-BE49-F238E27FC236}">
                    <a16:creationId xmlns:a16="http://schemas.microsoft.com/office/drawing/2014/main" id="{FE47DE66-A888-4CB3-97BD-9CE3A2BF663B}"/>
                  </a:ext>
                </a:extLst>
              </p:cNvPr>
              <p:cNvSpPr/>
              <p:nvPr/>
            </p:nvSpPr>
            <p:spPr>
              <a:xfrm rot="14540729">
                <a:off x="2627437" y="2814836"/>
                <a:ext cx="2664296" cy="2664296"/>
              </a:xfrm>
              <a:prstGeom prst="pie">
                <a:avLst>
                  <a:gd name="adj1" fmla="val 12470273"/>
                  <a:gd name="adj2" fmla="val 16003771"/>
                </a:avLst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Partial Circle 16">
                <a:extLst>
                  <a:ext uri="{FF2B5EF4-FFF2-40B4-BE49-F238E27FC236}">
                    <a16:creationId xmlns:a16="http://schemas.microsoft.com/office/drawing/2014/main" id="{DB66772D-93B1-4E25-A613-3B2C5CEC210F}"/>
                  </a:ext>
                </a:extLst>
              </p:cNvPr>
              <p:cNvSpPr/>
              <p:nvPr/>
            </p:nvSpPr>
            <p:spPr>
              <a:xfrm rot="3573194">
                <a:off x="2634398" y="2808403"/>
                <a:ext cx="2664296" cy="2664296"/>
              </a:xfrm>
              <a:prstGeom prst="pie">
                <a:avLst>
                  <a:gd name="adj1" fmla="val 12616597"/>
                  <a:gd name="adj2" fmla="val 16430841"/>
                </a:avLst>
              </a:prstGeom>
              <a:solidFill>
                <a:srgbClr val="FF99FF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23">
                <a:extLst>
                  <a:ext uri="{FF2B5EF4-FFF2-40B4-BE49-F238E27FC236}">
                    <a16:creationId xmlns:a16="http://schemas.microsoft.com/office/drawing/2014/main" id="{20052A53-5EDF-40A4-9341-50A7A1792080}"/>
                  </a:ext>
                </a:extLst>
              </p:cNvPr>
              <p:cNvSpPr/>
              <p:nvPr/>
            </p:nvSpPr>
            <p:spPr>
              <a:xfrm rot="10529817">
                <a:off x="2640157" y="2808403"/>
                <a:ext cx="2664296" cy="2664296"/>
              </a:xfrm>
              <a:prstGeom prst="pie">
                <a:avLst>
                  <a:gd name="adj1" fmla="val 12616597"/>
                  <a:gd name="adj2" fmla="val 16487755"/>
                </a:avLst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Partial Circle 24">
                <a:extLst>
                  <a:ext uri="{FF2B5EF4-FFF2-40B4-BE49-F238E27FC236}">
                    <a16:creationId xmlns:a16="http://schemas.microsoft.com/office/drawing/2014/main" id="{48274305-D955-48D4-BC56-2599440954A2}"/>
                  </a:ext>
                </a:extLst>
              </p:cNvPr>
              <p:cNvSpPr/>
              <p:nvPr/>
            </p:nvSpPr>
            <p:spPr>
              <a:xfrm rot="7238295">
                <a:off x="2638127" y="2806760"/>
                <a:ext cx="2664296" cy="2664296"/>
              </a:xfrm>
              <a:prstGeom prst="pie">
                <a:avLst>
                  <a:gd name="adj1" fmla="val 12647436"/>
                  <a:gd name="adj2" fmla="val 16250556"/>
                </a:avLst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7CEAB91-AF12-4572-A9B9-433BDD6F0F10}"/>
                </a:ext>
              </a:extLst>
            </p:cNvPr>
            <p:cNvCxnSpPr/>
            <p:nvPr/>
          </p:nvCxnSpPr>
          <p:spPr>
            <a:xfrm flipV="1">
              <a:off x="1763688" y="3429000"/>
              <a:ext cx="576064" cy="108012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79A6C224-BFD7-469F-902B-C0D0C083D4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2205490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79A6C224-BFD7-469F-902B-C0D0C083D4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2205490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" t="-662" r="-424" b="-3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" t="-100662" r="-424" b="-2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" t="-202000" r="-424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" t="-300000" r="-424" b="-13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7BC9A6FD-176B-4E5D-95CC-4722C1D95869}"/>
              </a:ext>
            </a:extLst>
          </p:cNvPr>
          <p:cNvSpPr/>
          <p:nvPr/>
        </p:nvSpPr>
        <p:spPr>
          <a:xfrm>
            <a:off x="5868144" y="2852936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76F121-A285-4B4F-A7FD-7105E0CD1FE4}"/>
              </a:ext>
            </a:extLst>
          </p:cNvPr>
          <p:cNvSpPr/>
          <p:nvPr/>
        </p:nvSpPr>
        <p:spPr>
          <a:xfrm>
            <a:off x="5868144" y="3774617"/>
            <a:ext cx="648072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EF4F3E-DF6B-4548-98C4-77CECB345D8D}"/>
              </a:ext>
            </a:extLst>
          </p:cNvPr>
          <p:cNvSpPr/>
          <p:nvPr/>
        </p:nvSpPr>
        <p:spPr>
          <a:xfrm>
            <a:off x="5868144" y="4695410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91FAAC-7A42-4EAB-916C-831067D08FA7}"/>
              </a:ext>
            </a:extLst>
          </p:cNvPr>
          <p:cNvSpPr/>
          <p:nvPr/>
        </p:nvSpPr>
        <p:spPr>
          <a:xfrm>
            <a:off x="5873544" y="5618891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43089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2287" y="1230312"/>
            <a:ext cx="8642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the probability of this spinner landing on yellow?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20EAD4-1789-4D3C-89AB-6CE8AEFC514A}"/>
              </a:ext>
            </a:extLst>
          </p:cNvPr>
          <p:cNvGrpSpPr/>
          <p:nvPr/>
        </p:nvGrpSpPr>
        <p:grpSpPr>
          <a:xfrm>
            <a:off x="1259632" y="3087868"/>
            <a:ext cx="2691028" cy="2672372"/>
            <a:chOff x="549686" y="2924194"/>
            <a:chExt cx="2691028" cy="267237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1EAB3CD-3860-4709-B933-5800342EE4B1}"/>
                </a:ext>
              </a:extLst>
            </p:cNvPr>
            <p:cNvGrpSpPr/>
            <p:nvPr/>
          </p:nvGrpSpPr>
          <p:grpSpPr>
            <a:xfrm>
              <a:off x="549686" y="2924194"/>
              <a:ext cx="2691028" cy="2672372"/>
              <a:chOff x="2613425" y="2806760"/>
              <a:chExt cx="2691028" cy="267237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0F53B34-90BF-41F7-9D1F-B3BC7B11D0DA}"/>
                  </a:ext>
                </a:extLst>
              </p:cNvPr>
              <p:cNvSpPr/>
              <p:nvPr/>
            </p:nvSpPr>
            <p:spPr>
              <a:xfrm>
                <a:off x="2613598" y="2812685"/>
                <a:ext cx="2663949" cy="266394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Partial Circle 13">
                <a:extLst>
                  <a:ext uri="{FF2B5EF4-FFF2-40B4-BE49-F238E27FC236}">
                    <a16:creationId xmlns:a16="http://schemas.microsoft.com/office/drawing/2014/main" id="{A75D0F64-EE30-48E4-9E75-294FA4F250FB}"/>
                  </a:ext>
                </a:extLst>
              </p:cNvPr>
              <p:cNvSpPr/>
              <p:nvPr/>
            </p:nvSpPr>
            <p:spPr>
              <a:xfrm>
                <a:off x="2625492" y="2812338"/>
                <a:ext cx="2664296" cy="2664296"/>
              </a:xfrm>
              <a:prstGeom prst="pie">
                <a:avLst>
                  <a:gd name="adj1" fmla="val 12699080"/>
                  <a:gd name="adj2" fmla="val 16200000"/>
                </a:avLst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Partial Circle 14">
                <a:extLst>
                  <a:ext uri="{FF2B5EF4-FFF2-40B4-BE49-F238E27FC236}">
                    <a16:creationId xmlns:a16="http://schemas.microsoft.com/office/drawing/2014/main" id="{F92CBD9F-7459-40B9-AA6A-A51599EF3924}"/>
                  </a:ext>
                </a:extLst>
              </p:cNvPr>
              <p:cNvSpPr/>
              <p:nvPr/>
            </p:nvSpPr>
            <p:spPr>
              <a:xfrm rot="17883620">
                <a:off x="2613425" y="2812337"/>
                <a:ext cx="2664296" cy="2664296"/>
              </a:xfrm>
              <a:prstGeom prst="pie">
                <a:avLst>
                  <a:gd name="adj1" fmla="val 12616597"/>
                  <a:gd name="adj2" fmla="val 16430841"/>
                </a:avLst>
              </a:prstGeom>
              <a:solidFill>
                <a:srgbClr val="FF99FF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Partial Circle 15">
                <a:extLst>
                  <a:ext uri="{FF2B5EF4-FFF2-40B4-BE49-F238E27FC236}">
                    <a16:creationId xmlns:a16="http://schemas.microsoft.com/office/drawing/2014/main" id="{1DCFF760-216C-4DB6-9B5D-6BC469D381F0}"/>
                  </a:ext>
                </a:extLst>
              </p:cNvPr>
              <p:cNvSpPr/>
              <p:nvPr/>
            </p:nvSpPr>
            <p:spPr>
              <a:xfrm rot="14540729">
                <a:off x="2627437" y="2814836"/>
                <a:ext cx="2664296" cy="2664296"/>
              </a:xfrm>
              <a:prstGeom prst="pie">
                <a:avLst>
                  <a:gd name="adj1" fmla="val 12470273"/>
                  <a:gd name="adj2" fmla="val 16003771"/>
                </a:avLst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Partial Circle 16">
                <a:extLst>
                  <a:ext uri="{FF2B5EF4-FFF2-40B4-BE49-F238E27FC236}">
                    <a16:creationId xmlns:a16="http://schemas.microsoft.com/office/drawing/2014/main" id="{5F1E6886-46A2-4488-9083-DC989E9B5777}"/>
                  </a:ext>
                </a:extLst>
              </p:cNvPr>
              <p:cNvSpPr/>
              <p:nvPr/>
            </p:nvSpPr>
            <p:spPr>
              <a:xfrm rot="3573194">
                <a:off x="2634398" y="2808403"/>
                <a:ext cx="2664296" cy="2664296"/>
              </a:xfrm>
              <a:prstGeom prst="pie">
                <a:avLst>
                  <a:gd name="adj1" fmla="val 12616597"/>
                  <a:gd name="adj2" fmla="val 16430841"/>
                </a:avLst>
              </a:prstGeom>
              <a:solidFill>
                <a:srgbClr val="FF99FF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Partial Circle 24">
                <a:extLst>
                  <a:ext uri="{FF2B5EF4-FFF2-40B4-BE49-F238E27FC236}">
                    <a16:creationId xmlns:a16="http://schemas.microsoft.com/office/drawing/2014/main" id="{A18D9A7F-E171-4AB3-9C93-6BFC39BB7696}"/>
                  </a:ext>
                </a:extLst>
              </p:cNvPr>
              <p:cNvSpPr/>
              <p:nvPr/>
            </p:nvSpPr>
            <p:spPr>
              <a:xfrm rot="10529817">
                <a:off x="2640157" y="2808403"/>
                <a:ext cx="2664296" cy="2664296"/>
              </a:xfrm>
              <a:prstGeom prst="pie">
                <a:avLst>
                  <a:gd name="adj1" fmla="val 12616597"/>
                  <a:gd name="adj2" fmla="val 16487755"/>
                </a:avLst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Partial Circle 25">
                <a:extLst>
                  <a:ext uri="{FF2B5EF4-FFF2-40B4-BE49-F238E27FC236}">
                    <a16:creationId xmlns:a16="http://schemas.microsoft.com/office/drawing/2014/main" id="{D62CC273-1693-4EC4-A567-5935E346C5BE}"/>
                  </a:ext>
                </a:extLst>
              </p:cNvPr>
              <p:cNvSpPr/>
              <p:nvPr/>
            </p:nvSpPr>
            <p:spPr>
              <a:xfrm rot="7238295">
                <a:off x="2638127" y="2806760"/>
                <a:ext cx="2664296" cy="2664296"/>
              </a:xfrm>
              <a:prstGeom prst="pie">
                <a:avLst>
                  <a:gd name="adj1" fmla="val 12647436"/>
                  <a:gd name="adj2" fmla="val 16250556"/>
                </a:avLst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C06D37C-758A-485E-B6EF-2E5EA1AE7EB8}"/>
                </a:ext>
              </a:extLst>
            </p:cNvPr>
            <p:cNvCxnSpPr/>
            <p:nvPr/>
          </p:nvCxnSpPr>
          <p:spPr>
            <a:xfrm flipV="1">
              <a:off x="1763688" y="3429000"/>
              <a:ext cx="576064" cy="108012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97475809-7654-4CE9-BAB3-D184B4AF6E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4480536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97475809-7654-4CE9-BAB3-D184B4AF6E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4480536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" t="-662" r="-424" b="-3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" t="-100662" r="-424" b="-2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" t="-202000" r="-424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" t="-300000" r="-424" b="-13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FD254628-B72F-45D8-B224-B8ADD14C3A14}"/>
              </a:ext>
            </a:extLst>
          </p:cNvPr>
          <p:cNvSpPr/>
          <p:nvPr/>
        </p:nvSpPr>
        <p:spPr>
          <a:xfrm>
            <a:off x="5868144" y="2852936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F54931-E51F-4556-943B-F1AA91285E4A}"/>
              </a:ext>
            </a:extLst>
          </p:cNvPr>
          <p:cNvSpPr/>
          <p:nvPr/>
        </p:nvSpPr>
        <p:spPr>
          <a:xfrm>
            <a:off x="5868144" y="3774617"/>
            <a:ext cx="648072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EE4071C-1F54-48B9-9FAD-50567E6C6B41}"/>
              </a:ext>
            </a:extLst>
          </p:cNvPr>
          <p:cNvSpPr/>
          <p:nvPr/>
        </p:nvSpPr>
        <p:spPr>
          <a:xfrm>
            <a:off x="5868144" y="4695410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C4A14D-119D-4EA7-91EA-72823BE4E459}"/>
              </a:ext>
            </a:extLst>
          </p:cNvPr>
          <p:cNvSpPr/>
          <p:nvPr/>
        </p:nvSpPr>
        <p:spPr>
          <a:xfrm>
            <a:off x="5873544" y="5618891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278766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2287" y="1230312"/>
            <a:ext cx="8642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the probability of this spinner landing on yellow?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20EAD4-1789-4D3C-89AB-6CE8AEFC514A}"/>
              </a:ext>
            </a:extLst>
          </p:cNvPr>
          <p:cNvGrpSpPr/>
          <p:nvPr/>
        </p:nvGrpSpPr>
        <p:grpSpPr>
          <a:xfrm>
            <a:off x="1259632" y="3087868"/>
            <a:ext cx="2691028" cy="2672372"/>
            <a:chOff x="549686" y="2924194"/>
            <a:chExt cx="2691028" cy="267237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1EAB3CD-3860-4709-B933-5800342EE4B1}"/>
                </a:ext>
              </a:extLst>
            </p:cNvPr>
            <p:cNvGrpSpPr/>
            <p:nvPr/>
          </p:nvGrpSpPr>
          <p:grpSpPr>
            <a:xfrm>
              <a:off x="549686" y="2924194"/>
              <a:ext cx="2691028" cy="2672372"/>
              <a:chOff x="2613425" y="2806760"/>
              <a:chExt cx="2691028" cy="267237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0F53B34-90BF-41F7-9D1F-B3BC7B11D0DA}"/>
                  </a:ext>
                </a:extLst>
              </p:cNvPr>
              <p:cNvSpPr/>
              <p:nvPr/>
            </p:nvSpPr>
            <p:spPr>
              <a:xfrm>
                <a:off x="2613598" y="2812685"/>
                <a:ext cx="2663949" cy="266394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Partial Circle 13">
                <a:extLst>
                  <a:ext uri="{FF2B5EF4-FFF2-40B4-BE49-F238E27FC236}">
                    <a16:creationId xmlns:a16="http://schemas.microsoft.com/office/drawing/2014/main" id="{A75D0F64-EE30-48E4-9E75-294FA4F250FB}"/>
                  </a:ext>
                </a:extLst>
              </p:cNvPr>
              <p:cNvSpPr/>
              <p:nvPr/>
            </p:nvSpPr>
            <p:spPr>
              <a:xfrm>
                <a:off x="2625492" y="2812338"/>
                <a:ext cx="2664296" cy="2664296"/>
              </a:xfrm>
              <a:prstGeom prst="pie">
                <a:avLst>
                  <a:gd name="adj1" fmla="val 12699080"/>
                  <a:gd name="adj2" fmla="val 16200000"/>
                </a:avLst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Partial Circle 14">
                <a:extLst>
                  <a:ext uri="{FF2B5EF4-FFF2-40B4-BE49-F238E27FC236}">
                    <a16:creationId xmlns:a16="http://schemas.microsoft.com/office/drawing/2014/main" id="{F92CBD9F-7459-40B9-AA6A-A51599EF3924}"/>
                  </a:ext>
                </a:extLst>
              </p:cNvPr>
              <p:cNvSpPr/>
              <p:nvPr/>
            </p:nvSpPr>
            <p:spPr>
              <a:xfrm rot="17883620">
                <a:off x="2613425" y="2812337"/>
                <a:ext cx="2664296" cy="2664296"/>
              </a:xfrm>
              <a:prstGeom prst="pie">
                <a:avLst>
                  <a:gd name="adj1" fmla="val 12616597"/>
                  <a:gd name="adj2" fmla="val 16430841"/>
                </a:avLst>
              </a:prstGeom>
              <a:solidFill>
                <a:srgbClr val="FF99FF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Partial Circle 15">
                <a:extLst>
                  <a:ext uri="{FF2B5EF4-FFF2-40B4-BE49-F238E27FC236}">
                    <a16:creationId xmlns:a16="http://schemas.microsoft.com/office/drawing/2014/main" id="{1DCFF760-216C-4DB6-9B5D-6BC469D381F0}"/>
                  </a:ext>
                </a:extLst>
              </p:cNvPr>
              <p:cNvSpPr/>
              <p:nvPr/>
            </p:nvSpPr>
            <p:spPr>
              <a:xfrm rot="14540729">
                <a:off x="2627437" y="2814836"/>
                <a:ext cx="2664296" cy="2664296"/>
              </a:xfrm>
              <a:prstGeom prst="pie">
                <a:avLst>
                  <a:gd name="adj1" fmla="val 12470273"/>
                  <a:gd name="adj2" fmla="val 16003771"/>
                </a:avLst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Partial Circle 16">
                <a:extLst>
                  <a:ext uri="{FF2B5EF4-FFF2-40B4-BE49-F238E27FC236}">
                    <a16:creationId xmlns:a16="http://schemas.microsoft.com/office/drawing/2014/main" id="{5F1E6886-46A2-4488-9083-DC989E9B5777}"/>
                  </a:ext>
                </a:extLst>
              </p:cNvPr>
              <p:cNvSpPr/>
              <p:nvPr/>
            </p:nvSpPr>
            <p:spPr>
              <a:xfrm rot="3573194">
                <a:off x="2634398" y="2808403"/>
                <a:ext cx="2664296" cy="2664296"/>
              </a:xfrm>
              <a:prstGeom prst="pie">
                <a:avLst>
                  <a:gd name="adj1" fmla="val 12616597"/>
                  <a:gd name="adj2" fmla="val 16430841"/>
                </a:avLst>
              </a:prstGeom>
              <a:solidFill>
                <a:srgbClr val="FF99FF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Partial Circle 24">
                <a:extLst>
                  <a:ext uri="{FF2B5EF4-FFF2-40B4-BE49-F238E27FC236}">
                    <a16:creationId xmlns:a16="http://schemas.microsoft.com/office/drawing/2014/main" id="{A18D9A7F-E171-4AB3-9C93-6BFC39BB7696}"/>
                  </a:ext>
                </a:extLst>
              </p:cNvPr>
              <p:cNvSpPr/>
              <p:nvPr/>
            </p:nvSpPr>
            <p:spPr>
              <a:xfrm rot="10529817">
                <a:off x="2640157" y="2808403"/>
                <a:ext cx="2664296" cy="2664296"/>
              </a:xfrm>
              <a:prstGeom prst="pie">
                <a:avLst>
                  <a:gd name="adj1" fmla="val 12616597"/>
                  <a:gd name="adj2" fmla="val 16487755"/>
                </a:avLst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Partial Circle 25">
                <a:extLst>
                  <a:ext uri="{FF2B5EF4-FFF2-40B4-BE49-F238E27FC236}">
                    <a16:creationId xmlns:a16="http://schemas.microsoft.com/office/drawing/2014/main" id="{D62CC273-1693-4EC4-A567-5935E346C5BE}"/>
                  </a:ext>
                </a:extLst>
              </p:cNvPr>
              <p:cNvSpPr/>
              <p:nvPr/>
            </p:nvSpPr>
            <p:spPr>
              <a:xfrm rot="7238295">
                <a:off x="2638127" y="2806760"/>
                <a:ext cx="2664296" cy="2664296"/>
              </a:xfrm>
              <a:prstGeom prst="pie">
                <a:avLst>
                  <a:gd name="adj1" fmla="val 12647436"/>
                  <a:gd name="adj2" fmla="val 16250556"/>
                </a:avLst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C06D37C-758A-485E-B6EF-2E5EA1AE7EB8}"/>
                </a:ext>
              </a:extLst>
            </p:cNvPr>
            <p:cNvCxnSpPr/>
            <p:nvPr/>
          </p:nvCxnSpPr>
          <p:spPr>
            <a:xfrm flipV="1">
              <a:off x="1763688" y="3429000"/>
              <a:ext cx="576064" cy="108012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97475809-7654-4CE9-BAB3-D184B4AF6E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0281710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97475809-7654-4CE9-BAB3-D184B4AF6E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0281710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" t="-662" r="-424" b="-3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" t="-100662" r="-424" b="-2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" t="-202000" r="-424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" t="-300000" r="-424" b="-13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FD254628-B72F-45D8-B224-B8ADD14C3A14}"/>
              </a:ext>
            </a:extLst>
          </p:cNvPr>
          <p:cNvSpPr/>
          <p:nvPr/>
        </p:nvSpPr>
        <p:spPr>
          <a:xfrm>
            <a:off x="5868144" y="2852936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F54931-E51F-4556-943B-F1AA91285E4A}"/>
              </a:ext>
            </a:extLst>
          </p:cNvPr>
          <p:cNvSpPr/>
          <p:nvPr/>
        </p:nvSpPr>
        <p:spPr>
          <a:xfrm>
            <a:off x="5868144" y="3774617"/>
            <a:ext cx="648072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EE4071C-1F54-48B9-9FAD-50567E6C6B41}"/>
              </a:ext>
            </a:extLst>
          </p:cNvPr>
          <p:cNvSpPr/>
          <p:nvPr/>
        </p:nvSpPr>
        <p:spPr>
          <a:xfrm>
            <a:off x="5868144" y="4695410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C4A14D-119D-4EA7-91EA-72823BE4E459}"/>
              </a:ext>
            </a:extLst>
          </p:cNvPr>
          <p:cNvSpPr/>
          <p:nvPr/>
        </p:nvSpPr>
        <p:spPr>
          <a:xfrm>
            <a:off x="5873544" y="5618891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10587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86906" y="1243322"/>
            <a:ext cx="8642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the probability of this spinner landing on blue?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06AB45-6057-4935-8C2E-39C1B00BAC2A}"/>
              </a:ext>
            </a:extLst>
          </p:cNvPr>
          <p:cNvGrpSpPr/>
          <p:nvPr/>
        </p:nvGrpSpPr>
        <p:grpSpPr>
          <a:xfrm>
            <a:off x="1259632" y="3087868"/>
            <a:ext cx="2691028" cy="2672372"/>
            <a:chOff x="549686" y="2924194"/>
            <a:chExt cx="2691028" cy="267237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D6BC601-5DEF-45BD-B87C-90C097182E27}"/>
                </a:ext>
              </a:extLst>
            </p:cNvPr>
            <p:cNvGrpSpPr/>
            <p:nvPr/>
          </p:nvGrpSpPr>
          <p:grpSpPr>
            <a:xfrm>
              <a:off x="549686" y="2924194"/>
              <a:ext cx="2691028" cy="2672372"/>
              <a:chOff x="2613425" y="2806760"/>
              <a:chExt cx="2691028" cy="267237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AB222430-0FCA-4093-A74F-BA29E8E86548}"/>
                  </a:ext>
                </a:extLst>
              </p:cNvPr>
              <p:cNvSpPr/>
              <p:nvPr/>
            </p:nvSpPr>
            <p:spPr>
              <a:xfrm>
                <a:off x="2613598" y="2812685"/>
                <a:ext cx="2663949" cy="266394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Partial Circle 2">
                <a:extLst>
                  <a:ext uri="{FF2B5EF4-FFF2-40B4-BE49-F238E27FC236}">
                    <a16:creationId xmlns:a16="http://schemas.microsoft.com/office/drawing/2014/main" id="{20F9F65F-22D5-43F5-85A5-AB5689DF830A}"/>
                  </a:ext>
                </a:extLst>
              </p:cNvPr>
              <p:cNvSpPr/>
              <p:nvPr/>
            </p:nvSpPr>
            <p:spPr>
              <a:xfrm>
                <a:off x="2625492" y="2812338"/>
                <a:ext cx="2664296" cy="2664296"/>
              </a:xfrm>
              <a:prstGeom prst="pie">
                <a:avLst>
                  <a:gd name="adj1" fmla="val 12699080"/>
                  <a:gd name="adj2" fmla="val 16200000"/>
                </a:avLst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Partial Circle 3">
                <a:extLst>
                  <a:ext uri="{FF2B5EF4-FFF2-40B4-BE49-F238E27FC236}">
                    <a16:creationId xmlns:a16="http://schemas.microsoft.com/office/drawing/2014/main" id="{B9FDD476-6833-4D07-8B72-E56C941E855B}"/>
                  </a:ext>
                </a:extLst>
              </p:cNvPr>
              <p:cNvSpPr/>
              <p:nvPr/>
            </p:nvSpPr>
            <p:spPr>
              <a:xfrm rot="17883620">
                <a:off x="2613425" y="2812337"/>
                <a:ext cx="2664296" cy="2664296"/>
              </a:xfrm>
              <a:prstGeom prst="pie">
                <a:avLst>
                  <a:gd name="adj1" fmla="val 12616597"/>
                  <a:gd name="adj2" fmla="val 16430841"/>
                </a:avLst>
              </a:prstGeom>
              <a:solidFill>
                <a:srgbClr val="FF99FF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Partial Circle 4">
                <a:extLst>
                  <a:ext uri="{FF2B5EF4-FFF2-40B4-BE49-F238E27FC236}">
                    <a16:creationId xmlns:a16="http://schemas.microsoft.com/office/drawing/2014/main" id="{4A901690-0AD7-4C4D-9FCD-66DEC5E602DC}"/>
                  </a:ext>
                </a:extLst>
              </p:cNvPr>
              <p:cNvSpPr/>
              <p:nvPr/>
            </p:nvSpPr>
            <p:spPr>
              <a:xfrm rot="14540729">
                <a:off x="2627437" y="2814836"/>
                <a:ext cx="2664296" cy="2664296"/>
              </a:xfrm>
              <a:prstGeom prst="pie">
                <a:avLst>
                  <a:gd name="adj1" fmla="val 12470273"/>
                  <a:gd name="adj2" fmla="val 16003771"/>
                </a:avLst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Partial Circle 5">
                <a:extLst>
                  <a:ext uri="{FF2B5EF4-FFF2-40B4-BE49-F238E27FC236}">
                    <a16:creationId xmlns:a16="http://schemas.microsoft.com/office/drawing/2014/main" id="{D2FBE3C6-E756-4D53-9F86-34AA068BC3C2}"/>
                  </a:ext>
                </a:extLst>
              </p:cNvPr>
              <p:cNvSpPr/>
              <p:nvPr/>
            </p:nvSpPr>
            <p:spPr>
              <a:xfrm rot="3573194">
                <a:off x="2634398" y="2808403"/>
                <a:ext cx="2664296" cy="2664296"/>
              </a:xfrm>
              <a:prstGeom prst="pie">
                <a:avLst>
                  <a:gd name="adj1" fmla="val 12616597"/>
                  <a:gd name="adj2" fmla="val 16430841"/>
                </a:avLst>
              </a:prstGeom>
              <a:solidFill>
                <a:srgbClr val="FF99FF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Partial Circle 6">
                <a:extLst>
                  <a:ext uri="{FF2B5EF4-FFF2-40B4-BE49-F238E27FC236}">
                    <a16:creationId xmlns:a16="http://schemas.microsoft.com/office/drawing/2014/main" id="{A97B4F11-50CC-4039-BFC3-AB68081FE5D0}"/>
                  </a:ext>
                </a:extLst>
              </p:cNvPr>
              <p:cNvSpPr/>
              <p:nvPr/>
            </p:nvSpPr>
            <p:spPr>
              <a:xfrm rot="10529817">
                <a:off x="2640157" y="2808403"/>
                <a:ext cx="2664296" cy="2664296"/>
              </a:xfrm>
              <a:prstGeom prst="pie">
                <a:avLst>
                  <a:gd name="adj1" fmla="val 12616597"/>
                  <a:gd name="adj2" fmla="val 16487755"/>
                </a:avLst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Partial Circle 7">
                <a:extLst>
                  <a:ext uri="{FF2B5EF4-FFF2-40B4-BE49-F238E27FC236}">
                    <a16:creationId xmlns:a16="http://schemas.microsoft.com/office/drawing/2014/main" id="{2F40D648-4B16-405C-8F68-07D7414A954A}"/>
                  </a:ext>
                </a:extLst>
              </p:cNvPr>
              <p:cNvSpPr/>
              <p:nvPr/>
            </p:nvSpPr>
            <p:spPr>
              <a:xfrm rot="7238295">
                <a:off x="2638127" y="2806760"/>
                <a:ext cx="2664296" cy="2664296"/>
              </a:xfrm>
              <a:prstGeom prst="pie">
                <a:avLst>
                  <a:gd name="adj1" fmla="val 12647436"/>
                  <a:gd name="adj2" fmla="val 16250556"/>
                </a:avLst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204C4E0-4396-404C-A548-ADF187D3A677}"/>
                </a:ext>
              </a:extLst>
            </p:cNvPr>
            <p:cNvCxnSpPr/>
            <p:nvPr/>
          </p:nvCxnSpPr>
          <p:spPr>
            <a:xfrm flipV="1">
              <a:off x="1763688" y="3429000"/>
              <a:ext cx="576064" cy="108012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4">
                <a:extLst>
                  <a:ext uri="{FF2B5EF4-FFF2-40B4-BE49-F238E27FC236}">
                    <a16:creationId xmlns:a16="http://schemas.microsoft.com/office/drawing/2014/main" id="{3CE2CC50-FBE5-4D91-A6EB-B89B12E7A6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9261790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4">
                <a:extLst>
                  <a:ext uri="{FF2B5EF4-FFF2-40B4-BE49-F238E27FC236}">
                    <a16:creationId xmlns:a16="http://schemas.microsoft.com/office/drawing/2014/main" id="{3CE2CC50-FBE5-4D91-A6EB-B89B12E7A6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9261790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662" r="-424" b="-3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100662" r="-424" b="-2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202000" r="-424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300000" r="-424" b="-13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B673BF43-09CF-4E5C-ABBA-D88511F055AB}"/>
              </a:ext>
            </a:extLst>
          </p:cNvPr>
          <p:cNvSpPr/>
          <p:nvPr/>
        </p:nvSpPr>
        <p:spPr>
          <a:xfrm>
            <a:off x="5868144" y="2852936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584B132-EC64-412E-9A5C-F95E7218C7E7}"/>
              </a:ext>
            </a:extLst>
          </p:cNvPr>
          <p:cNvSpPr/>
          <p:nvPr/>
        </p:nvSpPr>
        <p:spPr>
          <a:xfrm>
            <a:off x="5868144" y="3774617"/>
            <a:ext cx="648072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670D05B-4AF0-4115-98D1-0FD0EA7F2979}"/>
              </a:ext>
            </a:extLst>
          </p:cNvPr>
          <p:cNvSpPr/>
          <p:nvPr/>
        </p:nvSpPr>
        <p:spPr>
          <a:xfrm>
            <a:off x="5868144" y="4695410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384" name="Oval 16383">
            <a:extLst>
              <a:ext uri="{FF2B5EF4-FFF2-40B4-BE49-F238E27FC236}">
                <a16:creationId xmlns:a16="http://schemas.microsoft.com/office/drawing/2014/main" id="{4815902F-3EBB-4315-91BF-51FB6541A94C}"/>
              </a:ext>
            </a:extLst>
          </p:cNvPr>
          <p:cNvSpPr/>
          <p:nvPr/>
        </p:nvSpPr>
        <p:spPr>
          <a:xfrm>
            <a:off x="5873544" y="5618891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50299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86906" y="1243322"/>
            <a:ext cx="8642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the probability of this spinner landing on blue?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06AB45-6057-4935-8C2E-39C1B00BAC2A}"/>
              </a:ext>
            </a:extLst>
          </p:cNvPr>
          <p:cNvGrpSpPr/>
          <p:nvPr/>
        </p:nvGrpSpPr>
        <p:grpSpPr>
          <a:xfrm>
            <a:off x="1259632" y="3087868"/>
            <a:ext cx="2691028" cy="2672372"/>
            <a:chOff x="549686" y="2924194"/>
            <a:chExt cx="2691028" cy="267237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D6BC601-5DEF-45BD-B87C-90C097182E27}"/>
                </a:ext>
              </a:extLst>
            </p:cNvPr>
            <p:cNvGrpSpPr/>
            <p:nvPr/>
          </p:nvGrpSpPr>
          <p:grpSpPr>
            <a:xfrm>
              <a:off x="549686" y="2924194"/>
              <a:ext cx="2691028" cy="2672372"/>
              <a:chOff x="2613425" y="2806760"/>
              <a:chExt cx="2691028" cy="267237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AB222430-0FCA-4093-A74F-BA29E8E86548}"/>
                  </a:ext>
                </a:extLst>
              </p:cNvPr>
              <p:cNvSpPr/>
              <p:nvPr/>
            </p:nvSpPr>
            <p:spPr>
              <a:xfrm>
                <a:off x="2613598" y="2812685"/>
                <a:ext cx="2663949" cy="266394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Partial Circle 2">
                <a:extLst>
                  <a:ext uri="{FF2B5EF4-FFF2-40B4-BE49-F238E27FC236}">
                    <a16:creationId xmlns:a16="http://schemas.microsoft.com/office/drawing/2014/main" id="{20F9F65F-22D5-43F5-85A5-AB5689DF830A}"/>
                  </a:ext>
                </a:extLst>
              </p:cNvPr>
              <p:cNvSpPr/>
              <p:nvPr/>
            </p:nvSpPr>
            <p:spPr>
              <a:xfrm>
                <a:off x="2625492" y="2812338"/>
                <a:ext cx="2664296" cy="2664296"/>
              </a:xfrm>
              <a:prstGeom prst="pie">
                <a:avLst>
                  <a:gd name="adj1" fmla="val 12699080"/>
                  <a:gd name="adj2" fmla="val 16200000"/>
                </a:avLst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Partial Circle 3">
                <a:extLst>
                  <a:ext uri="{FF2B5EF4-FFF2-40B4-BE49-F238E27FC236}">
                    <a16:creationId xmlns:a16="http://schemas.microsoft.com/office/drawing/2014/main" id="{B9FDD476-6833-4D07-8B72-E56C941E855B}"/>
                  </a:ext>
                </a:extLst>
              </p:cNvPr>
              <p:cNvSpPr/>
              <p:nvPr/>
            </p:nvSpPr>
            <p:spPr>
              <a:xfrm rot="17883620">
                <a:off x="2613425" y="2812337"/>
                <a:ext cx="2664296" cy="2664296"/>
              </a:xfrm>
              <a:prstGeom prst="pie">
                <a:avLst>
                  <a:gd name="adj1" fmla="val 12616597"/>
                  <a:gd name="adj2" fmla="val 16430841"/>
                </a:avLst>
              </a:prstGeom>
              <a:solidFill>
                <a:srgbClr val="FF99FF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Partial Circle 4">
                <a:extLst>
                  <a:ext uri="{FF2B5EF4-FFF2-40B4-BE49-F238E27FC236}">
                    <a16:creationId xmlns:a16="http://schemas.microsoft.com/office/drawing/2014/main" id="{4A901690-0AD7-4C4D-9FCD-66DEC5E602DC}"/>
                  </a:ext>
                </a:extLst>
              </p:cNvPr>
              <p:cNvSpPr/>
              <p:nvPr/>
            </p:nvSpPr>
            <p:spPr>
              <a:xfrm rot="14540729">
                <a:off x="2627437" y="2814836"/>
                <a:ext cx="2664296" cy="2664296"/>
              </a:xfrm>
              <a:prstGeom prst="pie">
                <a:avLst>
                  <a:gd name="adj1" fmla="val 12470273"/>
                  <a:gd name="adj2" fmla="val 16003771"/>
                </a:avLst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Partial Circle 5">
                <a:extLst>
                  <a:ext uri="{FF2B5EF4-FFF2-40B4-BE49-F238E27FC236}">
                    <a16:creationId xmlns:a16="http://schemas.microsoft.com/office/drawing/2014/main" id="{D2FBE3C6-E756-4D53-9F86-34AA068BC3C2}"/>
                  </a:ext>
                </a:extLst>
              </p:cNvPr>
              <p:cNvSpPr/>
              <p:nvPr/>
            </p:nvSpPr>
            <p:spPr>
              <a:xfrm rot="3573194">
                <a:off x="2634398" y="2808403"/>
                <a:ext cx="2664296" cy="2664296"/>
              </a:xfrm>
              <a:prstGeom prst="pie">
                <a:avLst>
                  <a:gd name="adj1" fmla="val 12616597"/>
                  <a:gd name="adj2" fmla="val 16430841"/>
                </a:avLst>
              </a:prstGeom>
              <a:solidFill>
                <a:srgbClr val="FF99FF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Partial Circle 6">
                <a:extLst>
                  <a:ext uri="{FF2B5EF4-FFF2-40B4-BE49-F238E27FC236}">
                    <a16:creationId xmlns:a16="http://schemas.microsoft.com/office/drawing/2014/main" id="{A97B4F11-50CC-4039-BFC3-AB68081FE5D0}"/>
                  </a:ext>
                </a:extLst>
              </p:cNvPr>
              <p:cNvSpPr/>
              <p:nvPr/>
            </p:nvSpPr>
            <p:spPr>
              <a:xfrm rot="10529817">
                <a:off x="2640157" y="2808403"/>
                <a:ext cx="2664296" cy="2664296"/>
              </a:xfrm>
              <a:prstGeom prst="pie">
                <a:avLst>
                  <a:gd name="adj1" fmla="val 12616597"/>
                  <a:gd name="adj2" fmla="val 16487755"/>
                </a:avLst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Partial Circle 7">
                <a:extLst>
                  <a:ext uri="{FF2B5EF4-FFF2-40B4-BE49-F238E27FC236}">
                    <a16:creationId xmlns:a16="http://schemas.microsoft.com/office/drawing/2014/main" id="{2F40D648-4B16-405C-8F68-07D7414A954A}"/>
                  </a:ext>
                </a:extLst>
              </p:cNvPr>
              <p:cNvSpPr/>
              <p:nvPr/>
            </p:nvSpPr>
            <p:spPr>
              <a:xfrm rot="7238295">
                <a:off x="2638127" y="2806760"/>
                <a:ext cx="2664296" cy="2664296"/>
              </a:xfrm>
              <a:prstGeom prst="pie">
                <a:avLst>
                  <a:gd name="adj1" fmla="val 12647436"/>
                  <a:gd name="adj2" fmla="val 16250556"/>
                </a:avLst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204C4E0-4396-404C-A548-ADF187D3A677}"/>
                </a:ext>
              </a:extLst>
            </p:cNvPr>
            <p:cNvCxnSpPr/>
            <p:nvPr/>
          </p:nvCxnSpPr>
          <p:spPr>
            <a:xfrm flipV="1">
              <a:off x="1763688" y="3429000"/>
              <a:ext cx="576064" cy="108012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4">
                <a:extLst>
                  <a:ext uri="{FF2B5EF4-FFF2-40B4-BE49-F238E27FC236}">
                    <a16:creationId xmlns:a16="http://schemas.microsoft.com/office/drawing/2014/main" id="{3CE2CC50-FBE5-4D91-A6EB-B89B12E7A6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76336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4">
                <a:extLst>
                  <a:ext uri="{FF2B5EF4-FFF2-40B4-BE49-F238E27FC236}">
                    <a16:creationId xmlns:a16="http://schemas.microsoft.com/office/drawing/2014/main" id="{3CE2CC50-FBE5-4D91-A6EB-B89B12E7A6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76336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662" r="-424" b="-3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100662" r="-424" b="-2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202000" r="-424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300000" r="-424" b="-13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B673BF43-09CF-4E5C-ABBA-D88511F055AB}"/>
              </a:ext>
            </a:extLst>
          </p:cNvPr>
          <p:cNvSpPr/>
          <p:nvPr/>
        </p:nvSpPr>
        <p:spPr>
          <a:xfrm>
            <a:off x="5868144" y="2852936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584B132-EC64-412E-9A5C-F95E7218C7E7}"/>
              </a:ext>
            </a:extLst>
          </p:cNvPr>
          <p:cNvSpPr/>
          <p:nvPr/>
        </p:nvSpPr>
        <p:spPr>
          <a:xfrm>
            <a:off x="5868144" y="3774617"/>
            <a:ext cx="648072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670D05B-4AF0-4115-98D1-0FD0EA7F2979}"/>
              </a:ext>
            </a:extLst>
          </p:cNvPr>
          <p:cNvSpPr/>
          <p:nvPr/>
        </p:nvSpPr>
        <p:spPr>
          <a:xfrm>
            <a:off x="5868144" y="4695410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384" name="Oval 16383">
            <a:extLst>
              <a:ext uri="{FF2B5EF4-FFF2-40B4-BE49-F238E27FC236}">
                <a16:creationId xmlns:a16="http://schemas.microsoft.com/office/drawing/2014/main" id="{4815902F-3EBB-4315-91BF-51FB6541A94C}"/>
              </a:ext>
            </a:extLst>
          </p:cNvPr>
          <p:cNvSpPr/>
          <p:nvPr/>
        </p:nvSpPr>
        <p:spPr>
          <a:xfrm>
            <a:off x="5873544" y="5618891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10535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66389" y="1231389"/>
            <a:ext cx="8642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the probability of this spinner NOT landing on pink?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0AB729-E1E1-40BA-80B2-17DDE8563083}"/>
              </a:ext>
            </a:extLst>
          </p:cNvPr>
          <p:cNvGrpSpPr/>
          <p:nvPr/>
        </p:nvGrpSpPr>
        <p:grpSpPr>
          <a:xfrm>
            <a:off x="1259632" y="3087868"/>
            <a:ext cx="2691028" cy="2672372"/>
            <a:chOff x="549686" y="2924194"/>
            <a:chExt cx="2691028" cy="267237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705DABC-E3B1-4F6E-AC36-EDB24D7FF300}"/>
                </a:ext>
              </a:extLst>
            </p:cNvPr>
            <p:cNvGrpSpPr/>
            <p:nvPr/>
          </p:nvGrpSpPr>
          <p:grpSpPr>
            <a:xfrm>
              <a:off x="549686" y="2924194"/>
              <a:ext cx="2691028" cy="2672372"/>
              <a:chOff x="2613425" y="2806760"/>
              <a:chExt cx="2691028" cy="267237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E987871-C44B-4861-A00D-B7C9DC01E166}"/>
                  </a:ext>
                </a:extLst>
              </p:cNvPr>
              <p:cNvSpPr/>
              <p:nvPr/>
            </p:nvSpPr>
            <p:spPr>
              <a:xfrm>
                <a:off x="2613598" y="2812685"/>
                <a:ext cx="2663949" cy="266394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Partial Circle 13">
                <a:extLst>
                  <a:ext uri="{FF2B5EF4-FFF2-40B4-BE49-F238E27FC236}">
                    <a16:creationId xmlns:a16="http://schemas.microsoft.com/office/drawing/2014/main" id="{C10ACF5B-0252-48D8-A0BD-F09B80BCDE46}"/>
                  </a:ext>
                </a:extLst>
              </p:cNvPr>
              <p:cNvSpPr/>
              <p:nvPr/>
            </p:nvSpPr>
            <p:spPr>
              <a:xfrm>
                <a:off x="2625492" y="2812338"/>
                <a:ext cx="2664296" cy="2664296"/>
              </a:xfrm>
              <a:prstGeom prst="pie">
                <a:avLst>
                  <a:gd name="adj1" fmla="val 12699080"/>
                  <a:gd name="adj2" fmla="val 16200000"/>
                </a:avLst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Partial Circle 14">
                <a:extLst>
                  <a:ext uri="{FF2B5EF4-FFF2-40B4-BE49-F238E27FC236}">
                    <a16:creationId xmlns:a16="http://schemas.microsoft.com/office/drawing/2014/main" id="{54669A30-4C13-4E7C-B2CB-2EF1A81BC2BD}"/>
                  </a:ext>
                </a:extLst>
              </p:cNvPr>
              <p:cNvSpPr/>
              <p:nvPr/>
            </p:nvSpPr>
            <p:spPr>
              <a:xfrm rot="17883620">
                <a:off x="2613425" y="2812337"/>
                <a:ext cx="2664296" cy="2664296"/>
              </a:xfrm>
              <a:prstGeom prst="pie">
                <a:avLst>
                  <a:gd name="adj1" fmla="val 12616597"/>
                  <a:gd name="adj2" fmla="val 16430841"/>
                </a:avLst>
              </a:prstGeom>
              <a:solidFill>
                <a:srgbClr val="FF99FF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Partial Circle 15">
                <a:extLst>
                  <a:ext uri="{FF2B5EF4-FFF2-40B4-BE49-F238E27FC236}">
                    <a16:creationId xmlns:a16="http://schemas.microsoft.com/office/drawing/2014/main" id="{33B05A5A-ABC9-4CF5-8DB5-B22DB40018B9}"/>
                  </a:ext>
                </a:extLst>
              </p:cNvPr>
              <p:cNvSpPr/>
              <p:nvPr/>
            </p:nvSpPr>
            <p:spPr>
              <a:xfrm rot="14540729">
                <a:off x="2627437" y="2814836"/>
                <a:ext cx="2664296" cy="2664296"/>
              </a:xfrm>
              <a:prstGeom prst="pie">
                <a:avLst>
                  <a:gd name="adj1" fmla="val 12470273"/>
                  <a:gd name="adj2" fmla="val 16003771"/>
                </a:avLst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Partial Circle 16">
                <a:extLst>
                  <a:ext uri="{FF2B5EF4-FFF2-40B4-BE49-F238E27FC236}">
                    <a16:creationId xmlns:a16="http://schemas.microsoft.com/office/drawing/2014/main" id="{5B22015D-5B88-4D7C-BA1C-6A29893D51E8}"/>
                  </a:ext>
                </a:extLst>
              </p:cNvPr>
              <p:cNvSpPr/>
              <p:nvPr/>
            </p:nvSpPr>
            <p:spPr>
              <a:xfrm rot="3573194">
                <a:off x="2634398" y="2808403"/>
                <a:ext cx="2664296" cy="2664296"/>
              </a:xfrm>
              <a:prstGeom prst="pie">
                <a:avLst>
                  <a:gd name="adj1" fmla="val 12616597"/>
                  <a:gd name="adj2" fmla="val 16430841"/>
                </a:avLst>
              </a:prstGeom>
              <a:solidFill>
                <a:srgbClr val="FF99FF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Partial Circle 24">
                <a:extLst>
                  <a:ext uri="{FF2B5EF4-FFF2-40B4-BE49-F238E27FC236}">
                    <a16:creationId xmlns:a16="http://schemas.microsoft.com/office/drawing/2014/main" id="{D5BFE0CD-B064-433E-9FDA-0D2A5F49D85F}"/>
                  </a:ext>
                </a:extLst>
              </p:cNvPr>
              <p:cNvSpPr/>
              <p:nvPr/>
            </p:nvSpPr>
            <p:spPr>
              <a:xfrm rot="10529817">
                <a:off x="2640157" y="2808403"/>
                <a:ext cx="2664296" cy="2664296"/>
              </a:xfrm>
              <a:prstGeom prst="pie">
                <a:avLst>
                  <a:gd name="adj1" fmla="val 12616597"/>
                  <a:gd name="adj2" fmla="val 16487755"/>
                </a:avLst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Partial Circle 25">
                <a:extLst>
                  <a:ext uri="{FF2B5EF4-FFF2-40B4-BE49-F238E27FC236}">
                    <a16:creationId xmlns:a16="http://schemas.microsoft.com/office/drawing/2014/main" id="{B6D7E1A2-4760-431F-AFB5-340048EA7CE7}"/>
                  </a:ext>
                </a:extLst>
              </p:cNvPr>
              <p:cNvSpPr/>
              <p:nvPr/>
            </p:nvSpPr>
            <p:spPr>
              <a:xfrm rot="7238295">
                <a:off x="2638127" y="2806760"/>
                <a:ext cx="2664296" cy="2664296"/>
              </a:xfrm>
              <a:prstGeom prst="pie">
                <a:avLst>
                  <a:gd name="adj1" fmla="val 12647436"/>
                  <a:gd name="adj2" fmla="val 16250556"/>
                </a:avLst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36EDA68-B6BD-47E4-9D79-3B376075B37C}"/>
                </a:ext>
              </a:extLst>
            </p:cNvPr>
            <p:cNvCxnSpPr/>
            <p:nvPr/>
          </p:nvCxnSpPr>
          <p:spPr>
            <a:xfrm flipV="1">
              <a:off x="1763688" y="3429000"/>
              <a:ext cx="576064" cy="108012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2113158C-DCE5-4BFF-9218-64ABA46461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9926509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2113158C-DCE5-4BFF-9218-64ABA46461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9926509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662" r="-424" b="-3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100662" r="-424" b="-2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202000" r="-424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300000" r="-424" b="-13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C0D19035-9AE6-4DC0-B92C-491A6F943C3B}"/>
              </a:ext>
            </a:extLst>
          </p:cNvPr>
          <p:cNvSpPr/>
          <p:nvPr/>
        </p:nvSpPr>
        <p:spPr>
          <a:xfrm>
            <a:off x="5868144" y="2852936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3E7DC06-6777-453F-92E0-8446744B045A}"/>
              </a:ext>
            </a:extLst>
          </p:cNvPr>
          <p:cNvSpPr/>
          <p:nvPr/>
        </p:nvSpPr>
        <p:spPr>
          <a:xfrm>
            <a:off x="5868144" y="3774617"/>
            <a:ext cx="648072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E3BCA3-F05A-4574-95E7-8A1FF3B45832}"/>
              </a:ext>
            </a:extLst>
          </p:cNvPr>
          <p:cNvSpPr/>
          <p:nvPr/>
        </p:nvSpPr>
        <p:spPr>
          <a:xfrm>
            <a:off x="5868144" y="4695410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EC77D4-F8E8-4D52-97C6-3D23BCAD4161}"/>
              </a:ext>
            </a:extLst>
          </p:cNvPr>
          <p:cNvSpPr/>
          <p:nvPr/>
        </p:nvSpPr>
        <p:spPr>
          <a:xfrm>
            <a:off x="5873544" y="5618891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7939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641987" y="2924944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0       0.1      0.2      0.3      0.4      0.5      0.6      0.7      0.8    0.9      1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0FAE964-1F6B-462E-ADE0-9B8644F30918}"/>
              </a:ext>
            </a:extLst>
          </p:cNvPr>
          <p:cNvSpPr/>
          <p:nvPr/>
        </p:nvSpPr>
        <p:spPr>
          <a:xfrm>
            <a:off x="4589462" y="1938897"/>
            <a:ext cx="1649661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3" name="Table 83">
            <a:extLst>
              <a:ext uri="{FF2B5EF4-FFF2-40B4-BE49-F238E27FC236}">
                <a16:creationId xmlns:a16="http://schemas.microsoft.com/office/drawing/2014/main" id="{0D0A1F8E-A3D0-4A25-99A6-11020E8C1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760428"/>
              </p:ext>
            </p:extLst>
          </p:nvPr>
        </p:nvGraphicFramePr>
        <p:xfrm>
          <a:off x="2786003" y="2699627"/>
          <a:ext cx="5256580" cy="2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">
                  <a:extLst>
                    <a:ext uri="{9D8B030D-6E8A-4147-A177-3AD203B41FA5}">
                      <a16:colId xmlns:a16="http://schemas.microsoft.com/office/drawing/2014/main" val="938335341"/>
                    </a:ext>
                  </a:extLst>
                </a:gridCol>
                <a:gridCol w="525658">
                  <a:extLst>
                    <a:ext uri="{9D8B030D-6E8A-4147-A177-3AD203B41FA5}">
                      <a16:colId xmlns:a16="http://schemas.microsoft.com/office/drawing/2014/main" val="178512212"/>
                    </a:ext>
                  </a:extLst>
                </a:gridCol>
                <a:gridCol w="525658">
                  <a:extLst>
                    <a:ext uri="{9D8B030D-6E8A-4147-A177-3AD203B41FA5}">
                      <a16:colId xmlns:a16="http://schemas.microsoft.com/office/drawing/2014/main" val="3807323096"/>
                    </a:ext>
                  </a:extLst>
                </a:gridCol>
                <a:gridCol w="525658">
                  <a:extLst>
                    <a:ext uri="{9D8B030D-6E8A-4147-A177-3AD203B41FA5}">
                      <a16:colId xmlns:a16="http://schemas.microsoft.com/office/drawing/2014/main" val="1573483965"/>
                    </a:ext>
                  </a:extLst>
                </a:gridCol>
                <a:gridCol w="525658">
                  <a:extLst>
                    <a:ext uri="{9D8B030D-6E8A-4147-A177-3AD203B41FA5}">
                      <a16:colId xmlns:a16="http://schemas.microsoft.com/office/drawing/2014/main" val="438390145"/>
                    </a:ext>
                  </a:extLst>
                </a:gridCol>
                <a:gridCol w="525658">
                  <a:extLst>
                    <a:ext uri="{9D8B030D-6E8A-4147-A177-3AD203B41FA5}">
                      <a16:colId xmlns:a16="http://schemas.microsoft.com/office/drawing/2014/main" val="4062144604"/>
                    </a:ext>
                  </a:extLst>
                </a:gridCol>
                <a:gridCol w="525658">
                  <a:extLst>
                    <a:ext uri="{9D8B030D-6E8A-4147-A177-3AD203B41FA5}">
                      <a16:colId xmlns:a16="http://schemas.microsoft.com/office/drawing/2014/main" val="547058087"/>
                    </a:ext>
                  </a:extLst>
                </a:gridCol>
                <a:gridCol w="525658">
                  <a:extLst>
                    <a:ext uri="{9D8B030D-6E8A-4147-A177-3AD203B41FA5}">
                      <a16:colId xmlns:a16="http://schemas.microsoft.com/office/drawing/2014/main" val="3173010041"/>
                    </a:ext>
                  </a:extLst>
                </a:gridCol>
                <a:gridCol w="525658">
                  <a:extLst>
                    <a:ext uri="{9D8B030D-6E8A-4147-A177-3AD203B41FA5}">
                      <a16:colId xmlns:a16="http://schemas.microsoft.com/office/drawing/2014/main" val="1856722258"/>
                    </a:ext>
                  </a:extLst>
                </a:gridCol>
                <a:gridCol w="525658">
                  <a:extLst>
                    <a:ext uri="{9D8B030D-6E8A-4147-A177-3AD203B41FA5}">
                      <a16:colId xmlns:a16="http://schemas.microsoft.com/office/drawing/2014/main" val="2123545102"/>
                    </a:ext>
                  </a:extLst>
                </a:gridCol>
              </a:tblGrid>
              <a:tr h="23040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506124"/>
                  </a:ext>
                </a:extLst>
              </a:tr>
            </a:tbl>
          </a:graphicData>
        </a:graphic>
      </p:graphicFrame>
      <p:sp>
        <p:nvSpPr>
          <p:cNvPr id="87" name="Rectangle 86">
            <a:extLst>
              <a:ext uri="{FF2B5EF4-FFF2-40B4-BE49-F238E27FC236}">
                <a16:creationId xmlns:a16="http://schemas.microsoft.com/office/drawing/2014/main" id="{27F17297-E933-4FBC-AC5A-6D662FCCD08A}"/>
              </a:ext>
            </a:extLst>
          </p:cNvPr>
          <p:cNvSpPr/>
          <p:nvPr/>
        </p:nvSpPr>
        <p:spPr>
          <a:xfrm>
            <a:off x="1961172" y="1938897"/>
            <a:ext cx="1649661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8DE8D72-E91B-4DA4-B1EF-953041F73F45}"/>
              </a:ext>
            </a:extLst>
          </p:cNvPr>
          <p:cNvSpPr/>
          <p:nvPr/>
        </p:nvSpPr>
        <p:spPr>
          <a:xfrm>
            <a:off x="7217752" y="1938897"/>
            <a:ext cx="1649661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BCDA0CF-677F-4107-8472-529D42606421}"/>
              </a:ext>
            </a:extLst>
          </p:cNvPr>
          <p:cNvSpPr/>
          <p:nvPr/>
        </p:nvSpPr>
        <p:spPr>
          <a:xfrm>
            <a:off x="3275856" y="1342508"/>
            <a:ext cx="1649661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F22353C-E16B-4205-A641-FE2CCF658B84}"/>
              </a:ext>
            </a:extLst>
          </p:cNvPr>
          <p:cNvSpPr/>
          <p:nvPr/>
        </p:nvSpPr>
        <p:spPr>
          <a:xfrm>
            <a:off x="5868144" y="1347519"/>
            <a:ext cx="1649661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1966A7F-34E1-4076-B993-18A639B55226}"/>
              </a:ext>
            </a:extLst>
          </p:cNvPr>
          <p:cNvSpPr/>
          <p:nvPr/>
        </p:nvSpPr>
        <p:spPr>
          <a:xfrm>
            <a:off x="4589462" y="4101974"/>
            <a:ext cx="1649661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9976A83-49F8-438D-913B-E901410386DE}"/>
              </a:ext>
            </a:extLst>
          </p:cNvPr>
          <p:cNvSpPr/>
          <p:nvPr/>
        </p:nvSpPr>
        <p:spPr>
          <a:xfrm>
            <a:off x="1961172" y="4101974"/>
            <a:ext cx="1649661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65D1484-BA06-40E1-809A-B2CD00115330}"/>
              </a:ext>
            </a:extLst>
          </p:cNvPr>
          <p:cNvSpPr/>
          <p:nvPr/>
        </p:nvSpPr>
        <p:spPr>
          <a:xfrm>
            <a:off x="7217752" y="4101974"/>
            <a:ext cx="1649661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51844D4-B096-4E12-ACBA-1D25741D11BC}"/>
              </a:ext>
            </a:extLst>
          </p:cNvPr>
          <p:cNvSpPr/>
          <p:nvPr/>
        </p:nvSpPr>
        <p:spPr>
          <a:xfrm>
            <a:off x="3275856" y="3505585"/>
            <a:ext cx="1649661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971DFCE-4FF7-4E79-A4F2-C90782CBC1B6}"/>
              </a:ext>
            </a:extLst>
          </p:cNvPr>
          <p:cNvSpPr/>
          <p:nvPr/>
        </p:nvSpPr>
        <p:spPr>
          <a:xfrm>
            <a:off x="5868144" y="3510596"/>
            <a:ext cx="1649661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FA79F35-87FC-4AB1-A0A7-BC3923A30B6A}"/>
              </a:ext>
            </a:extLst>
          </p:cNvPr>
          <p:cNvCxnSpPr>
            <a:cxnSpLocks/>
            <a:stCxn id="87" idx="2"/>
          </p:cNvCxnSpPr>
          <p:nvPr/>
        </p:nvCxnSpPr>
        <p:spPr>
          <a:xfrm>
            <a:off x="2786003" y="2370945"/>
            <a:ext cx="0" cy="2659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45F8AF6-C023-4E03-9D1D-290BA9ECCDDF}"/>
              </a:ext>
            </a:extLst>
          </p:cNvPr>
          <p:cNvCxnSpPr>
            <a:cxnSpLocks/>
          </p:cNvCxnSpPr>
          <p:nvPr/>
        </p:nvCxnSpPr>
        <p:spPr>
          <a:xfrm>
            <a:off x="8042583" y="2370945"/>
            <a:ext cx="0" cy="2659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10C039A-A252-4A93-BE82-30130BF2BE36}"/>
              </a:ext>
            </a:extLst>
          </p:cNvPr>
          <p:cNvCxnSpPr>
            <a:cxnSpLocks/>
          </p:cNvCxnSpPr>
          <p:nvPr/>
        </p:nvCxnSpPr>
        <p:spPr>
          <a:xfrm>
            <a:off x="5436096" y="2370945"/>
            <a:ext cx="0" cy="2659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E37B5F47-4325-491E-84D8-20D16B445CCE}"/>
              </a:ext>
            </a:extLst>
          </p:cNvPr>
          <p:cNvCxnSpPr>
            <a:cxnSpLocks/>
            <a:stCxn id="91" idx="2"/>
          </p:cNvCxnSpPr>
          <p:nvPr/>
        </p:nvCxnSpPr>
        <p:spPr>
          <a:xfrm>
            <a:off x="4100687" y="1774556"/>
            <a:ext cx="0" cy="8623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6B13D9DF-5BFE-48B8-BE5B-74466A3F602A}"/>
              </a:ext>
            </a:extLst>
          </p:cNvPr>
          <p:cNvCxnSpPr>
            <a:cxnSpLocks/>
          </p:cNvCxnSpPr>
          <p:nvPr/>
        </p:nvCxnSpPr>
        <p:spPr>
          <a:xfrm>
            <a:off x="6732240" y="1774556"/>
            <a:ext cx="0" cy="8623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3A18131-7DF4-474B-8B35-BD3F29CC88DE}"/>
              </a:ext>
            </a:extLst>
          </p:cNvPr>
          <p:cNvCxnSpPr>
            <a:cxnSpLocks/>
            <a:stCxn id="97" idx="0"/>
          </p:cNvCxnSpPr>
          <p:nvPr/>
        </p:nvCxnSpPr>
        <p:spPr>
          <a:xfrm flipV="1">
            <a:off x="2786003" y="3212976"/>
            <a:ext cx="0" cy="8889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39CDBFF9-4DBF-4D89-8842-3ADF470F2E93}"/>
              </a:ext>
            </a:extLst>
          </p:cNvPr>
          <p:cNvCxnSpPr>
            <a:cxnSpLocks/>
          </p:cNvCxnSpPr>
          <p:nvPr/>
        </p:nvCxnSpPr>
        <p:spPr>
          <a:xfrm flipV="1">
            <a:off x="5422123" y="3212976"/>
            <a:ext cx="0" cy="8889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D004CDC0-6AC2-4144-B580-54B8DA95C73F}"/>
              </a:ext>
            </a:extLst>
          </p:cNvPr>
          <p:cNvCxnSpPr>
            <a:cxnSpLocks/>
          </p:cNvCxnSpPr>
          <p:nvPr/>
        </p:nvCxnSpPr>
        <p:spPr>
          <a:xfrm flipV="1">
            <a:off x="8064468" y="3212976"/>
            <a:ext cx="0" cy="8889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6EC6AA79-0149-4CFB-A543-9D093E488822}"/>
              </a:ext>
            </a:extLst>
          </p:cNvPr>
          <p:cNvCxnSpPr>
            <a:cxnSpLocks/>
            <a:stCxn id="101" idx="0"/>
          </p:cNvCxnSpPr>
          <p:nvPr/>
        </p:nvCxnSpPr>
        <p:spPr>
          <a:xfrm flipV="1">
            <a:off x="4100687" y="3232721"/>
            <a:ext cx="0" cy="2728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0AA8C776-DDBA-4956-AA2E-27F6E5DEDD28}"/>
              </a:ext>
            </a:extLst>
          </p:cNvPr>
          <p:cNvCxnSpPr>
            <a:cxnSpLocks/>
          </p:cNvCxnSpPr>
          <p:nvPr/>
        </p:nvCxnSpPr>
        <p:spPr>
          <a:xfrm flipV="1">
            <a:off x="6732240" y="3232721"/>
            <a:ext cx="0" cy="2728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40868EC4-52EA-4BE3-97B5-18AEDDCD490F}"/>
              </a:ext>
            </a:extLst>
          </p:cNvPr>
          <p:cNvSpPr txBox="1"/>
          <p:nvPr/>
        </p:nvSpPr>
        <p:spPr>
          <a:xfrm>
            <a:off x="251520" y="1124744"/>
            <a:ext cx="1512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Match the labels to the correct place on the probability scale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648F920-B2DA-4415-8C8C-F04B4E1D37B4}"/>
              </a:ext>
            </a:extLst>
          </p:cNvPr>
          <p:cNvSpPr/>
          <p:nvPr/>
        </p:nvSpPr>
        <p:spPr>
          <a:xfrm>
            <a:off x="202807" y="5075892"/>
            <a:ext cx="1649661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93DF195-9F40-49F8-A9F5-9146280084FA}"/>
              </a:ext>
            </a:extLst>
          </p:cNvPr>
          <p:cNvSpPr/>
          <p:nvPr/>
        </p:nvSpPr>
        <p:spPr>
          <a:xfrm>
            <a:off x="3722813" y="5075892"/>
            <a:ext cx="1649661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5231B59-5408-4634-AE4E-37E715D31855}"/>
              </a:ext>
            </a:extLst>
          </p:cNvPr>
          <p:cNvSpPr/>
          <p:nvPr/>
        </p:nvSpPr>
        <p:spPr>
          <a:xfrm>
            <a:off x="5482816" y="5075892"/>
            <a:ext cx="1649661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impossible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4ACFFEF-4B24-4980-BA6A-C009DB774AB5}"/>
              </a:ext>
            </a:extLst>
          </p:cNvPr>
          <p:cNvSpPr/>
          <p:nvPr/>
        </p:nvSpPr>
        <p:spPr>
          <a:xfrm>
            <a:off x="7242819" y="5075892"/>
            <a:ext cx="1649661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chance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A91EF53-6E3E-449D-A326-77EFE86712BC}"/>
              </a:ext>
            </a:extLst>
          </p:cNvPr>
          <p:cNvSpPr/>
          <p:nvPr/>
        </p:nvSpPr>
        <p:spPr>
          <a:xfrm>
            <a:off x="202807" y="5733256"/>
            <a:ext cx="1649661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chance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346AF12-E9CB-4DFB-8A93-A3FAAB56CA1F}"/>
              </a:ext>
            </a:extLst>
          </p:cNvPr>
          <p:cNvSpPr/>
          <p:nvPr/>
        </p:nvSpPr>
        <p:spPr>
          <a:xfrm>
            <a:off x="1962810" y="5733256"/>
            <a:ext cx="1649661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chance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34FBDF2-D190-46C2-8074-CD1D761341D2}"/>
              </a:ext>
            </a:extLst>
          </p:cNvPr>
          <p:cNvSpPr/>
          <p:nvPr/>
        </p:nvSpPr>
        <p:spPr>
          <a:xfrm>
            <a:off x="3722813" y="5733256"/>
            <a:ext cx="1649661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chance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1AD1B6E-C7F4-40DB-9EC3-48C1A4FC0B96}"/>
              </a:ext>
            </a:extLst>
          </p:cNvPr>
          <p:cNvSpPr/>
          <p:nvPr/>
        </p:nvSpPr>
        <p:spPr>
          <a:xfrm>
            <a:off x="5482816" y="5733256"/>
            <a:ext cx="1649661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chance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5CB2B48-E34A-4C45-AA21-B4766AB48F5A}"/>
              </a:ext>
            </a:extLst>
          </p:cNvPr>
          <p:cNvSpPr/>
          <p:nvPr/>
        </p:nvSpPr>
        <p:spPr>
          <a:xfrm>
            <a:off x="7242819" y="5733256"/>
            <a:ext cx="1649661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chance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8D39FA0-EA34-4B8F-BA4C-D44E5130F1E7}"/>
              </a:ext>
            </a:extLst>
          </p:cNvPr>
          <p:cNvSpPr/>
          <p:nvPr/>
        </p:nvSpPr>
        <p:spPr>
          <a:xfrm>
            <a:off x="1962809" y="5076721"/>
            <a:ext cx="1649661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unlikely</a:t>
            </a:r>
          </a:p>
        </p:txBody>
      </p:sp>
    </p:spTree>
    <p:extLst>
      <p:ext uri="{BB962C8B-B14F-4D97-AF65-F5344CB8AC3E}">
        <p14:creationId xmlns:p14="http://schemas.microsoft.com/office/powerpoint/2010/main" val="427675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61996 -0.5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14306 -0.544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5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38229 -0.46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-0.38507 -0.460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3" y="-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28923 -0.460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-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76718 -0.237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-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0.00017 -0.236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23507 -0.3254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3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-0.0967 -0.2363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43385 -0.3233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1" y="-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8" grpId="0" animBg="1"/>
      <p:bldP spid="70" grpId="0" animBg="1"/>
      <p:bldP spid="72" grpId="0" animBg="1"/>
      <p:bldP spid="74" grpId="0" animBg="1"/>
      <p:bldP spid="76" grpId="0" animBg="1"/>
      <p:bldP spid="78" grpId="0" animBg="1"/>
      <p:bldP spid="80" grpId="0" animBg="1"/>
      <p:bldP spid="82" grpId="0" animBg="1"/>
      <p:bldP spid="8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66389" y="1231389"/>
            <a:ext cx="8642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the probability of this spinner NOT landing on pink?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0AB729-E1E1-40BA-80B2-17DDE8563083}"/>
              </a:ext>
            </a:extLst>
          </p:cNvPr>
          <p:cNvGrpSpPr/>
          <p:nvPr/>
        </p:nvGrpSpPr>
        <p:grpSpPr>
          <a:xfrm>
            <a:off x="1259632" y="3087868"/>
            <a:ext cx="2691028" cy="2672372"/>
            <a:chOff x="549686" y="2924194"/>
            <a:chExt cx="2691028" cy="267237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705DABC-E3B1-4F6E-AC36-EDB24D7FF300}"/>
                </a:ext>
              </a:extLst>
            </p:cNvPr>
            <p:cNvGrpSpPr/>
            <p:nvPr/>
          </p:nvGrpSpPr>
          <p:grpSpPr>
            <a:xfrm>
              <a:off x="549686" y="2924194"/>
              <a:ext cx="2691028" cy="2672372"/>
              <a:chOff x="2613425" y="2806760"/>
              <a:chExt cx="2691028" cy="267237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E987871-C44B-4861-A00D-B7C9DC01E166}"/>
                  </a:ext>
                </a:extLst>
              </p:cNvPr>
              <p:cNvSpPr/>
              <p:nvPr/>
            </p:nvSpPr>
            <p:spPr>
              <a:xfrm>
                <a:off x="2613598" y="2812685"/>
                <a:ext cx="2663949" cy="266394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Partial Circle 13">
                <a:extLst>
                  <a:ext uri="{FF2B5EF4-FFF2-40B4-BE49-F238E27FC236}">
                    <a16:creationId xmlns:a16="http://schemas.microsoft.com/office/drawing/2014/main" id="{C10ACF5B-0252-48D8-A0BD-F09B80BCDE46}"/>
                  </a:ext>
                </a:extLst>
              </p:cNvPr>
              <p:cNvSpPr/>
              <p:nvPr/>
            </p:nvSpPr>
            <p:spPr>
              <a:xfrm>
                <a:off x="2625492" y="2812338"/>
                <a:ext cx="2664296" cy="2664296"/>
              </a:xfrm>
              <a:prstGeom prst="pie">
                <a:avLst>
                  <a:gd name="adj1" fmla="val 12699080"/>
                  <a:gd name="adj2" fmla="val 16200000"/>
                </a:avLst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Partial Circle 14">
                <a:extLst>
                  <a:ext uri="{FF2B5EF4-FFF2-40B4-BE49-F238E27FC236}">
                    <a16:creationId xmlns:a16="http://schemas.microsoft.com/office/drawing/2014/main" id="{54669A30-4C13-4E7C-B2CB-2EF1A81BC2BD}"/>
                  </a:ext>
                </a:extLst>
              </p:cNvPr>
              <p:cNvSpPr/>
              <p:nvPr/>
            </p:nvSpPr>
            <p:spPr>
              <a:xfrm rot="17883620">
                <a:off x="2613425" y="2812337"/>
                <a:ext cx="2664296" cy="2664296"/>
              </a:xfrm>
              <a:prstGeom prst="pie">
                <a:avLst>
                  <a:gd name="adj1" fmla="val 12616597"/>
                  <a:gd name="adj2" fmla="val 16430841"/>
                </a:avLst>
              </a:prstGeom>
              <a:solidFill>
                <a:srgbClr val="FF99FF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Partial Circle 15">
                <a:extLst>
                  <a:ext uri="{FF2B5EF4-FFF2-40B4-BE49-F238E27FC236}">
                    <a16:creationId xmlns:a16="http://schemas.microsoft.com/office/drawing/2014/main" id="{33B05A5A-ABC9-4CF5-8DB5-B22DB40018B9}"/>
                  </a:ext>
                </a:extLst>
              </p:cNvPr>
              <p:cNvSpPr/>
              <p:nvPr/>
            </p:nvSpPr>
            <p:spPr>
              <a:xfrm rot="14540729">
                <a:off x="2627437" y="2814836"/>
                <a:ext cx="2664296" cy="2664296"/>
              </a:xfrm>
              <a:prstGeom prst="pie">
                <a:avLst>
                  <a:gd name="adj1" fmla="val 12470273"/>
                  <a:gd name="adj2" fmla="val 16003771"/>
                </a:avLst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Partial Circle 16">
                <a:extLst>
                  <a:ext uri="{FF2B5EF4-FFF2-40B4-BE49-F238E27FC236}">
                    <a16:creationId xmlns:a16="http://schemas.microsoft.com/office/drawing/2014/main" id="{5B22015D-5B88-4D7C-BA1C-6A29893D51E8}"/>
                  </a:ext>
                </a:extLst>
              </p:cNvPr>
              <p:cNvSpPr/>
              <p:nvPr/>
            </p:nvSpPr>
            <p:spPr>
              <a:xfrm rot="3573194">
                <a:off x="2634398" y="2808403"/>
                <a:ext cx="2664296" cy="2664296"/>
              </a:xfrm>
              <a:prstGeom prst="pie">
                <a:avLst>
                  <a:gd name="adj1" fmla="val 12616597"/>
                  <a:gd name="adj2" fmla="val 16430841"/>
                </a:avLst>
              </a:prstGeom>
              <a:solidFill>
                <a:srgbClr val="FF99FF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Partial Circle 24">
                <a:extLst>
                  <a:ext uri="{FF2B5EF4-FFF2-40B4-BE49-F238E27FC236}">
                    <a16:creationId xmlns:a16="http://schemas.microsoft.com/office/drawing/2014/main" id="{D5BFE0CD-B064-433E-9FDA-0D2A5F49D85F}"/>
                  </a:ext>
                </a:extLst>
              </p:cNvPr>
              <p:cNvSpPr/>
              <p:nvPr/>
            </p:nvSpPr>
            <p:spPr>
              <a:xfrm rot="10529817">
                <a:off x="2640157" y="2808403"/>
                <a:ext cx="2664296" cy="2664296"/>
              </a:xfrm>
              <a:prstGeom prst="pie">
                <a:avLst>
                  <a:gd name="adj1" fmla="val 12616597"/>
                  <a:gd name="adj2" fmla="val 16487755"/>
                </a:avLst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Partial Circle 25">
                <a:extLst>
                  <a:ext uri="{FF2B5EF4-FFF2-40B4-BE49-F238E27FC236}">
                    <a16:creationId xmlns:a16="http://schemas.microsoft.com/office/drawing/2014/main" id="{B6D7E1A2-4760-431F-AFB5-340048EA7CE7}"/>
                  </a:ext>
                </a:extLst>
              </p:cNvPr>
              <p:cNvSpPr/>
              <p:nvPr/>
            </p:nvSpPr>
            <p:spPr>
              <a:xfrm rot="7238295">
                <a:off x="2638127" y="2806760"/>
                <a:ext cx="2664296" cy="2664296"/>
              </a:xfrm>
              <a:prstGeom prst="pie">
                <a:avLst>
                  <a:gd name="adj1" fmla="val 12647436"/>
                  <a:gd name="adj2" fmla="val 16250556"/>
                </a:avLst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36EDA68-B6BD-47E4-9D79-3B376075B37C}"/>
                </a:ext>
              </a:extLst>
            </p:cNvPr>
            <p:cNvCxnSpPr/>
            <p:nvPr/>
          </p:nvCxnSpPr>
          <p:spPr>
            <a:xfrm flipV="1">
              <a:off x="1763688" y="3429000"/>
              <a:ext cx="576064" cy="108012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2113158C-DCE5-4BFF-9218-64ABA46461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935689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2113158C-DCE5-4BFF-9218-64ABA46461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935689"/>
                  </p:ext>
                </p:extLst>
              </p:nvPr>
            </p:nvGraphicFramePr>
            <p:xfrm>
              <a:off x="5817447" y="2708920"/>
              <a:ext cx="2869866" cy="3672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866">
                      <a:extLst>
                        <a:ext uri="{9D8B030D-6E8A-4147-A177-3AD203B41FA5}">
                          <a16:colId xmlns:a16="http://schemas.microsoft.com/office/drawing/2014/main" val="2054690143"/>
                        </a:ext>
                      </a:extLst>
                    </a:gridCol>
                  </a:tblGrid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662" r="-424" b="-3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8391431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100662" r="-424" b="-2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1542648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202000" r="-424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5072847"/>
                      </a:ext>
                    </a:extLst>
                  </a:tr>
                  <a:tr h="918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300000" r="-424" b="-13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581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C0D19035-9AE6-4DC0-B92C-491A6F943C3B}"/>
              </a:ext>
            </a:extLst>
          </p:cNvPr>
          <p:cNvSpPr/>
          <p:nvPr/>
        </p:nvSpPr>
        <p:spPr>
          <a:xfrm>
            <a:off x="5868144" y="2852936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3E7DC06-6777-453F-92E0-8446744B045A}"/>
              </a:ext>
            </a:extLst>
          </p:cNvPr>
          <p:cNvSpPr/>
          <p:nvPr/>
        </p:nvSpPr>
        <p:spPr>
          <a:xfrm>
            <a:off x="5868144" y="3774617"/>
            <a:ext cx="648072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E3BCA3-F05A-4574-95E7-8A1FF3B45832}"/>
              </a:ext>
            </a:extLst>
          </p:cNvPr>
          <p:cNvSpPr/>
          <p:nvPr/>
        </p:nvSpPr>
        <p:spPr>
          <a:xfrm>
            <a:off x="5868144" y="4695410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EC77D4-F8E8-4D52-97C6-3D23BCAD4161}"/>
              </a:ext>
            </a:extLst>
          </p:cNvPr>
          <p:cNvSpPr/>
          <p:nvPr/>
        </p:nvSpPr>
        <p:spPr>
          <a:xfrm>
            <a:off x="5873544" y="5618891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91501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1124744"/>
            <a:ext cx="67687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Mutually Exclusive Events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Mutually exclusive means “can’t happen at the same time”.</a:t>
            </a:r>
          </a:p>
          <a:p>
            <a:endParaRPr lang="en-GB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Turning left or turning right.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Going to Liverpool at 9am tomorrow, or going to Manchester at 9am tomorrow.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(You cannot turn left and right at the same time, or be in two places at once!)</a:t>
            </a:r>
          </a:p>
        </p:txBody>
      </p:sp>
    </p:spTree>
    <p:extLst>
      <p:ext uri="{BB962C8B-B14F-4D97-AF65-F5344CB8AC3E}">
        <p14:creationId xmlns:p14="http://schemas.microsoft.com/office/powerpoint/2010/main" val="206309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1124744"/>
            <a:ext cx="67687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Mutually Exclusive Events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Mutually exclusive means “can’t happen at the same time”.</a:t>
            </a:r>
          </a:p>
          <a:p>
            <a:endParaRPr lang="en-GB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Non-Examples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Turning left and scratching your head can happen at the same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Kings and Hearts, because you can have a King of Hearts.</a:t>
            </a:r>
          </a:p>
        </p:txBody>
      </p:sp>
    </p:spTree>
    <p:extLst>
      <p:ext uri="{BB962C8B-B14F-4D97-AF65-F5344CB8AC3E}">
        <p14:creationId xmlns:p14="http://schemas.microsoft.com/office/powerpoint/2010/main" val="161241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988BC9-61A3-4102-968E-7E14F619DD3D}"/>
              </a:ext>
            </a:extLst>
          </p:cNvPr>
          <p:cNvSpPr txBox="1"/>
          <p:nvPr/>
        </p:nvSpPr>
        <p:spPr>
          <a:xfrm>
            <a:off x="251520" y="1124744"/>
            <a:ext cx="86409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Think – Pair – Share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 the following pairs of statements mutually exclusive?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1)	Winning a football match AND losing the same football match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2)	Getting the bus AND missing the same bus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3)	Watching a comedy DVD AND watching a romance DVD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4)	Rolling a 2 on a dice AND rolling a number less than 3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5)	Choosing a spade AND choosing a King</a:t>
            </a:r>
          </a:p>
        </p:txBody>
      </p:sp>
      <p:pic>
        <p:nvPicPr>
          <p:cNvPr id="4" name="Graphic 3" descr="Close">
            <a:extLst>
              <a:ext uri="{FF2B5EF4-FFF2-40B4-BE49-F238E27FC236}">
                <a16:creationId xmlns:a16="http://schemas.microsoft.com/office/drawing/2014/main" id="{A0C80952-5621-4820-815B-4539BF853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4328" y="3310136"/>
            <a:ext cx="914400" cy="914400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CE84B976-5F33-46CC-96AF-2B55857FE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0392" y="1988840"/>
            <a:ext cx="914400" cy="914400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E552F864-59A3-4368-9E1E-DFE48566E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6176" y="2698869"/>
            <a:ext cx="914400" cy="91440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566CB489-EE73-495B-80D2-764DA6969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52320" y="3933056"/>
            <a:ext cx="914400" cy="914400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66EBEE4-528C-4D7A-BC53-7BDCF851D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8976" y="45091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9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23728" y="1124745"/>
                <a:ext cx="6768752" cy="3992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Exhaustive Events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probabilities of all possible outcomes add up to 1.</a:t>
                </a:r>
              </a:p>
              <a:p>
                <a:endParaRPr lang="en-GB" sz="20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(1)=</m:t>
                    </m:r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GB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(2)=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GB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(3)=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GB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(4)=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GB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(5)=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GB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(6)=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Total:     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0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0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0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0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0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5"/>
                <a:ext cx="6768752" cy="3992888"/>
              </a:xfrm>
              <a:prstGeom prst="rect">
                <a:avLst/>
              </a:prstGeom>
              <a:blipFill>
                <a:blip r:embed="rId3"/>
                <a:stretch>
                  <a:fillRect l="-900" t="-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Roll Virtual Dice Online">
            <a:extLst>
              <a:ext uri="{FF2B5EF4-FFF2-40B4-BE49-F238E27FC236}">
                <a16:creationId xmlns:a16="http://schemas.microsoft.com/office/drawing/2014/main" id="{5EFAB91D-DA3D-48B6-80AC-081A2D2A8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20888"/>
            <a:ext cx="1800200" cy="14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82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smith\AppData\Local\Microsoft\Windows\Temporary Internet Files\Content.IE5\FEOOBOEZ\MC9002157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3096"/>
            <a:ext cx="1872208" cy="126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4114598"/>
                  </p:ext>
                </p:extLst>
              </p:nvPr>
            </p:nvGraphicFramePr>
            <p:xfrm>
              <a:off x="2195736" y="2855155"/>
              <a:ext cx="6275536" cy="12468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88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688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88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888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Flavour</a:t>
                          </a:r>
                          <a:r>
                            <a:rPr lang="en-GB" b="1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crisp</a:t>
                          </a:r>
                          <a:endParaRPr lang="en-GB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Salt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&amp; Vinegar 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Cheese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&amp; onion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Beef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Probability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4114598"/>
                  </p:ext>
                </p:extLst>
              </p:nvPr>
            </p:nvGraphicFramePr>
            <p:xfrm>
              <a:off x="2195736" y="2855155"/>
              <a:ext cx="6275536" cy="12468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88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688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88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888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Flavour</a:t>
                          </a:r>
                          <a:r>
                            <a:rPr lang="en-GB" b="1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crisp</a:t>
                          </a:r>
                          <a:endParaRPr lang="en-GB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Salt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&amp; Vinegar 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Cheese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&amp; onion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Beef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Probability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778" t="-110000" r="-201167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10000" r="-100388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2123728" y="1124744"/>
            <a:ext cx="6768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box contains 3 bags of salt and vinegar crisps, 4 bags of cheese and onion crisps and 2 bags of beef crisps.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of these bags of crisps is taken from the box at random. What is the probability they are beef?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724128" y="4534808"/>
                <a:ext cx="1596655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534808"/>
                <a:ext cx="1596655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73205" y="4591458"/>
                <a:ext cx="648639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000" i="1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205" y="4591458"/>
                <a:ext cx="648639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6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95736" y="4156558"/>
                <a:ext cx="39833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(bus)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=1−(0.36+0.52+0.06</m:t>
                    </m:r>
                    <m:r>
                      <a:rPr lang="en-GB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156558"/>
                <a:ext cx="3983335" cy="400110"/>
              </a:xfrm>
              <a:prstGeom prst="rect">
                <a:avLst/>
              </a:prstGeom>
              <a:blipFill>
                <a:blip r:embed="rId2"/>
                <a:stretch>
                  <a:fillRect t="-7692" r="-153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572249"/>
              </p:ext>
            </p:extLst>
          </p:nvPr>
        </p:nvGraphicFramePr>
        <p:xfrm>
          <a:off x="2178104" y="2852936"/>
          <a:ext cx="6660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 of Travel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Probability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020575" y="4156558"/>
                <a:ext cx="99969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=0.06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575" y="4156558"/>
                <a:ext cx="999697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FDF2653-7714-42A5-A4FE-81B7D39970A5}"/>
              </a:ext>
            </a:extLst>
          </p:cNvPr>
          <p:cNvSpPr txBox="1"/>
          <p:nvPr/>
        </p:nvSpPr>
        <p:spPr>
          <a:xfrm>
            <a:off x="2123728" y="1124744"/>
            <a:ext cx="6768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a survey during walk to school week, all the pupils at Winsford Academy either cycle, walk, come by bus or still come in a car. The probabilities they travel each way are below. What’s the probability they come by bus?</a:t>
            </a:r>
          </a:p>
        </p:txBody>
      </p:sp>
    </p:spTree>
    <p:extLst>
      <p:ext uri="{BB962C8B-B14F-4D97-AF65-F5344CB8AC3E}">
        <p14:creationId xmlns:p14="http://schemas.microsoft.com/office/powerpoint/2010/main" val="223852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41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9512" y="1124744"/>
                <a:ext cx="8784976" cy="5002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Answers</a:t>
                </a:r>
              </a:p>
              <a:p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 1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	e)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2%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b)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	f)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44.5%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c)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0.79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	g)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d)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75%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	h)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 2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a)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0.1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	b)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4%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	c)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 3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	b)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c)</a:t>
                </a:r>
                <a:r>
                  <a:rPr lang="en-GB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.	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		ii.		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iii.			iv.	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4744"/>
                <a:ext cx="8784976" cy="5002716"/>
              </a:xfrm>
              <a:prstGeom prst="rect">
                <a:avLst/>
              </a:prstGeom>
              <a:blipFill>
                <a:blip r:embed="rId2"/>
                <a:stretch>
                  <a:fillRect l="-555" t="-610" b="-10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5115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580" t="17516" r="28417" b="8657"/>
          <a:stretch/>
        </p:blipFill>
        <p:spPr>
          <a:xfrm>
            <a:off x="755576" y="1052736"/>
            <a:ext cx="7740352" cy="563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2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Think – Pair – Share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the words to describe the probabilities of the events below: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will celebrate your 10th birthday tomorrow.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Tomorrow you will have a cold.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will rain tomorrow.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will be struck by lightning tomorrow.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will have something to drink tomorrow.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Sometime tomorrow you will watch television.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next person you pass in the corridor will be male.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sun will rise tomorrow morning.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Rolling the number six on a dice on one throw.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will still be alive when you are 100.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62538" y="2355850"/>
            <a:ext cx="22609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Impossible?</a:t>
            </a:r>
          </a:p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Likely?</a:t>
            </a:r>
          </a:p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Unlikely?</a:t>
            </a:r>
          </a:p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Certain?</a:t>
            </a:r>
          </a:p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Likely?</a:t>
            </a:r>
          </a:p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chance?</a:t>
            </a:r>
          </a:p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Certain?</a:t>
            </a:r>
          </a:p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Unlikely?</a:t>
            </a:r>
          </a:p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Unlikely?</a:t>
            </a:r>
          </a:p>
        </p:txBody>
      </p:sp>
    </p:spTree>
    <p:extLst>
      <p:ext uri="{BB962C8B-B14F-4D97-AF65-F5344CB8AC3E}">
        <p14:creationId xmlns:p14="http://schemas.microsoft.com/office/powerpoint/2010/main" val="403228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1124744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Grand National Game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Which horse is most likely to win? Why?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 there any horses that definitely won’t win? How do you know?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Play with the person next to you to test your hypothesis!</a:t>
            </a:r>
          </a:p>
        </p:txBody>
      </p:sp>
    </p:spTree>
    <p:extLst>
      <p:ext uri="{BB962C8B-B14F-4D97-AF65-F5344CB8AC3E}">
        <p14:creationId xmlns:p14="http://schemas.microsoft.com/office/powerpoint/2010/main" val="181000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FD47E22-EDCA-4C4A-BB39-D12D7B755178}"/>
              </a:ext>
            </a:extLst>
          </p:cNvPr>
          <p:cNvGrpSpPr/>
          <p:nvPr/>
        </p:nvGrpSpPr>
        <p:grpSpPr>
          <a:xfrm>
            <a:off x="390184" y="2420888"/>
            <a:ext cx="3677760" cy="3744416"/>
            <a:chOff x="489584" y="2592296"/>
            <a:chExt cx="3677760" cy="3744416"/>
          </a:xfrm>
        </p:grpSpPr>
        <p:grpSp>
          <p:nvGrpSpPr>
            <p:cNvPr id="4" name="Group 154"/>
            <p:cNvGrpSpPr>
              <a:grpSpLocks/>
            </p:cNvGrpSpPr>
            <p:nvPr/>
          </p:nvGrpSpPr>
          <p:grpSpPr bwMode="auto">
            <a:xfrm>
              <a:off x="2634849" y="2646353"/>
              <a:ext cx="410040" cy="410040"/>
              <a:chOff x="2898" y="721"/>
              <a:chExt cx="358" cy="358"/>
            </a:xfrm>
          </p:grpSpPr>
          <p:sp>
            <p:nvSpPr>
              <p:cNvPr id="5" name="AutoShape 29"/>
              <p:cNvSpPr>
                <a:spLocks noChangeArrowheads="1"/>
              </p:cNvSpPr>
              <p:nvPr/>
            </p:nvSpPr>
            <p:spPr bwMode="auto">
              <a:xfrm>
                <a:off x="2898" y="721"/>
                <a:ext cx="358" cy="358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31"/>
              <p:cNvSpPr>
                <a:spLocks noChangeArrowheads="1"/>
              </p:cNvSpPr>
              <p:nvPr/>
            </p:nvSpPr>
            <p:spPr bwMode="auto">
              <a:xfrm>
                <a:off x="2953" y="775"/>
                <a:ext cx="63" cy="63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Oval 32"/>
              <p:cNvSpPr>
                <a:spLocks noChangeArrowheads="1"/>
              </p:cNvSpPr>
              <p:nvPr/>
            </p:nvSpPr>
            <p:spPr bwMode="auto">
              <a:xfrm>
                <a:off x="3138" y="775"/>
                <a:ext cx="63" cy="63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33"/>
              <p:cNvSpPr>
                <a:spLocks noChangeArrowheads="1"/>
              </p:cNvSpPr>
              <p:nvPr/>
            </p:nvSpPr>
            <p:spPr bwMode="auto">
              <a:xfrm>
                <a:off x="2953" y="962"/>
                <a:ext cx="63" cy="63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Oval 34"/>
              <p:cNvSpPr>
                <a:spLocks noChangeArrowheads="1"/>
              </p:cNvSpPr>
              <p:nvPr/>
            </p:nvSpPr>
            <p:spPr bwMode="auto">
              <a:xfrm>
                <a:off x="3138" y="962"/>
                <a:ext cx="63" cy="63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145"/>
            <p:cNvGrpSpPr>
              <a:grpSpLocks/>
            </p:cNvGrpSpPr>
            <p:nvPr/>
          </p:nvGrpSpPr>
          <p:grpSpPr bwMode="auto">
            <a:xfrm>
              <a:off x="1040504" y="2646353"/>
              <a:ext cx="410040" cy="410040"/>
              <a:chOff x="1446" y="721"/>
              <a:chExt cx="358" cy="358"/>
            </a:xfrm>
          </p:grpSpPr>
          <p:sp>
            <p:nvSpPr>
              <p:cNvPr id="11" name="AutoShape 36"/>
              <p:cNvSpPr>
                <a:spLocks noChangeArrowheads="1"/>
              </p:cNvSpPr>
              <p:nvPr/>
            </p:nvSpPr>
            <p:spPr bwMode="auto">
              <a:xfrm>
                <a:off x="1446" y="721"/>
                <a:ext cx="358" cy="358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Oval 37"/>
              <p:cNvSpPr>
                <a:spLocks noChangeArrowheads="1"/>
              </p:cNvSpPr>
              <p:nvPr/>
            </p:nvSpPr>
            <p:spPr bwMode="auto">
              <a:xfrm>
                <a:off x="1593" y="868"/>
                <a:ext cx="64" cy="64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146"/>
            <p:cNvGrpSpPr>
              <a:grpSpLocks/>
            </p:cNvGrpSpPr>
            <p:nvPr/>
          </p:nvGrpSpPr>
          <p:grpSpPr bwMode="auto">
            <a:xfrm>
              <a:off x="1570806" y="2646353"/>
              <a:ext cx="411186" cy="410040"/>
              <a:chOff x="1929" y="721"/>
              <a:chExt cx="359" cy="358"/>
            </a:xfrm>
          </p:grpSpPr>
          <p:sp>
            <p:nvSpPr>
              <p:cNvPr id="14" name="AutoShape 39"/>
              <p:cNvSpPr>
                <a:spLocks noChangeArrowheads="1"/>
              </p:cNvSpPr>
              <p:nvPr/>
            </p:nvSpPr>
            <p:spPr bwMode="auto">
              <a:xfrm>
                <a:off x="1929" y="721"/>
                <a:ext cx="359" cy="358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Oval 41"/>
              <p:cNvSpPr>
                <a:spLocks noChangeArrowheads="1"/>
              </p:cNvSpPr>
              <p:nvPr/>
            </p:nvSpPr>
            <p:spPr bwMode="auto">
              <a:xfrm>
                <a:off x="2179" y="971"/>
                <a:ext cx="63" cy="63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Oval 42"/>
              <p:cNvSpPr>
                <a:spLocks noChangeArrowheads="1"/>
              </p:cNvSpPr>
              <p:nvPr/>
            </p:nvSpPr>
            <p:spPr bwMode="auto">
              <a:xfrm>
                <a:off x="1988" y="781"/>
                <a:ext cx="64" cy="63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53"/>
            <p:cNvGrpSpPr>
              <a:grpSpLocks/>
            </p:cNvGrpSpPr>
            <p:nvPr/>
          </p:nvGrpSpPr>
          <p:grpSpPr bwMode="auto">
            <a:xfrm>
              <a:off x="2102255" y="2646353"/>
              <a:ext cx="411186" cy="410040"/>
              <a:chOff x="2413" y="721"/>
              <a:chExt cx="359" cy="358"/>
            </a:xfrm>
          </p:grpSpPr>
          <p:sp>
            <p:nvSpPr>
              <p:cNvPr id="18" name="AutoShape 44"/>
              <p:cNvSpPr>
                <a:spLocks noChangeArrowheads="1"/>
              </p:cNvSpPr>
              <p:nvPr/>
            </p:nvSpPr>
            <p:spPr bwMode="auto">
              <a:xfrm>
                <a:off x="2413" y="721"/>
                <a:ext cx="359" cy="358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46"/>
              <p:cNvSpPr>
                <a:spLocks noChangeArrowheads="1"/>
              </p:cNvSpPr>
              <p:nvPr/>
            </p:nvSpPr>
            <p:spPr bwMode="auto">
              <a:xfrm>
                <a:off x="2657" y="963"/>
                <a:ext cx="63" cy="63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47"/>
              <p:cNvSpPr>
                <a:spLocks noChangeArrowheads="1"/>
              </p:cNvSpPr>
              <p:nvPr/>
            </p:nvSpPr>
            <p:spPr bwMode="auto">
              <a:xfrm>
                <a:off x="2561" y="869"/>
                <a:ext cx="64" cy="63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48"/>
              <p:cNvSpPr>
                <a:spLocks noChangeArrowheads="1"/>
              </p:cNvSpPr>
              <p:nvPr/>
            </p:nvSpPr>
            <p:spPr bwMode="auto">
              <a:xfrm>
                <a:off x="2466" y="774"/>
                <a:ext cx="64" cy="63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" name="Group 155"/>
            <p:cNvGrpSpPr>
              <a:grpSpLocks/>
            </p:cNvGrpSpPr>
            <p:nvPr/>
          </p:nvGrpSpPr>
          <p:grpSpPr bwMode="auto">
            <a:xfrm>
              <a:off x="3165151" y="2646353"/>
              <a:ext cx="410040" cy="410040"/>
              <a:chOff x="3382" y="721"/>
              <a:chExt cx="358" cy="358"/>
            </a:xfrm>
          </p:grpSpPr>
          <p:sp>
            <p:nvSpPr>
              <p:cNvPr id="23" name="AutoShape 51"/>
              <p:cNvSpPr>
                <a:spLocks noChangeArrowheads="1"/>
              </p:cNvSpPr>
              <p:nvPr/>
            </p:nvSpPr>
            <p:spPr bwMode="auto">
              <a:xfrm>
                <a:off x="3382" y="721"/>
                <a:ext cx="358" cy="358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3437" y="775"/>
                <a:ext cx="248" cy="250"/>
                <a:chOff x="2872" y="1468"/>
                <a:chExt cx="376" cy="380"/>
              </a:xfrm>
            </p:grpSpPr>
            <p:sp>
              <p:nvSpPr>
                <p:cNvPr id="26" name="Oval 53"/>
                <p:cNvSpPr>
                  <a:spLocks noChangeArrowheads="1"/>
                </p:cNvSpPr>
                <p:nvPr/>
              </p:nvSpPr>
              <p:spPr bwMode="auto">
                <a:xfrm>
                  <a:off x="2872" y="1468"/>
                  <a:ext cx="96" cy="9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Oval 54"/>
                <p:cNvSpPr>
                  <a:spLocks noChangeArrowheads="1"/>
                </p:cNvSpPr>
                <p:nvPr/>
              </p:nvSpPr>
              <p:spPr bwMode="auto">
                <a:xfrm>
                  <a:off x="3152" y="1468"/>
                  <a:ext cx="96" cy="9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Oval 55"/>
                <p:cNvSpPr>
                  <a:spLocks noChangeArrowheads="1"/>
                </p:cNvSpPr>
                <p:nvPr/>
              </p:nvSpPr>
              <p:spPr bwMode="auto">
                <a:xfrm>
                  <a:off x="2872" y="1752"/>
                  <a:ext cx="96" cy="9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Oval 56"/>
                <p:cNvSpPr>
                  <a:spLocks noChangeArrowheads="1"/>
                </p:cNvSpPr>
                <p:nvPr/>
              </p:nvSpPr>
              <p:spPr bwMode="auto">
                <a:xfrm>
                  <a:off x="3152" y="1752"/>
                  <a:ext cx="96" cy="9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5" name="Oval 57"/>
              <p:cNvSpPr>
                <a:spLocks noChangeArrowheads="1"/>
              </p:cNvSpPr>
              <p:nvPr/>
            </p:nvSpPr>
            <p:spPr bwMode="auto">
              <a:xfrm>
                <a:off x="3529" y="868"/>
                <a:ext cx="64" cy="64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Group 156"/>
            <p:cNvGrpSpPr>
              <a:grpSpLocks/>
            </p:cNvGrpSpPr>
            <p:nvPr/>
          </p:nvGrpSpPr>
          <p:grpSpPr bwMode="auto">
            <a:xfrm>
              <a:off x="3696600" y="2646353"/>
              <a:ext cx="410040" cy="410040"/>
              <a:chOff x="3866" y="720"/>
              <a:chExt cx="358" cy="358"/>
            </a:xfrm>
          </p:grpSpPr>
          <p:sp>
            <p:nvSpPr>
              <p:cNvPr id="31" name="AutoShape 59"/>
              <p:cNvSpPr>
                <a:spLocks noChangeArrowheads="1"/>
              </p:cNvSpPr>
              <p:nvPr/>
            </p:nvSpPr>
            <p:spPr bwMode="auto">
              <a:xfrm>
                <a:off x="3866" y="720"/>
                <a:ext cx="358" cy="358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61"/>
              <p:cNvSpPr>
                <a:spLocks noChangeArrowheads="1"/>
              </p:cNvSpPr>
              <p:nvPr/>
            </p:nvSpPr>
            <p:spPr bwMode="auto">
              <a:xfrm>
                <a:off x="4092" y="969"/>
                <a:ext cx="63" cy="63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62"/>
              <p:cNvSpPr>
                <a:spLocks noChangeArrowheads="1"/>
              </p:cNvSpPr>
              <p:nvPr/>
            </p:nvSpPr>
            <p:spPr bwMode="auto">
              <a:xfrm>
                <a:off x="3935" y="868"/>
                <a:ext cx="63" cy="63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Oval 63"/>
              <p:cNvSpPr>
                <a:spLocks noChangeArrowheads="1"/>
              </p:cNvSpPr>
              <p:nvPr/>
            </p:nvSpPr>
            <p:spPr bwMode="auto">
              <a:xfrm>
                <a:off x="3935" y="767"/>
                <a:ext cx="63" cy="63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Oval 64"/>
              <p:cNvSpPr>
                <a:spLocks noChangeArrowheads="1"/>
              </p:cNvSpPr>
              <p:nvPr/>
            </p:nvSpPr>
            <p:spPr bwMode="auto">
              <a:xfrm>
                <a:off x="3935" y="969"/>
                <a:ext cx="63" cy="63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Oval 65"/>
              <p:cNvSpPr>
                <a:spLocks noChangeArrowheads="1"/>
              </p:cNvSpPr>
              <p:nvPr/>
            </p:nvSpPr>
            <p:spPr bwMode="auto">
              <a:xfrm>
                <a:off x="4092" y="868"/>
                <a:ext cx="63" cy="63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Oval 66"/>
              <p:cNvSpPr>
                <a:spLocks noChangeArrowheads="1"/>
              </p:cNvSpPr>
              <p:nvPr/>
            </p:nvSpPr>
            <p:spPr bwMode="auto">
              <a:xfrm>
                <a:off x="4092" y="767"/>
                <a:ext cx="63" cy="63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Group 150"/>
            <p:cNvGrpSpPr>
              <a:grpSpLocks/>
            </p:cNvGrpSpPr>
            <p:nvPr/>
          </p:nvGrpSpPr>
          <p:grpSpPr bwMode="auto">
            <a:xfrm>
              <a:off x="489584" y="4803072"/>
              <a:ext cx="410040" cy="410040"/>
              <a:chOff x="960" y="2603"/>
              <a:chExt cx="358" cy="358"/>
            </a:xfrm>
          </p:grpSpPr>
          <p:sp>
            <p:nvSpPr>
              <p:cNvPr id="39" name="AutoShape 70"/>
              <p:cNvSpPr>
                <a:spLocks noChangeArrowheads="1"/>
              </p:cNvSpPr>
              <p:nvPr/>
            </p:nvSpPr>
            <p:spPr bwMode="auto">
              <a:xfrm rot="5400000">
                <a:off x="960" y="2603"/>
                <a:ext cx="358" cy="358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0" name="Group 71"/>
              <p:cNvGrpSpPr>
                <a:grpSpLocks/>
              </p:cNvGrpSpPr>
              <p:nvPr/>
            </p:nvGrpSpPr>
            <p:grpSpPr bwMode="auto">
              <a:xfrm rot="5400000">
                <a:off x="1015" y="2657"/>
                <a:ext cx="248" cy="250"/>
                <a:chOff x="2872" y="1468"/>
                <a:chExt cx="376" cy="380"/>
              </a:xfrm>
            </p:grpSpPr>
            <p:sp>
              <p:nvSpPr>
                <p:cNvPr id="41" name="Oval 72"/>
                <p:cNvSpPr>
                  <a:spLocks noChangeArrowheads="1"/>
                </p:cNvSpPr>
                <p:nvPr/>
              </p:nvSpPr>
              <p:spPr bwMode="auto">
                <a:xfrm>
                  <a:off x="2872" y="1468"/>
                  <a:ext cx="96" cy="9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Oval 73"/>
                <p:cNvSpPr>
                  <a:spLocks noChangeArrowheads="1"/>
                </p:cNvSpPr>
                <p:nvPr/>
              </p:nvSpPr>
              <p:spPr bwMode="auto">
                <a:xfrm>
                  <a:off x="3152" y="1468"/>
                  <a:ext cx="96" cy="9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Oval 74"/>
                <p:cNvSpPr>
                  <a:spLocks noChangeArrowheads="1"/>
                </p:cNvSpPr>
                <p:nvPr/>
              </p:nvSpPr>
              <p:spPr bwMode="auto">
                <a:xfrm>
                  <a:off x="2872" y="1752"/>
                  <a:ext cx="96" cy="9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Oval 75"/>
                <p:cNvSpPr>
                  <a:spLocks noChangeArrowheads="1"/>
                </p:cNvSpPr>
                <p:nvPr/>
              </p:nvSpPr>
              <p:spPr bwMode="auto">
                <a:xfrm>
                  <a:off x="3152" y="1752"/>
                  <a:ext cx="96" cy="9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5" name="Group 147"/>
            <p:cNvGrpSpPr>
              <a:grpSpLocks/>
            </p:cNvGrpSpPr>
            <p:nvPr/>
          </p:nvGrpSpPr>
          <p:grpSpPr bwMode="auto">
            <a:xfrm>
              <a:off x="489584" y="3208727"/>
              <a:ext cx="410040" cy="410040"/>
              <a:chOff x="959" y="1152"/>
              <a:chExt cx="358" cy="358"/>
            </a:xfrm>
          </p:grpSpPr>
          <p:sp>
            <p:nvSpPr>
              <p:cNvPr id="46" name="AutoShape 77"/>
              <p:cNvSpPr>
                <a:spLocks noChangeArrowheads="1"/>
              </p:cNvSpPr>
              <p:nvPr/>
            </p:nvSpPr>
            <p:spPr bwMode="auto">
              <a:xfrm rot="5400000">
                <a:off x="959" y="1152"/>
                <a:ext cx="358" cy="358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78"/>
              <p:cNvSpPr>
                <a:spLocks noChangeArrowheads="1"/>
              </p:cNvSpPr>
              <p:nvPr/>
            </p:nvSpPr>
            <p:spPr bwMode="auto">
              <a:xfrm rot="5400000">
                <a:off x="1106" y="1299"/>
                <a:ext cx="64" cy="64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" name="Group 148"/>
            <p:cNvGrpSpPr>
              <a:grpSpLocks/>
            </p:cNvGrpSpPr>
            <p:nvPr/>
          </p:nvGrpSpPr>
          <p:grpSpPr bwMode="auto">
            <a:xfrm>
              <a:off x="489584" y="3739029"/>
              <a:ext cx="410040" cy="411186"/>
              <a:chOff x="960" y="1634"/>
              <a:chExt cx="358" cy="359"/>
            </a:xfrm>
          </p:grpSpPr>
          <p:sp>
            <p:nvSpPr>
              <p:cNvPr id="49" name="AutoShape 80"/>
              <p:cNvSpPr>
                <a:spLocks noChangeArrowheads="1"/>
              </p:cNvSpPr>
              <p:nvPr/>
            </p:nvSpPr>
            <p:spPr bwMode="auto">
              <a:xfrm rot="5400000">
                <a:off x="959" y="1635"/>
                <a:ext cx="359" cy="358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0" name="Group 81"/>
              <p:cNvGrpSpPr>
                <a:grpSpLocks/>
              </p:cNvGrpSpPr>
              <p:nvPr/>
            </p:nvGrpSpPr>
            <p:grpSpPr bwMode="auto">
              <a:xfrm rot="5400000">
                <a:off x="1003" y="1692"/>
                <a:ext cx="254" cy="253"/>
                <a:chOff x="1048" y="1624"/>
                <a:chExt cx="384" cy="384"/>
              </a:xfrm>
            </p:grpSpPr>
            <p:sp>
              <p:nvSpPr>
                <p:cNvPr id="51" name="Oval 82"/>
                <p:cNvSpPr>
                  <a:spLocks noChangeArrowheads="1"/>
                </p:cNvSpPr>
                <p:nvPr/>
              </p:nvSpPr>
              <p:spPr bwMode="auto">
                <a:xfrm>
                  <a:off x="1336" y="1912"/>
                  <a:ext cx="96" cy="9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Oval 83"/>
                <p:cNvSpPr>
                  <a:spLocks noChangeArrowheads="1"/>
                </p:cNvSpPr>
                <p:nvPr/>
              </p:nvSpPr>
              <p:spPr bwMode="auto">
                <a:xfrm>
                  <a:off x="1048" y="1624"/>
                  <a:ext cx="96" cy="9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3" name="Group 149"/>
            <p:cNvGrpSpPr>
              <a:grpSpLocks/>
            </p:cNvGrpSpPr>
            <p:nvPr/>
          </p:nvGrpSpPr>
          <p:grpSpPr bwMode="auto">
            <a:xfrm>
              <a:off x="489584" y="4271623"/>
              <a:ext cx="410040" cy="411185"/>
              <a:chOff x="960" y="2118"/>
              <a:chExt cx="358" cy="359"/>
            </a:xfrm>
          </p:grpSpPr>
          <p:sp>
            <p:nvSpPr>
              <p:cNvPr id="54" name="AutoShape 85"/>
              <p:cNvSpPr>
                <a:spLocks noChangeArrowheads="1"/>
              </p:cNvSpPr>
              <p:nvPr/>
            </p:nvSpPr>
            <p:spPr bwMode="auto">
              <a:xfrm rot="5400000">
                <a:off x="959" y="2119"/>
                <a:ext cx="359" cy="358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5" name="Group 86"/>
              <p:cNvGrpSpPr>
                <a:grpSpLocks/>
              </p:cNvGrpSpPr>
              <p:nvPr/>
            </p:nvGrpSpPr>
            <p:grpSpPr bwMode="auto">
              <a:xfrm rot="5400000">
                <a:off x="1012" y="2172"/>
                <a:ext cx="254" cy="252"/>
                <a:chOff x="912" y="1488"/>
                <a:chExt cx="384" cy="384"/>
              </a:xfrm>
            </p:grpSpPr>
            <p:sp>
              <p:nvSpPr>
                <p:cNvPr id="56" name="Oval 87"/>
                <p:cNvSpPr>
                  <a:spLocks noChangeArrowheads="1"/>
                </p:cNvSpPr>
                <p:nvPr/>
              </p:nvSpPr>
              <p:spPr bwMode="auto">
                <a:xfrm>
                  <a:off x="1200" y="1776"/>
                  <a:ext cx="96" cy="9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Oval 88"/>
                <p:cNvSpPr>
                  <a:spLocks noChangeArrowheads="1"/>
                </p:cNvSpPr>
                <p:nvPr/>
              </p:nvSpPr>
              <p:spPr bwMode="auto">
                <a:xfrm>
                  <a:off x="1056" y="1632"/>
                  <a:ext cx="96" cy="9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Oval 89"/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9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9" name="Group 151"/>
            <p:cNvGrpSpPr>
              <a:grpSpLocks/>
            </p:cNvGrpSpPr>
            <p:nvPr/>
          </p:nvGrpSpPr>
          <p:grpSpPr bwMode="auto">
            <a:xfrm>
              <a:off x="489584" y="5334520"/>
              <a:ext cx="410040" cy="410040"/>
              <a:chOff x="960" y="3087"/>
              <a:chExt cx="358" cy="358"/>
            </a:xfrm>
          </p:grpSpPr>
          <p:sp>
            <p:nvSpPr>
              <p:cNvPr id="60" name="AutoShape 92"/>
              <p:cNvSpPr>
                <a:spLocks noChangeArrowheads="1"/>
              </p:cNvSpPr>
              <p:nvPr/>
            </p:nvSpPr>
            <p:spPr bwMode="auto">
              <a:xfrm rot="5400000">
                <a:off x="960" y="3087"/>
                <a:ext cx="358" cy="358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1" name="Group 93"/>
              <p:cNvGrpSpPr>
                <a:grpSpLocks/>
              </p:cNvGrpSpPr>
              <p:nvPr/>
            </p:nvGrpSpPr>
            <p:grpSpPr bwMode="auto">
              <a:xfrm rot="5400000">
                <a:off x="1015" y="3141"/>
                <a:ext cx="248" cy="250"/>
                <a:chOff x="2872" y="1468"/>
                <a:chExt cx="376" cy="380"/>
              </a:xfrm>
            </p:grpSpPr>
            <p:sp>
              <p:nvSpPr>
                <p:cNvPr id="63" name="Oval 94"/>
                <p:cNvSpPr>
                  <a:spLocks noChangeArrowheads="1"/>
                </p:cNvSpPr>
                <p:nvPr/>
              </p:nvSpPr>
              <p:spPr bwMode="auto">
                <a:xfrm>
                  <a:off x="2872" y="1468"/>
                  <a:ext cx="96" cy="9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Oval 95"/>
                <p:cNvSpPr>
                  <a:spLocks noChangeArrowheads="1"/>
                </p:cNvSpPr>
                <p:nvPr/>
              </p:nvSpPr>
              <p:spPr bwMode="auto">
                <a:xfrm>
                  <a:off x="3152" y="1468"/>
                  <a:ext cx="96" cy="9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Oval 96"/>
                <p:cNvSpPr>
                  <a:spLocks noChangeArrowheads="1"/>
                </p:cNvSpPr>
                <p:nvPr/>
              </p:nvSpPr>
              <p:spPr bwMode="auto">
                <a:xfrm>
                  <a:off x="2872" y="1752"/>
                  <a:ext cx="96" cy="9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Oval 97"/>
                <p:cNvSpPr>
                  <a:spLocks noChangeArrowheads="1"/>
                </p:cNvSpPr>
                <p:nvPr/>
              </p:nvSpPr>
              <p:spPr bwMode="auto">
                <a:xfrm>
                  <a:off x="3152" y="1752"/>
                  <a:ext cx="96" cy="9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2" name="Oval 98"/>
              <p:cNvSpPr>
                <a:spLocks noChangeArrowheads="1"/>
              </p:cNvSpPr>
              <p:nvPr/>
            </p:nvSpPr>
            <p:spPr bwMode="auto">
              <a:xfrm rot="5400000">
                <a:off x="1107" y="3234"/>
                <a:ext cx="64" cy="64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7" name="Group 152"/>
            <p:cNvGrpSpPr>
              <a:grpSpLocks/>
            </p:cNvGrpSpPr>
            <p:nvPr/>
          </p:nvGrpSpPr>
          <p:grpSpPr bwMode="auto">
            <a:xfrm>
              <a:off x="489584" y="5865968"/>
              <a:ext cx="410040" cy="410040"/>
              <a:chOff x="961" y="3571"/>
              <a:chExt cx="358" cy="358"/>
            </a:xfrm>
          </p:grpSpPr>
          <p:sp>
            <p:nvSpPr>
              <p:cNvPr id="68" name="AutoShape 100"/>
              <p:cNvSpPr>
                <a:spLocks noChangeArrowheads="1"/>
              </p:cNvSpPr>
              <p:nvPr/>
            </p:nvSpPr>
            <p:spPr bwMode="auto">
              <a:xfrm rot="5400000">
                <a:off x="961" y="3571"/>
                <a:ext cx="358" cy="358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9" name="Group 101"/>
              <p:cNvGrpSpPr>
                <a:grpSpLocks/>
              </p:cNvGrpSpPr>
              <p:nvPr/>
            </p:nvGrpSpPr>
            <p:grpSpPr bwMode="auto">
              <a:xfrm rot="5400000">
                <a:off x="1028" y="3616"/>
                <a:ext cx="220" cy="265"/>
                <a:chOff x="2370" y="1530"/>
                <a:chExt cx="334" cy="403"/>
              </a:xfrm>
            </p:grpSpPr>
            <p:sp>
              <p:nvSpPr>
                <p:cNvPr id="70" name="Oval 102"/>
                <p:cNvSpPr>
                  <a:spLocks noChangeArrowheads="1"/>
                </p:cNvSpPr>
                <p:nvPr/>
              </p:nvSpPr>
              <p:spPr bwMode="auto">
                <a:xfrm>
                  <a:off x="2608" y="1837"/>
                  <a:ext cx="96" cy="9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Oval 103"/>
                <p:cNvSpPr>
                  <a:spLocks noChangeArrowheads="1"/>
                </p:cNvSpPr>
                <p:nvPr/>
              </p:nvSpPr>
              <p:spPr bwMode="auto">
                <a:xfrm>
                  <a:off x="2370" y="1683"/>
                  <a:ext cx="96" cy="9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Oval 104"/>
                <p:cNvSpPr>
                  <a:spLocks noChangeArrowheads="1"/>
                </p:cNvSpPr>
                <p:nvPr/>
              </p:nvSpPr>
              <p:spPr bwMode="auto">
                <a:xfrm>
                  <a:off x="2370" y="1530"/>
                  <a:ext cx="96" cy="9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Oval 105"/>
                <p:cNvSpPr>
                  <a:spLocks noChangeArrowheads="1"/>
                </p:cNvSpPr>
                <p:nvPr/>
              </p:nvSpPr>
              <p:spPr bwMode="auto">
                <a:xfrm>
                  <a:off x="2370" y="1837"/>
                  <a:ext cx="96" cy="9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Oval 106"/>
                <p:cNvSpPr>
                  <a:spLocks noChangeArrowheads="1"/>
                </p:cNvSpPr>
                <p:nvPr/>
              </p:nvSpPr>
              <p:spPr bwMode="auto">
                <a:xfrm>
                  <a:off x="2608" y="1683"/>
                  <a:ext cx="96" cy="9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Oval 107"/>
                <p:cNvSpPr>
                  <a:spLocks noChangeArrowheads="1"/>
                </p:cNvSpPr>
                <p:nvPr/>
              </p:nvSpPr>
              <p:spPr bwMode="auto">
                <a:xfrm>
                  <a:off x="2608" y="1530"/>
                  <a:ext cx="96" cy="9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6" name="Rectangle 108"/>
            <p:cNvSpPr>
              <a:spLocks noChangeArrowheads="1"/>
            </p:cNvSpPr>
            <p:nvPr/>
          </p:nvSpPr>
          <p:spPr bwMode="auto">
            <a:xfrm>
              <a:off x="978654" y="3148022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109"/>
            <p:cNvSpPr>
              <a:spLocks noChangeArrowheads="1"/>
            </p:cNvSpPr>
            <p:nvPr/>
          </p:nvSpPr>
          <p:spPr bwMode="auto">
            <a:xfrm>
              <a:off x="1510102" y="3148022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110"/>
            <p:cNvSpPr>
              <a:spLocks noChangeArrowheads="1"/>
            </p:cNvSpPr>
            <p:nvPr/>
          </p:nvSpPr>
          <p:spPr bwMode="auto">
            <a:xfrm>
              <a:off x="978654" y="3679470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111"/>
            <p:cNvSpPr>
              <a:spLocks noChangeArrowheads="1"/>
            </p:cNvSpPr>
            <p:nvPr/>
          </p:nvSpPr>
          <p:spPr bwMode="auto">
            <a:xfrm>
              <a:off x="1510102" y="3679470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ectangle 112"/>
            <p:cNvSpPr>
              <a:spLocks noChangeArrowheads="1"/>
            </p:cNvSpPr>
            <p:nvPr/>
          </p:nvSpPr>
          <p:spPr bwMode="auto">
            <a:xfrm>
              <a:off x="2041551" y="3148022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113"/>
            <p:cNvSpPr>
              <a:spLocks noChangeArrowheads="1"/>
            </p:cNvSpPr>
            <p:nvPr/>
          </p:nvSpPr>
          <p:spPr bwMode="auto">
            <a:xfrm>
              <a:off x="2572999" y="3148022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114"/>
            <p:cNvSpPr>
              <a:spLocks noChangeArrowheads="1"/>
            </p:cNvSpPr>
            <p:nvPr/>
          </p:nvSpPr>
          <p:spPr bwMode="auto">
            <a:xfrm>
              <a:off x="2041551" y="3679470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115"/>
            <p:cNvSpPr>
              <a:spLocks noChangeArrowheads="1"/>
            </p:cNvSpPr>
            <p:nvPr/>
          </p:nvSpPr>
          <p:spPr bwMode="auto">
            <a:xfrm>
              <a:off x="2572999" y="3679470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116"/>
            <p:cNvSpPr>
              <a:spLocks noChangeArrowheads="1"/>
            </p:cNvSpPr>
            <p:nvPr/>
          </p:nvSpPr>
          <p:spPr bwMode="auto">
            <a:xfrm>
              <a:off x="3104447" y="3148022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117"/>
            <p:cNvSpPr>
              <a:spLocks noChangeArrowheads="1"/>
            </p:cNvSpPr>
            <p:nvPr/>
          </p:nvSpPr>
          <p:spPr bwMode="auto">
            <a:xfrm>
              <a:off x="3635896" y="3148022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118"/>
            <p:cNvSpPr>
              <a:spLocks noChangeArrowheads="1"/>
            </p:cNvSpPr>
            <p:nvPr/>
          </p:nvSpPr>
          <p:spPr bwMode="auto">
            <a:xfrm>
              <a:off x="3104447" y="3679470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119"/>
            <p:cNvSpPr>
              <a:spLocks noChangeArrowheads="1"/>
            </p:cNvSpPr>
            <p:nvPr/>
          </p:nvSpPr>
          <p:spPr bwMode="auto">
            <a:xfrm>
              <a:off x="3635896" y="3679470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120"/>
            <p:cNvSpPr>
              <a:spLocks noChangeArrowheads="1"/>
            </p:cNvSpPr>
            <p:nvPr/>
          </p:nvSpPr>
          <p:spPr bwMode="auto">
            <a:xfrm>
              <a:off x="978654" y="4210919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ectangle 121"/>
            <p:cNvSpPr>
              <a:spLocks noChangeArrowheads="1"/>
            </p:cNvSpPr>
            <p:nvPr/>
          </p:nvSpPr>
          <p:spPr bwMode="auto">
            <a:xfrm>
              <a:off x="1510102" y="4210919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ectangle 122"/>
            <p:cNvSpPr>
              <a:spLocks noChangeArrowheads="1"/>
            </p:cNvSpPr>
            <p:nvPr/>
          </p:nvSpPr>
          <p:spPr bwMode="auto">
            <a:xfrm>
              <a:off x="978654" y="4742367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123"/>
            <p:cNvSpPr>
              <a:spLocks noChangeArrowheads="1"/>
            </p:cNvSpPr>
            <p:nvPr/>
          </p:nvSpPr>
          <p:spPr bwMode="auto">
            <a:xfrm>
              <a:off x="1510102" y="4742367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Rectangle 124"/>
            <p:cNvSpPr>
              <a:spLocks noChangeArrowheads="1"/>
            </p:cNvSpPr>
            <p:nvPr/>
          </p:nvSpPr>
          <p:spPr bwMode="auto">
            <a:xfrm>
              <a:off x="2041551" y="4210919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ectangle 125"/>
            <p:cNvSpPr>
              <a:spLocks noChangeArrowheads="1"/>
            </p:cNvSpPr>
            <p:nvPr/>
          </p:nvSpPr>
          <p:spPr bwMode="auto">
            <a:xfrm>
              <a:off x="2572999" y="4210919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126"/>
            <p:cNvSpPr>
              <a:spLocks noChangeArrowheads="1"/>
            </p:cNvSpPr>
            <p:nvPr/>
          </p:nvSpPr>
          <p:spPr bwMode="auto">
            <a:xfrm>
              <a:off x="2041551" y="4742367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ectangle 127"/>
            <p:cNvSpPr>
              <a:spLocks noChangeArrowheads="1"/>
            </p:cNvSpPr>
            <p:nvPr/>
          </p:nvSpPr>
          <p:spPr bwMode="auto">
            <a:xfrm>
              <a:off x="2572999" y="4742367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Rectangle 128"/>
            <p:cNvSpPr>
              <a:spLocks noChangeArrowheads="1"/>
            </p:cNvSpPr>
            <p:nvPr/>
          </p:nvSpPr>
          <p:spPr bwMode="auto">
            <a:xfrm>
              <a:off x="3104447" y="4210919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129"/>
            <p:cNvSpPr>
              <a:spLocks noChangeArrowheads="1"/>
            </p:cNvSpPr>
            <p:nvPr/>
          </p:nvSpPr>
          <p:spPr bwMode="auto">
            <a:xfrm>
              <a:off x="3635896" y="4210919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Rectangle 130"/>
            <p:cNvSpPr>
              <a:spLocks noChangeArrowheads="1"/>
            </p:cNvSpPr>
            <p:nvPr/>
          </p:nvSpPr>
          <p:spPr bwMode="auto">
            <a:xfrm>
              <a:off x="3104447" y="4742367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Rectangle 131"/>
            <p:cNvSpPr>
              <a:spLocks noChangeArrowheads="1"/>
            </p:cNvSpPr>
            <p:nvPr/>
          </p:nvSpPr>
          <p:spPr bwMode="auto">
            <a:xfrm>
              <a:off x="3635896" y="4742367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 132"/>
            <p:cNvSpPr>
              <a:spLocks noChangeArrowheads="1"/>
            </p:cNvSpPr>
            <p:nvPr/>
          </p:nvSpPr>
          <p:spPr bwMode="auto">
            <a:xfrm>
              <a:off x="978654" y="5273815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Rectangle 133"/>
            <p:cNvSpPr>
              <a:spLocks noChangeArrowheads="1"/>
            </p:cNvSpPr>
            <p:nvPr/>
          </p:nvSpPr>
          <p:spPr bwMode="auto">
            <a:xfrm>
              <a:off x="1510102" y="5273815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Rectangle 134"/>
            <p:cNvSpPr>
              <a:spLocks noChangeArrowheads="1"/>
            </p:cNvSpPr>
            <p:nvPr/>
          </p:nvSpPr>
          <p:spPr bwMode="auto">
            <a:xfrm>
              <a:off x="978654" y="5805264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135"/>
            <p:cNvSpPr>
              <a:spLocks noChangeArrowheads="1"/>
            </p:cNvSpPr>
            <p:nvPr/>
          </p:nvSpPr>
          <p:spPr bwMode="auto">
            <a:xfrm>
              <a:off x="1510102" y="5805264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Rectangle 136"/>
            <p:cNvSpPr>
              <a:spLocks noChangeArrowheads="1"/>
            </p:cNvSpPr>
            <p:nvPr/>
          </p:nvSpPr>
          <p:spPr bwMode="auto">
            <a:xfrm>
              <a:off x="2041551" y="5273815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Rectangle 137"/>
            <p:cNvSpPr>
              <a:spLocks noChangeArrowheads="1"/>
            </p:cNvSpPr>
            <p:nvPr/>
          </p:nvSpPr>
          <p:spPr bwMode="auto">
            <a:xfrm>
              <a:off x="2572999" y="5273815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138"/>
            <p:cNvSpPr>
              <a:spLocks noChangeArrowheads="1"/>
            </p:cNvSpPr>
            <p:nvPr/>
          </p:nvSpPr>
          <p:spPr bwMode="auto">
            <a:xfrm>
              <a:off x="2041551" y="5805264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Rectangle 139"/>
            <p:cNvSpPr>
              <a:spLocks noChangeArrowheads="1"/>
            </p:cNvSpPr>
            <p:nvPr/>
          </p:nvSpPr>
          <p:spPr bwMode="auto">
            <a:xfrm>
              <a:off x="2572999" y="5805264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Rectangle 140"/>
            <p:cNvSpPr>
              <a:spLocks noChangeArrowheads="1"/>
            </p:cNvSpPr>
            <p:nvPr/>
          </p:nvSpPr>
          <p:spPr bwMode="auto">
            <a:xfrm>
              <a:off x="3104447" y="5273815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141"/>
            <p:cNvSpPr>
              <a:spLocks noChangeArrowheads="1"/>
            </p:cNvSpPr>
            <p:nvPr/>
          </p:nvSpPr>
          <p:spPr bwMode="auto">
            <a:xfrm>
              <a:off x="3635896" y="5273815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Rectangle 142"/>
            <p:cNvSpPr>
              <a:spLocks noChangeArrowheads="1"/>
            </p:cNvSpPr>
            <p:nvPr/>
          </p:nvSpPr>
          <p:spPr bwMode="auto">
            <a:xfrm>
              <a:off x="3104447" y="5805264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Rectangle 143"/>
            <p:cNvSpPr>
              <a:spLocks noChangeArrowheads="1"/>
            </p:cNvSpPr>
            <p:nvPr/>
          </p:nvSpPr>
          <p:spPr bwMode="auto">
            <a:xfrm>
              <a:off x="3635896" y="5805264"/>
              <a:ext cx="531448" cy="5314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 Box 157"/>
                <p:cNvSpPr txBox="1">
                  <a:spLocks noChangeArrowheads="1"/>
                </p:cNvSpPr>
                <p:nvPr/>
              </p:nvSpPr>
              <p:spPr bwMode="auto">
                <a:xfrm>
                  <a:off x="507939" y="2592296"/>
                  <a:ext cx="498855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oMath>
                    </m:oMathPara>
                  </a14:m>
                  <a:endParaRPr lang="en-GB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2" name="Text Box 1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7939" y="2592296"/>
                  <a:ext cx="498855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2F4B3CB-5A87-4E70-BB55-891173221CDC}"/>
              </a:ext>
            </a:extLst>
          </p:cNvPr>
          <p:cNvSpPr txBox="1"/>
          <p:nvPr/>
        </p:nvSpPr>
        <p:spPr>
          <a:xfrm>
            <a:off x="251520" y="112474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Sample Space Diagrams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Draw a sample space diagram to show all the possible outcomes when two dice are thrown and their scores added together.</a:t>
            </a: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04AE41D-DE7D-48F3-855E-6D08306D07B5}"/>
              </a:ext>
            </a:extLst>
          </p:cNvPr>
          <p:cNvGrpSpPr/>
          <p:nvPr/>
        </p:nvGrpSpPr>
        <p:grpSpPr>
          <a:xfrm>
            <a:off x="1017843" y="3077406"/>
            <a:ext cx="3036538" cy="3026574"/>
            <a:chOff x="1117243" y="3248814"/>
            <a:chExt cx="3036538" cy="3026574"/>
          </a:xfrm>
        </p:grpSpPr>
        <p:sp>
          <p:nvSpPr>
            <p:cNvPr id="176" name="Text Box 158">
              <a:extLst>
                <a:ext uri="{FF2B5EF4-FFF2-40B4-BE49-F238E27FC236}">
                  <a16:creationId xmlns:a16="http://schemas.microsoft.com/office/drawing/2014/main" id="{D8C4F261-A8C5-4D55-B081-F3B990B67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7243" y="3248814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77" name="Text Box 159">
              <a:extLst>
                <a:ext uri="{FF2B5EF4-FFF2-40B4-BE49-F238E27FC236}">
                  <a16:creationId xmlns:a16="http://schemas.microsoft.com/office/drawing/2014/main" id="{9512A862-D4DF-4B87-A155-99322C050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7546" y="3248814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8" name="Text Box 160">
              <a:extLst>
                <a:ext uri="{FF2B5EF4-FFF2-40B4-BE49-F238E27FC236}">
                  <a16:creationId xmlns:a16="http://schemas.microsoft.com/office/drawing/2014/main" id="{49E8A7B2-2420-4020-A5C4-7C996D9B4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8994" y="3248814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79" name="Text Box 161">
              <a:extLst>
                <a:ext uri="{FF2B5EF4-FFF2-40B4-BE49-F238E27FC236}">
                  <a16:creationId xmlns:a16="http://schemas.microsoft.com/office/drawing/2014/main" id="{C915E0AD-D21E-432E-9996-C80507094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0443" y="3248814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80" name="Text Box 162">
              <a:extLst>
                <a:ext uri="{FF2B5EF4-FFF2-40B4-BE49-F238E27FC236}">
                  <a16:creationId xmlns:a16="http://schemas.microsoft.com/office/drawing/2014/main" id="{31F220CB-28D4-492D-8172-867293058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1891" y="3248814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81" name="Text Box 163">
              <a:extLst>
                <a:ext uri="{FF2B5EF4-FFF2-40B4-BE49-F238E27FC236}">
                  <a16:creationId xmlns:a16="http://schemas.microsoft.com/office/drawing/2014/main" id="{386BECEC-8A3B-4985-A875-F0FBA1B50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4484" y="3248814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82" name="Text Box 164">
              <a:extLst>
                <a:ext uri="{FF2B5EF4-FFF2-40B4-BE49-F238E27FC236}">
                  <a16:creationId xmlns:a16="http://schemas.microsoft.com/office/drawing/2014/main" id="{07947AF4-8459-4DBD-A278-554FEF85F4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7243" y="3780262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83" name="Text Box 165">
              <a:extLst>
                <a:ext uri="{FF2B5EF4-FFF2-40B4-BE49-F238E27FC236}">
                  <a16:creationId xmlns:a16="http://schemas.microsoft.com/office/drawing/2014/main" id="{3C883ADD-F1DA-41A1-8514-F7E59557F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7546" y="3780262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84" name="Text Box 166">
              <a:extLst>
                <a:ext uri="{FF2B5EF4-FFF2-40B4-BE49-F238E27FC236}">
                  <a16:creationId xmlns:a16="http://schemas.microsoft.com/office/drawing/2014/main" id="{7C2EB98E-CF42-4893-9800-A1830E975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0139" y="3780262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85" name="Text Box 167">
              <a:extLst>
                <a:ext uri="{FF2B5EF4-FFF2-40B4-BE49-F238E27FC236}">
                  <a16:creationId xmlns:a16="http://schemas.microsoft.com/office/drawing/2014/main" id="{C947B5C0-940F-4622-994C-EB73B4047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0443" y="3780262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86" name="Text Box 168">
              <a:extLst>
                <a:ext uri="{FF2B5EF4-FFF2-40B4-BE49-F238E27FC236}">
                  <a16:creationId xmlns:a16="http://schemas.microsoft.com/office/drawing/2014/main" id="{A05EB410-4952-4935-8ED6-BCEDA3C3B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1891" y="3780262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87" name="Text Box 169">
              <a:extLst>
                <a:ext uri="{FF2B5EF4-FFF2-40B4-BE49-F238E27FC236}">
                  <a16:creationId xmlns:a16="http://schemas.microsoft.com/office/drawing/2014/main" id="{FFE747AF-ACDA-4F76-B9F2-D279EF333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339" y="3780262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8" name="Text Box 170">
              <a:extLst>
                <a:ext uri="{FF2B5EF4-FFF2-40B4-BE49-F238E27FC236}">
                  <a16:creationId xmlns:a16="http://schemas.microsoft.com/office/drawing/2014/main" id="{DA15C21B-D666-4BA7-9B15-B0C476B51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7243" y="431171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89" name="Text Box 171">
              <a:extLst>
                <a:ext uri="{FF2B5EF4-FFF2-40B4-BE49-F238E27FC236}">
                  <a16:creationId xmlns:a16="http://schemas.microsoft.com/office/drawing/2014/main" id="{3CD437C8-AE80-4589-BFC2-7F4C61F5E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7546" y="431171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0" name="Text Box 172">
              <a:extLst>
                <a:ext uri="{FF2B5EF4-FFF2-40B4-BE49-F238E27FC236}">
                  <a16:creationId xmlns:a16="http://schemas.microsoft.com/office/drawing/2014/main" id="{149A08D0-CBD7-4976-988E-F99C90685E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8994" y="431171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91" name="Text Box 173">
              <a:extLst>
                <a:ext uri="{FF2B5EF4-FFF2-40B4-BE49-F238E27FC236}">
                  <a16:creationId xmlns:a16="http://schemas.microsoft.com/office/drawing/2014/main" id="{4D3A905A-610A-4D02-A15B-E7A65FF9C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0443" y="431171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92" name="Text Box 174">
              <a:extLst>
                <a:ext uri="{FF2B5EF4-FFF2-40B4-BE49-F238E27FC236}">
                  <a16:creationId xmlns:a16="http://schemas.microsoft.com/office/drawing/2014/main" id="{F14B5AE9-11A8-45E1-A9A2-2B7C89231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1891" y="431171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93" name="Text Box 175">
              <a:extLst>
                <a:ext uri="{FF2B5EF4-FFF2-40B4-BE49-F238E27FC236}">
                  <a16:creationId xmlns:a16="http://schemas.microsoft.com/office/drawing/2014/main" id="{2C2AF139-1E55-4D48-AD3F-D6EF63A83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4484" y="431171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94" name="Text Box 176">
              <a:extLst>
                <a:ext uri="{FF2B5EF4-FFF2-40B4-BE49-F238E27FC236}">
                  <a16:creationId xmlns:a16="http://schemas.microsoft.com/office/drawing/2014/main" id="{BE61B9CB-4984-4D3C-9A3D-55C7402CC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7243" y="4843159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5" name="Text Box 177">
              <a:extLst>
                <a:ext uri="{FF2B5EF4-FFF2-40B4-BE49-F238E27FC236}">
                  <a16:creationId xmlns:a16="http://schemas.microsoft.com/office/drawing/2014/main" id="{0838270D-4905-4BF2-AE5D-8C6DE3EFE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7546" y="4843159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96" name="Text Box 178">
              <a:extLst>
                <a:ext uri="{FF2B5EF4-FFF2-40B4-BE49-F238E27FC236}">
                  <a16:creationId xmlns:a16="http://schemas.microsoft.com/office/drawing/2014/main" id="{F19CF790-F603-41F2-84B9-C65BFE4EB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0139" y="4843159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97" name="Text Box 179">
              <a:extLst>
                <a:ext uri="{FF2B5EF4-FFF2-40B4-BE49-F238E27FC236}">
                  <a16:creationId xmlns:a16="http://schemas.microsoft.com/office/drawing/2014/main" id="{645A5075-7AA9-4AB8-8B92-8D89EB6D2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0443" y="4843159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98" name="Text Box 180">
              <a:extLst>
                <a:ext uri="{FF2B5EF4-FFF2-40B4-BE49-F238E27FC236}">
                  <a16:creationId xmlns:a16="http://schemas.microsoft.com/office/drawing/2014/main" id="{986EBFFA-0450-4A88-A46A-2150E15B6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1891" y="4843159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99" name="Text Box 181">
              <a:extLst>
                <a:ext uri="{FF2B5EF4-FFF2-40B4-BE49-F238E27FC236}">
                  <a16:creationId xmlns:a16="http://schemas.microsoft.com/office/drawing/2014/main" id="{2B680510-C5E8-41DB-A6BE-A99F5B296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2635" y="484315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200" name="Text Box 182">
              <a:extLst>
                <a:ext uri="{FF2B5EF4-FFF2-40B4-BE49-F238E27FC236}">
                  <a16:creationId xmlns:a16="http://schemas.microsoft.com/office/drawing/2014/main" id="{E205766B-87E2-47BE-82FB-EBF3E5DE1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7243" y="5374607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01" name="Text Box 183">
              <a:extLst>
                <a:ext uri="{FF2B5EF4-FFF2-40B4-BE49-F238E27FC236}">
                  <a16:creationId xmlns:a16="http://schemas.microsoft.com/office/drawing/2014/main" id="{7841CC53-5DF0-43E9-836F-3E14C06C5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7546" y="5374607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02" name="Text Box 184">
              <a:extLst>
                <a:ext uri="{FF2B5EF4-FFF2-40B4-BE49-F238E27FC236}">
                  <a16:creationId xmlns:a16="http://schemas.microsoft.com/office/drawing/2014/main" id="{86130F14-C833-4085-A7C1-F05A9C6F89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8994" y="5374607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03" name="Text Box 185">
              <a:extLst>
                <a:ext uri="{FF2B5EF4-FFF2-40B4-BE49-F238E27FC236}">
                  <a16:creationId xmlns:a16="http://schemas.microsoft.com/office/drawing/2014/main" id="{F5A7EAA9-4C0E-456C-B59C-146626F69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0442" y="5374607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04" name="Text Box 186">
              <a:extLst>
                <a:ext uri="{FF2B5EF4-FFF2-40B4-BE49-F238E27FC236}">
                  <a16:creationId xmlns:a16="http://schemas.microsoft.com/office/drawing/2014/main" id="{6BF29E29-4C13-4093-BD7F-D37ED9E84A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1186" y="537460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205" name="Text Box 187">
              <a:extLst>
                <a:ext uri="{FF2B5EF4-FFF2-40B4-BE49-F238E27FC236}">
                  <a16:creationId xmlns:a16="http://schemas.microsoft.com/office/drawing/2014/main" id="{DE78135A-CAC1-4C4D-8A30-BD9E7226B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2634" y="5374607"/>
              <a:ext cx="4240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206" name="Text Box 188">
              <a:extLst>
                <a:ext uri="{FF2B5EF4-FFF2-40B4-BE49-F238E27FC236}">
                  <a16:creationId xmlns:a16="http://schemas.microsoft.com/office/drawing/2014/main" id="{5F1FE505-BD92-458F-9316-775CCA419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7243" y="590605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07" name="Text Box 189">
              <a:extLst>
                <a:ext uri="{FF2B5EF4-FFF2-40B4-BE49-F238E27FC236}">
                  <a16:creationId xmlns:a16="http://schemas.microsoft.com/office/drawing/2014/main" id="{16EF1103-91AA-4B31-8348-609B47799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7546" y="590605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08" name="Text Box 190">
              <a:extLst>
                <a:ext uri="{FF2B5EF4-FFF2-40B4-BE49-F238E27FC236}">
                  <a16:creationId xmlns:a16="http://schemas.microsoft.com/office/drawing/2014/main" id="{BA0D97FE-A468-4AB9-ABF8-9A2B1105D1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0139" y="590605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09" name="Text Box 191">
              <a:extLst>
                <a:ext uri="{FF2B5EF4-FFF2-40B4-BE49-F238E27FC236}">
                  <a16:creationId xmlns:a16="http://schemas.microsoft.com/office/drawing/2014/main" id="{89458C5B-3070-4B53-BAFA-B59DFF4C8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9738" y="5906056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210" name="Text Box 192">
              <a:extLst>
                <a:ext uri="{FF2B5EF4-FFF2-40B4-BE49-F238E27FC236}">
                  <a16:creationId xmlns:a16="http://schemas.microsoft.com/office/drawing/2014/main" id="{192FB12B-54D1-42AD-B852-636C100AE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1186" y="5906056"/>
              <a:ext cx="4240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211" name="Text Box 193">
              <a:extLst>
                <a:ext uri="{FF2B5EF4-FFF2-40B4-BE49-F238E27FC236}">
                  <a16:creationId xmlns:a16="http://schemas.microsoft.com/office/drawing/2014/main" id="{098CFBB6-3BA6-48A9-8EF7-0FDBCC31B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2634" y="5906056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A298FBD6-9EA0-426E-950F-36D0180EB9A0}"/>
                  </a:ext>
                </a:extLst>
              </p:cNvPr>
              <p:cNvSpPr txBox="1"/>
              <p:nvPr/>
            </p:nvSpPr>
            <p:spPr>
              <a:xfrm>
                <a:off x="4355976" y="2492896"/>
                <a:ext cx="439248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 the probability of scoring the following: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A298FBD6-9EA0-426E-950F-36D0180EB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492896"/>
                <a:ext cx="4392488" cy="3970318"/>
              </a:xfrm>
              <a:prstGeom prst="rect">
                <a:avLst/>
              </a:prstGeom>
              <a:blipFill>
                <a:blip r:embed="rId3"/>
                <a:stretch>
                  <a:fillRect l="-1250" t="-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E0BB35A7-1F8D-4F48-B7D7-5232D6E52791}"/>
                  </a:ext>
                </a:extLst>
              </p:cNvPr>
              <p:cNvSpPr txBox="1"/>
              <p:nvPr/>
            </p:nvSpPr>
            <p:spPr>
              <a:xfrm>
                <a:off x="5240822" y="3324807"/>
                <a:ext cx="3702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E0BB35A7-1F8D-4F48-B7D7-5232D6E52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822" y="3324807"/>
                <a:ext cx="37020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CD833C60-471C-4CEB-9C4B-A227B662CE66}"/>
                  </a:ext>
                </a:extLst>
              </p:cNvPr>
              <p:cNvSpPr txBox="1"/>
              <p:nvPr/>
            </p:nvSpPr>
            <p:spPr>
              <a:xfrm>
                <a:off x="5205627" y="3793520"/>
                <a:ext cx="370209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CD833C60-471C-4CEB-9C4B-A227B662C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627" y="3793520"/>
                <a:ext cx="370209" cy="5549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F7BADA00-6332-4A2A-830D-B6FCAEE89FF9}"/>
                  </a:ext>
                </a:extLst>
              </p:cNvPr>
              <p:cNvSpPr txBox="1"/>
              <p:nvPr/>
            </p:nvSpPr>
            <p:spPr>
              <a:xfrm>
                <a:off x="5205627" y="4340290"/>
                <a:ext cx="370209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F7BADA00-6332-4A2A-830D-B6FCAEE89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627" y="4340290"/>
                <a:ext cx="370209" cy="554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B2FD6712-E4B9-4A30-8B95-B66846E288E5}"/>
                  </a:ext>
                </a:extLst>
              </p:cNvPr>
              <p:cNvSpPr txBox="1"/>
              <p:nvPr/>
            </p:nvSpPr>
            <p:spPr>
              <a:xfrm>
                <a:off x="5203085" y="4868905"/>
                <a:ext cx="370209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B2FD6712-E4B9-4A30-8B95-B66846E28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085" y="4868905"/>
                <a:ext cx="370209" cy="554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E1EB1813-4DBE-466C-89A3-ADC9A0D6F9A0}"/>
                  </a:ext>
                </a:extLst>
              </p:cNvPr>
              <p:cNvSpPr txBox="1"/>
              <p:nvPr/>
            </p:nvSpPr>
            <p:spPr>
              <a:xfrm>
                <a:off x="5203085" y="5394320"/>
                <a:ext cx="370209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E1EB1813-4DBE-466C-89A3-ADC9A0D6F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085" y="5394320"/>
                <a:ext cx="370209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E7418CC4-F353-4B17-9B18-F837C927BCC6}"/>
                  </a:ext>
                </a:extLst>
              </p:cNvPr>
              <p:cNvSpPr txBox="1"/>
              <p:nvPr/>
            </p:nvSpPr>
            <p:spPr>
              <a:xfrm>
                <a:off x="5203084" y="5974029"/>
                <a:ext cx="370209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E7418CC4-F353-4B17-9B18-F837C927B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084" y="5974029"/>
                <a:ext cx="370209" cy="5549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6FFD0A63-966C-44CD-9CE7-F93222DAD125}"/>
                  </a:ext>
                </a:extLst>
              </p:cNvPr>
              <p:cNvSpPr txBox="1"/>
              <p:nvPr/>
            </p:nvSpPr>
            <p:spPr>
              <a:xfrm>
                <a:off x="7153793" y="3212976"/>
                <a:ext cx="370209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6FFD0A63-966C-44CD-9CE7-F93222DAD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793" y="3212976"/>
                <a:ext cx="370209" cy="5549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B52FEC6B-FB13-4896-BE5F-21C9B44360A8}"/>
                  </a:ext>
                </a:extLst>
              </p:cNvPr>
              <p:cNvSpPr txBox="1"/>
              <p:nvPr/>
            </p:nvSpPr>
            <p:spPr>
              <a:xfrm>
                <a:off x="7154119" y="3781859"/>
                <a:ext cx="370209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B52FEC6B-FB13-4896-BE5F-21C9B4436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119" y="3781859"/>
                <a:ext cx="370209" cy="5549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07E33D50-EA0A-463A-A55D-FB73607DC99F}"/>
                  </a:ext>
                </a:extLst>
              </p:cNvPr>
              <p:cNvSpPr txBox="1"/>
              <p:nvPr/>
            </p:nvSpPr>
            <p:spPr>
              <a:xfrm>
                <a:off x="7149745" y="4324969"/>
                <a:ext cx="370209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07E33D50-EA0A-463A-A55D-FB73607DC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745" y="4324969"/>
                <a:ext cx="370209" cy="5549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965B629F-A18A-442F-ABA6-FEE972EEFD8E}"/>
                  </a:ext>
                </a:extLst>
              </p:cNvPr>
              <p:cNvSpPr txBox="1"/>
              <p:nvPr/>
            </p:nvSpPr>
            <p:spPr>
              <a:xfrm>
                <a:off x="7149744" y="4868905"/>
                <a:ext cx="370209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965B629F-A18A-442F-ABA6-FEE972EEF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744" y="4868905"/>
                <a:ext cx="370209" cy="5549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10180B6A-41BB-4308-9BE9-3051524B07E2}"/>
                  </a:ext>
                </a:extLst>
              </p:cNvPr>
              <p:cNvSpPr txBox="1"/>
              <p:nvPr/>
            </p:nvSpPr>
            <p:spPr>
              <a:xfrm>
                <a:off x="7147202" y="5404783"/>
                <a:ext cx="370209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10180B6A-41BB-4308-9BE9-3051524B0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202" y="5404783"/>
                <a:ext cx="370209" cy="5549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562095CA-6E69-48A8-9279-5C2A3F3CAF98}"/>
                  </a:ext>
                </a:extLst>
              </p:cNvPr>
              <p:cNvSpPr txBox="1"/>
              <p:nvPr/>
            </p:nvSpPr>
            <p:spPr>
              <a:xfrm>
                <a:off x="7153792" y="5959557"/>
                <a:ext cx="370209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562095CA-6E69-48A8-9279-5C2A3F3CA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792" y="5959557"/>
                <a:ext cx="370209" cy="5549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7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  <p:bldP spid="213" grpId="0"/>
      <p:bldP spid="215" grpId="0"/>
      <p:bldP spid="216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4624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3ABD5EA-5FF0-4D2F-B93F-F713E7307F76}"/>
                  </a:ext>
                </a:extLst>
              </p:cNvPr>
              <p:cNvSpPr/>
              <p:nvPr/>
            </p:nvSpPr>
            <p:spPr>
              <a:xfrm>
                <a:off x="179512" y="1124744"/>
                <a:ext cx="8784976" cy="4472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Answers </a:t>
                </a:r>
              </a:p>
              <a:p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 1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b)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c)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d)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 2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b)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GB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c)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d)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 3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b)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c)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d)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e)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 4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b)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c)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d)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e)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3ABD5EA-5FF0-4D2F-B93F-F713E7307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4744"/>
                <a:ext cx="8784976" cy="4472956"/>
              </a:xfrm>
              <a:prstGeom prst="rect">
                <a:avLst/>
              </a:prstGeom>
              <a:blipFill>
                <a:blip r:embed="rId2"/>
                <a:stretch>
                  <a:fillRect l="-555" t="-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927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11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207780"/>
            <a:ext cx="67687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Sometimes words aren’t precise enough.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We’re mathematicians! How can we be more accurate when talking about probability?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We express probability as a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between 0 and 1.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probability for an event which is IMPOSSIBLE is 0.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probability for an event which is CERTAIN is 1.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Probability can be expressed as a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decimal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or a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percentage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121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3794DD-C5F6-4D93-B788-53E2657DE864}"/>
                  </a:ext>
                </a:extLst>
              </p:cNvPr>
              <p:cNvSpPr txBox="1"/>
              <p:nvPr/>
            </p:nvSpPr>
            <p:spPr>
              <a:xfrm>
                <a:off x="2123728" y="1124744"/>
                <a:ext cx="6768752" cy="35630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To calculate the probability, when all possible outcomes are equally likely, we can use the following formula: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0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Probability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GB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GB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ways</m:t>
                          </m:r>
                          <m:r>
                            <m:rPr>
                              <m:nor/>
                            </m:rPr>
                            <a:rPr lang="en-GB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an</m:t>
                          </m:r>
                          <m:r>
                            <m:rPr>
                              <m:nor/>
                            </m:rPr>
                            <a:rPr lang="en-GB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outcome</m:t>
                          </m:r>
                          <m:r>
                            <m:rPr>
                              <m:nor/>
                            </m:rPr>
                            <a:rPr lang="en-GB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can</m:t>
                          </m:r>
                          <m:r>
                            <m:rPr>
                              <m:nor/>
                            </m:rPr>
                            <a:rPr lang="en-GB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happen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GB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GB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GB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possible</m:t>
                          </m:r>
                          <m:r>
                            <m:rPr>
                              <m:nor/>
                            </m:rPr>
                            <a:rPr lang="en-GB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outcomes</m:t>
                          </m:r>
                          <m:r>
                            <m:rPr>
                              <m:nor/>
                            </m:rPr>
                            <a:rPr lang="en-GB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 the probability of rolling an odd number on a fair 6-sided die.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(odd)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3794DD-C5F6-4D93-B788-53E2657DE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3563027"/>
              </a:xfrm>
              <a:prstGeom prst="rect">
                <a:avLst/>
              </a:prstGeom>
              <a:blipFill>
                <a:blip r:embed="rId2"/>
                <a:stretch>
                  <a:fillRect l="-900" t="-856" r="-720" b="-2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281CBE-F1D8-45F3-9ACA-6F2CA6FF7EBD}"/>
                  </a:ext>
                </a:extLst>
              </p:cNvPr>
              <p:cNvSpPr txBox="1"/>
              <p:nvPr/>
            </p:nvSpPr>
            <p:spPr>
              <a:xfrm>
                <a:off x="2987824" y="4077072"/>
                <a:ext cx="2736304" cy="663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odd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numbers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on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die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GB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numbers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on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die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281CBE-F1D8-45F3-9ACA-6F2CA6FF7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077072"/>
                <a:ext cx="2736304" cy="663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C39E97-52B8-43CA-9ADB-88BA6AAD0A34}"/>
                  </a:ext>
                </a:extLst>
              </p:cNvPr>
              <p:cNvSpPr txBox="1"/>
              <p:nvPr/>
            </p:nvSpPr>
            <p:spPr>
              <a:xfrm>
                <a:off x="5652120" y="4077072"/>
                <a:ext cx="504056" cy="695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C39E97-52B8-43CA-9ADB-88BA6AAD0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077072"/>
                <a:ext cx="504056" cy="6950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41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23728" y="1167135"/>
                <a:ext cx="676875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I had a bag containing an apple and a pear, what is the probability that I will pick out the pear?</a:t>
                </a:r>
              </a:p>
              <a:p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(pear)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67135"/>
                <a:ext cx="6768752" cy="1631216"/>
              </a:xfrm>
              <a:prstGeom prst="rect">
                <a:avLst/>
              </a:prstGeom>
              <a:blipFill>
                <a:blip r:embed="rId2"/>
                <a:stretch>
                  <a:fillRect l="-900" t="-1493" b="-5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Apple Pear Compote - A light end to a flavorful meal - Applesauce ...">
            <a:extLst>
              <a:ext uri="{FF2B5EF4-FFF2-40B4-BE49-F238E27FC236}">
                <a16:creationId xmlns:a16="http://schemas.microsoft.com/office/drawing/2014/main" id="{878801CF-B261-4D58-9932-B089E7A09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91047"/>
            <a:ext cx="1395279" cy="129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rty's Long Handled Shopping Bags | 50,000+ Art Supplies | Your ...">
            <a:extLst>
              <a:ext uri="{FF2B5EF4-FFF2-40B4-BE49-F238E27FC236}">
                <a16:creationId xmlns:a16="http://schemas.microsoft.com/office/drawing/2014/main" id="{2FFAC07F-3A04-4821-B2D7-FC48D8FD8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848" y="2060848"/>
            <a:ext cx="335699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BBEFA6-9ED9-425B-8A9E-3D2F441A4B68}"/>
                  </a:ext>
                </a:extLst>
              </p:cNvPr>
              <p:cNvSpPr txBox="1"/>
              <p:nvPr/>
            </p:nvSpPr>
            <p:spPr>
              <a:xfrm>
                <a:off x="3084680" y="2276872"/>
                <a:ext cx="2567440" cy="709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b="1" i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GB" b="1" i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1" i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GB" b="1" i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1" i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pears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1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tota</m:t>
                          </m:r>
                          <m:r>
                            <m:rPr>
                              <m:nor/>
                            </m:rPr>
                            <a:rPr lang="en-GB" b="1" i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GB" b="1" i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1" i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pieces</m:t>
                          </m:r>
                          <m:r>
                            <m:rPr>
                              <m:nor/>
                            </m:rPr>
                            <a:rPr lang="en-GB" b="1" i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1" i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GB" b="1" i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1" i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fruit</m:t>
                          </m:r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BBEFA6-9ED9-425B-8A9E-3D2F441A4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680" y="2276872"/>
                <a:ext cx="2567440" cy="709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B35A9F-05DD-45AD-AD93-4267DE6C78C0}"/>
                  </a:ext>
                </a:extLst>
              </p:cNvPr>
              <p:cNvSpPr txBox="1"/>
              <p:nvPr/>
            </p:nvSpPr>
            <p:spPr>
              <a:xfrm>
                <a:off x="5568956" y="2291107"/>
                <a:ext cx="504056" cy="695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B35A9F-05DD-45AD-AD93-4267DE6C7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956" y="2291107"/>
                <a:ext cx="504056" cy="695062"/>
              </a:xfrm>
              <a:prstGeom prst="rect">
                <a:avLst/>
              </a:prstGeom>
              <a:blipFill>
                <a:blip r:embed="rId6"/>
                <a:stretch>
                  <a:fillRect r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4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1124745"/>
            <a:ext cx="6768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box contains 3 bags of salt and vinegar crisps, 4 bags of cheese and onion crisps and 2 bags of beef crisps. One of these bags of crisps is taken from the box at random.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Work out the probability that the bag of crisps will be: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a) salt and vinegar	</a:t>
            </a:r>
          </a:p>
          <a:p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b) cheese and onion</a:t>
            </a:r>
          </a:p>
          <a:p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c) beef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25396" y="3140968"/>
                <a:ext cx="565415" cy="1841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396" y="3140968"/>
                <a:ext cx="565415" cy="18417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7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24744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– Copy and complete</a:t>
            </a:r>
            <a:endParaRPr lang="en-GB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207766"/>
              </p:ext>
            </p:extLst>
          </p:nvPr>
        </p:nvGraphicFramePr>
        <p:xfrm>
          <a:off x="179512" y="1629360"/>
          <a:ext cx="8784000" cy="5040000"/>
        </p:xfrm>
        <a:graphic>
          <a:graphicData uri="http://schemas.openxmlformats.org/drawingml/2006/table">
            <a:tbl>
              <a:tblPr firstRow="1" firstCol="1" bandRow="1"/>
              <a:tblGrid>
                <a:gridCol w="21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Event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ways of achieving success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possible outcomes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Probability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Throwing a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Throwing a 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Throwing an odd number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Throwing more than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Throwing less than 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Throwing 2 or more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Throwing a 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Throwing an even number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Throwing less than 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757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1761</Words>
  <Application>Microsoft Office PowerPoint</Application>
  <PresentationFormat>On-screen Show (4:3)</PresentationFormat>
  <Paragraphs>510</Paragraphs>
  <Slides>44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Cambria Math</vt:lpstr>
      <vt:lpstr>Comic Sans MS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50</cp:revision>
  <dcterms:created xsi:type="dcterms:W3CDTF">2015-07-01T12:05:39Z</dcterms:created>
  <dcterms:modified xsi:type="dcterms:W3CDTF">2021-06-17T08:18:36Z</dcterms:modified>
</cp:coreProperties>
</file>