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0"/>
  </p:notesMasterIdLst>
  <p:sldIdLst>
    <p:sldId id="258" r:id="rId3"/>
    <p:sldId id="278" r:id="rId4"/>
    <p:sldId id="280" r:id="rId5"/>
    <p:sldId id="281" r:id="rId6"/>
    <p:sldId id="282" r:id="rId7"/>
    <p:sldId id="283" r:id="rId8"/>
    <p:sldId id="284" r:id="rId9"/>
    <p:sldId id="287" r:id="rId10"/>
    <p:sldId id="286" r:id="rId11"/>
    <p:sldId id="285" r:id="rId12"/>
    <p:sldId id="288" r:id="rId13"/>
    <p:sldId id="289" r:id="rId14"/>
    <p:sldId id="290" r:id="rId15"/>
    <p:sldId id="292" r:id="rId16"/>
    <p:sldId id="291" r:id="rId17"/>
    <p:sldId id="293" r:id="rId18"/>
    <p:sldId id="302" r:id="rId19"/>
    <p:sldId id="295" r:id="rId20"/>
    <p:sldId id="296" r:id="rId21"/>
    <p:sldId id="303" r:id="rId22"/>
    <p:sldId id="298" r:id="rId23"/>
    <p:sldId id="299" r:id="rId24"/>
    <p:sldId id="300" r:id="rId25"/>
    <p:sldId id="301" r:id="rId26"/>
    <p:sldId id="277" r:id="rId27"/>
    <p:sldId id="304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617AE-C5EF-4A19-8171-DFD3D5A1D24C}" v="14" dt="2020-05-21T20:34:08.3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41617AE-C5EF-4A19-8171-DFD3D5A1D24C}"/>
    <pc:docChg chg="modSld modMainMaster">
      <pc:chgData name="Danielle" userId="e2554c37-e717-43a0-ba79-1183ca921ccd" providerId="ADAL" clId="{D41617AE-C5EF-4A19-8171-DFD3D5A1D24C}" dt="2020-05-21T20:34:35.908" v="34" actId="2711"/>
      <pc:docMkLst>
        <pc:docMk/>
      </pc:docMkLst>
      <pc:sldChg chg="modSp">
        <pc:chgData name="Danielle" userId="e2554c37-e717-43a0-ba79-1183ca921ccd" providerId="ADAL" clId="{D41617AE-C5EF-4A19-8171-DFD3D5A1D24C}" dt="2020-05-21T20:32:02.167" v="14" actId="2711"/>
        <pc:sldMkLst>
          <pc:docMk/>
          <pc:sldMk cId="941954607" sldId="258"/>
        </pc:sldMkLst>
        <pc:spChg chg="mod">
          <ac:chgData name="Danielle" userId="e2554c37-e717-43a0-ba79-1183ca921ccd" providerId="ADAL" clId="{D41617AE-C5EF-4A19-8171-DFD3D5A1D24C}" dt="2020-05-21T20:32:02.167" v="14" actId="2711"/>
          <ac:spMkLst>
            <pc:docMk/>
            <pc:sldMk cId="941954607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D41617AE-C5EF-4A19-8171-DFD3D5A1D24C}" dt="2020-05-21T20:32:02.167" v="14" actId="2711"/>
          <ac:spMkLst>
            <pc:docMk/>
            <pc:sldMk cId="941954607" sldId="258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D41617AE-C5EF-4A19-8171-DFD3D5A1D24C}" dt="2020-05-21T20:34:35.908" v="34" actId="2711"/>
        <pc:sldMkLst>
          <pc:docMk/>
          <pc:sldMk cId="3569353391" sldId="277"/>
        </pc:sldMkLst>
        <pc:spChg chg="mod">
          <ac:chgData name="Danielle" userId="e2554c37-e717-43a0-ba79-1183ca921ccd" providerId="ADAL" clId="{D41617AE-C5EF-4A19-8171-DFD3D5A1D24C}" dt="2020-05-21T20:34:35.908" v="34" actId="2711"/>
          <ac:spMkLst>
            <pc:docMk/>
            <pc:sldMk cId="3569353391" sldId="277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D41617AE-C5EF-4A19-8171-DFD3D5A1D24C}" dt="2020-05-21T20:32:23.038" v="15" actId="2711"/>
        <pc:sldMkLst>
          <pc:docMk/>
          <pc:sldMk cId="3804492177" sldId="278"/>
        </pc:sldMkLst>
        <pc:spChg chg="mod">
          <ac:chgData name="Danielle" userId="e2554c37-e717-43a0-ba79-1183ca921ccd" providerId="ADAL" clId="{D41617AE-C5EF-4A19-8171-DFD3D5A1D24C}" dt="2020-05-21T20:32:23.038" v="15" actId="2711"/>
          <ac:spMkLst>
            <pc:docMk/>
            <pc:sldMk cId="3804492177" sldId="278"/>
            <ac:spMk id="14" creationId="{00000000-0000-0000-0000-000000000000}"/>
          </ac:spMkLst>
        </pc:spChg>
      </pc:sldChg>
      <pc:sldChg chg="modSp">
        <pc:chgData name="Danielle" userId="e2554c37-e717-43a0-ba79-1183ca921ccd" providerId="ADAL" clId="{D41617AE-C5EF-4A19-8171-DFD3D5A1D24C}" dt="2020-05-21T20:32:28.833" v="16" actId="2711"/>
        <pc:sldMkLst>
          <pc:docMk/>
          <pc:sldMk cId="2508132710" sldId="280"/>
        </pc:sldMkLst>
        <pc:spChg chg="mod">
          <ac:chgData name="Danielle" userId="e2554c37-e717-43a0-ba79-1183ca921ccd" providerId="ADAL" clId="{D41617AE-C5EF-4A19-8171-DFD3D5A1D24C}" dt="2020-05-21T20:32:28.833" v="16" actId="2711"/>
          <ac:spMkLst>
            <pc:docMk/>
            <pc:sldMk cId="2508132710" sldId="280"/>
            <ac:spMk id="14" creationId="{00000000-0000-0000-0000-000000000000}"/>
          </ac:spMkLst>
        </pc:spChg>
      </pc:sldChg>
      <pc:sldChg chg="modSp">
        <pc:chgData name="Danielle" userId="e2554c37-e717-43a0-ba79-1183ca921ccd" providerId="ADAL" clId="{D41617AE-C5EF-4A19-8171-DFD3D5A1D24C}" dt="2020-05-21T20:32:36.474" v="17" actId="2711"/>
        <pc:sldMkLst>
          <pc:docMk/>
          <pc:sldMk cId="418343424" sldId="281"/>
        </pc:sldMkLst>
        <pc:spChg chg="mod">
          <ac:chgData name="Danielle" userId="e2554c37-e717-43a0-ba79-1183ca921ccd" providerId="ADAL" clId="{D41617AE-C5EF-4A19-8171-DFD3D5A1D24C}" dt="2020-05-21T20:32:36.474" v="17" actId="2711"/>
          <ac:spMkLst>
            <pc:docMk/>
            <pc:sldMk cId="418343424" sldId="281"/>
            <ac:spMk id="14" creationId="{00000000-0000-0000-0000-000000000000}"/>
          </ac:spMkLst>
        </pc:spChg>
      </pc:sldChg>
      <pc:sldChg chg="modSp">
        <pc:chgData name="Danielle" userId="e2554c37-e717-43a0-ba79-1183ca921ccd" providerId="ADAL" clId="{D41617AE-C5EF-4A19-8171-DFD3D5A1D24C}" dt="2020-05-21T20:32:45.528" v="18" actId="2711"/>
        <pc:sldMkLst>
          <pc:docMk/>
          <pc:sldMk cId="2171613956" sldId="282"/>
        </pc:sldMkLst>
        <pc:spChg chg="mod">
          <ac:chgData name="Danielle" userId="e2554c37-e717-43a0-ba79-1183ca921ccd" providerId="ADAL" clId="{D41617AE-C5EF-4A19-8171-DFD3D5A1D24C}" dt="2020-05-21T20:32:45.528" v="18" actId="2711"/>
          <ac:spMkLst>
            <pc:docMk/>
            <pc:sldMk cId="2171613956" sldId="282"/>
            <ac:spMk id="14" creationId="{00000000-0000-0000-0000-000000000000}"/>
          </ac:spMkLst>
        </pc:spChg>
      </pc:sldChg>
      <pc:sldChg chg="modSp mod">
        <pc:chgData name="Danielle" userId="e2554c37-e717-43a0-ba79-1183ca921ccd" providerId="ADAL" clId="{D41617AE-C5EF-4A19-8171-DFD3D5A1D24C}" dt="2020-05-21T20:33:09.537" v="26" actId="20577"/>
        <pc:sldMkLst>
          <pc:docMk/>
          <pc:sldMk cId="685599860" sldId="283"/>
        </pc:sldMkLst>
        <pc:spChg chg="mod">
          <ac:chgData name="Danielle" userId="e2554c37-e717-43a0-ba79-1183ca921ccd" providerId="ADAL" clId="{D41617AE-C5EF-4A19-8171-DFD3D5A1D24C}" dt="2020-05-21T20:33:09.537" v="26" actId="20577"/>
          <ac:spMkLst>
            <pc:docMk/>
            <pc:sldMk cId="685599860" sldId="283"/>
            <ac:spMk id="2" creationId="{00000000-0000-0000-0000-000000000000}"/>
          </ac:spMkLst>
        </pc:spChg>
        <pc:picChg chg="mod">
          <ac:chgData name="Danielle" userId="e2554c37-e717-43a0-ba79-1183ca921ccd" providerId="ADAL" clId="{D41617AE-C5EF-4A19-8171-DFD3D5A1D24C}" dt="2020-05-21T20:32:51.416" v="19" actId="2711"/>
          <ac:picMkLst>
            <pc:docMk/>
            <pc:sldMk cId="685599860" sldId="283"/>
            <ac:picMk id="1025" creationId="{00000000-0000-0000-0000-000000000000}"/>
          </ac:picMkLst>
        </pc:picChg>
      </pc:sldChg>
      <pc:sldChg chg="modSp">
        <pc:chgData name="Danielle" userId="e2554c37-e717-43a0-ba79-1183ca921ccd" providerId="ADAL" clId="{D41617AE-C5EF-4A19-8171-DFD3D5A1D24C}" dt="2020-05-21T20:33:16.495" v="27" actId="2711"/>
        <pc:sldMkLst>
          <pc:docMk/>
          <pc:sldMk cId="1405110452" sldId="284"/>
        </pc:sldMkLst>
        <pc:spChg chg="mod">
          <ac:chgData name="Danielle" userId="e2554c37-e717-43a0-ba79-1183ca921ccd" providerId="ADAL" clId="{D41617AE-C5EF-4A19-8171-DFD3D5A1D24C}" dt="2020-05-21T20:33:16.495" v="27" actId="2711"/>
          <ac:spMkLst>
            <pc:docMk/>
            <pc:sldMk cId="1405110452" sldId="284"/>
            <ac:spMk id="14" creationId="{00000000-0000-0000-0000-000000000000}"/>
          </ac:spMkLst>
        </pc:spChg>
      </pc:sldChg>
      <pc:sldChg chg="modSp">
        <pc:chgData name="Danielle" userId="e2554c37-e717-43a0-ba79-1183ca921ccd" providerId="ADAL" clId="{D41617AE-C5EF-4A19-8171-DFD3D5A1D24C}" dt="2020-05-21T20:34:00.828" v="30" actId="2711"/>
        <pc:sldMkLst>
          <pc:docMk/>
          <pc:sldMk cId="2693135052" sldId="285"/>
        </pc:sldMkLst>
        <pc:spChg chg="mod">
          <ac:chgData name="Danielle" userId="e2554c37-e717-43a0-ba79-1183ca921ccd" providerId="ADAL" clId="{D41617AE-C5EF-4A19-8171-DFD3D5A1D24C}" dt="2020-05-21T20:34:00.828" v="30" actId="2711"/>
          <ac:spMkLst>
            <pc:docMk/>
            <pc:sldMk cId="2693135052" sldId="285"/>
            <ac:spMk id="14" creationId="{00000000-0000-0000-0000-000000000000}"/>
          </ac:spMkLst>
        </pc:spChg>
      </pc:sldChg>
      <pc:sldChg chg="modSp">
        <pc:chgData name="Danielle" userId="e2554c37-e717-43a0-ba79-1183ca921ccd" providerId="ADAL" clId="{D41617AE-C5EF-4A19-8171-DFD3D5A1D24C}" dt="2020-05-21T20:33:27.715" v="29" actId="2711"/>
        <pc:sldMkLst>
          <pc:docMk/>
          <pc:sldMk cId="762498089" sldId="286"/>
        </pc:sldMkLst>
        <pc:spChg chg="mod">
          <ac:chgData name="Danielle" userId="e2554c37-e717-43a0-ba79-1183ca921ccd" providerId="ADAL" clId="{D41617AE-C5EF-4A19-8171-DFD3D5A1D24C}" dt="2020-05-21T20:33:27.715" v="29" actId="2711"/>
          <ac:spMkLst>
            <pc:docMk/>
            <pc:sldMk cId="762498089" sldId="286"/>
            <ac:spMk id="14" creationId="{00000000-0000-0000-0000-000000000000}"/>
          </ac:spMkLst>
        </pc:spChg>
      </pc:sldChg>
      <pc:sldChg chg="modSp">
        <pc:chgData name="Danielle" userId="e2554c37-e717-43a0-ba79-1183ca921ccd" providerId="ADAL" clId="{D41617AE-C5EF-4A19-8171-DFD3D5A1D24C}" dt="2020-05-21T20:33:22.073" v="28" actId="2711"/>
        <pc:sldMkLst>
          <pc:docMk/>
          <pc:sldMk cId="3289306838" sldId="287"/>
        </pc:sldMkLst>
        <pc:spChg chg="mod">
          <ac:chgData name="Danielle" userId="e2554c37-e717-43a0-ba79-1183ca921ccd" providerId="ADAL" clId="{D41617AE-C5EF-4A19-8171-DFD3D5A1D24C}" dt="2020-05-21T20:33:22.073" v="28" actId="2711"/>
          <ac:spMkLst>
            <pc:docMk/>
            <pc:sldMk cId="3289306838" sldId="287"/>
            <ac:spMk id="14" creationId="{00000000-0000-0000-0000-000000000000}"/>
          </ac:spMkLst>
        </pc:spChg>
      </pc:sldChg>
      <pc:sldChg chg="modSp">
        <pc:chgData name="Danielle" userId="e2554c37-e717-43a0-ba79-1183ca921ccd" providerId="ADAL" clId="{D41617AE-C5EF-4A19-8171-DFD3D5A1D24C}" dt="2020-05-21T20:34:08.331" v="31" actId="2711"/>
        <pc:sldMkLst>
          <pc:docMk/>
          <pc:sldMk cId="3101001074" sldId="288"/>
        </pc:sldMkLst>
        <pc:spChg chg="mod">
          <ac:chgData name="Danielle" userId="e2554c37-e717-43a0-ba79-1183ca921ccd" providerId="ADAL" clId="{D41617AE-C5EF-4A19-8171-DFD3D5A1D24C}" dt="2020-05-21T20:34:08.331" v="31" actId="2711"/>
          <ac:spMkLst>
            <pc:docMk/>
            <pc:sldMk cId="3101001074" sldId="288"/>
            <ac:spMk id="14" creationId="{00000000-0000-0000-0000-000000000000}"/>
          </ac:spMkLst>
        </pc:spChg>
      </pc:sldChg>
      <pc:sldChg chg="modSp mod">
        <pc:chgData name="Danielle" userId="e2554c37-e717-43a0-ba79-1183ca921ccd" providerId="ADAL" clId="{D41617AE-C5EF-4A19-8171-DFD3D5A1D24C}" dt="2020-05-21T20:34:22.184" v="33" actId="2711"/>
        <pc:sldMkLst>
          <pc:docMk/>
          <pc:sldMk cId="1965104443" sldId="289"/>
        </pc:sldMkLst>
        <pc:spChg chg="mod">
          <ac:chgData name="Danielle" userId="e2554c37-e717-43a0-ba79-1183ca921ccd" providerId="ADAL" clId="{D41617AE-C5EF-4A19-8171-DFD3D5A1D24C}" dt="2020-05-21T20:34:22.184" v="33" actId="2711"/>
          <ac:spMkLst>
            <pc:docMk/>
            <pc:sldMk cId="1965104443" sldId="289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D41617AE-C5EF-4A19-8171-DFD3D5A1D24C}" dt="2020-05-21T20:34:17.828" v="32" actId="2711"/>
          <ac:graphicFrameMkLst>
            <pc:docMk/>
            <pc:sldMk cId="1965104443" sldId="289"/>
            <ac:graphicFrameMk id="3" creationId="{00000000-0000-0000-0000-000000000000}"/>
          </ac:graphicFrameMkLst>
        </pc:graphicFrameChg>
      </pc:sldChg>
      <pc:sldMasterChg chg="modSp modSldLayout">
        <pc:chgData name="Danielle" userId="e2554c37-e717-43a0-ba79-1183ca921ccd" providerId="ADAL" clId="{D41617AE-C5EF-4A19-8171-DFD3D5A1D24C}" dt="2020-05-21T20:30:15.954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D41617AE-C5EF-4A19-8171-DFD3D5A1D24C}" dt="2020-05-21T20:30:09.424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D41617AE-C5EF-4A19-8171-DFD3D5A1D24C}" dt="2020-05-21T20:30:09.424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D41617AE-C5EF-4A19-8171-DFD3D5A1D24C}" dt="2020-05-21T20:30:09.424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09.424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09.424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09.424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09.424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41617AE-C5EF-4A19-8171-DFD3D5A1D24C}" dt="2020-05-21T20:30:15.954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D41617AE-C5EF-4A19-8171-DFD3D5A1D24C}" dt="2020-05-21T20:30:15.954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D41617AE-C5EF-4A19-8171-DFD3D5A1D24C}" dt="2020-05-21T20:31:23.109" v="13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D41617AE-C5EF-4A19-8171-DFD3D5A1D24C}" dt="2020-05-21T20:30:26.809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D41617AE-C5EF-4A19-8171-DFD3D5A1D24C}" dt="2020-05-21T20:30:26.809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D41617AE-C5EF-4A19-8171-DFD3D5A1D24C}" dt="2020-05-21T20:30:26.809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D41617AE-C5EF-4A19-8171-DFD3D5A1D24C}" dt="2020-05-21T20:30:26.809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D41617AE-C5EF-4A19-8171-DFD3D5A1D24C}" dt="2020-05-21T20:30:26.809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D41617AE-C5EF-4A19-8171-DFD3D5A1D24C}" dt="2020-05-21T20:30:26.809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26.809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26.809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26.809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26.809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26.809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D41617AE-C5EF-4A19-8171-DFD3D5A1D24C}" dt="2020-05-21T20:30:26.809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D41617AE-C5EF-4A19-8171-DFD3D5A1D24C}" dt="2020-05-21T20:31:13.888" v="1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D41617AE-C5EF-4A19-8171-DFD3D5A1D24C}" dt="2020-05-21T20:30:58.059" v="5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D41617AE-C5EF-4A19-8171-DFD3D5A1D24C}" dt="2020-05-21T20:30:58.059" v="5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D41617AE-C5EF-4A19-8171-DFD3D5A1D24C}" dt="2020-05-21T20:31:13.888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D41617AE-C5EF-4A19-8171-DFD3D5A1D24C}" dt="2020-05-21T20:31:10.918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41617AE-C5EF-4A19-8171-DFD3D5A1D24C}" dt="2020-05-21T20:30:54.081" v="4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41617AE-C5EF-4A19-8171-DFD3D5A1D24C}" dt="2020-05-21T20:30:54.081" v="4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41617AE-C5EF-4A19-8171-DFD3D5A1D24C}" dt="2020-05-21T20:30:54.081" v="4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41617AE-C5EF-4A19-8171-DFD3D5A1D24C}" dt="2020-05-21T20:30:54.081" v="4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41617AE-C5EF-4A19-8171-DFD3D5A1D24C}" dt="2020-05-21T20:30:54.081" v="4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D41617AE-C5EF-4A19-8171-DFD3D5A1D24C}" dt="2020-05-21T20:31:23.109" v="13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D41617AE-C5EF-4A19-8171-DFD3D5A1D24C}" dt="2020-05-21T20:31:23.109" v="13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D41617AE-C5EF-4A19-8171-DFD3D5A1D24C}" dt="2020-05-21T20:31:23.109" v="13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D41617AE-C5EF-4A19-8171-DFD3D5A1D24C}" dt="2020-05-21T20:30:34.789" v="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D41617AE-C5EF-4A19-8171-DFD3D5A1D24C}" dt="2020-05-21T20:30:34.789" v="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41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11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526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Properties of Circles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Properties of Circles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9967" y="5984439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Circle, centre, segment,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sector, major, minor, radius, diameter, circumference, arc, tangent, centre, chord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identify the centre, circumference,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radius and diameter of a circle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other parts of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circle.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definitions for parts of a circle.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4221088"/>
            <a:ext cx="6624736" cy="1008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1196752"/>
            <a:ext cx="67687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a circle?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have 3 minutes to jot down everything important about a circle.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you create a definition with the person you’re sitting next to?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circle is a 2-dimensional shape which is bounded by a continuous line which is always the same distance from the centre.</a:t>
            </a:r>
          </a:p>
        </p:txBody>
      </p:sp>
    </p:spTree>
    <p:extLst>
      <p:ext uri="{BB962C8B-B14F-4D97-AF65-F5344CB8AC3E}">
        <p14:creationId xmlns:p14="http://schemas.microsoft.com/office/powerpoint/2010/main" val="94195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17" name="Oval 16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3788" y="1949872"/>
            <a:ext cx="3838575" cy="385762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93654" y="2924944"/>
            <a:ext cx="172819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</a:t>
            </a:r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2121846" y="3140968"/>
            <a:ext cx="1009994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8" y="3239629"/>
            <a:ext cx="2389947" cy="230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1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784669" y="2132856"/>
            <a:ext cx="172819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973" y="4437112"/>
            <a:ext cx="3203623" cy="21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ie 12"/>
          <p:cNvSpPr/>
          <p:nvPr/>
        </p:nvSpPr>
        <p:spPr>
          <a:xfrm>
            <a:off x="2663788" y="1970473"/>
            <a:ext cx="3816424" cy="3816424"/>
          </a:xfrm>
          <a:prstGeom prst="pie">
            <a:avLst>
              <a:gd name="adj1" fmla="val 18804696"/>
              <a:gd name="adj2" fmla="val 945669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 flipH="1">
            <a:off x="6138174" y="2564904"/>
            <a:ext cx="1510591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0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Parts of a Circle Bingo!</a:t>
            </a:r>
          </a:p>
          <a:p>
            <a:pPr algn="ctr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Pick 9 of the following words or phrases: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46204"/>
              </p:ext>
            </p:extLst>
          </p:nvPr>
        </p:nvGraphicFramePr>
        <p:xfrm>
          <a:off x="323528" y="2762926"/>
          <a:ext cx="8496944" cy="3186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1821085009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595557639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1133005677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3994189926"/>
                    </a:ext>
                  </a:extLst>
                </a:gridCol>
              </a:tblGrid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 segment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Circumference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Tangent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850738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 sector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Semi-circle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866847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segment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sector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41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10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Arc 4"/>
          <p:cNvSpPr/>
          <p:nvPr/>
        </p:nvSpPr>
        <p:spPr>
          <a:xfrm>
            <a:off x="2663788" y="1970473"/>
            <a:ext cx="3816424" cy="3888432"/>
          </a:xfrm>
          <a:prstGeom prst="arc">
            <a:avLst>
              <a:gd name="adj1" fmla="val 9247957"/>
              <a:gd name="adj2" fmla="val 14414980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0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63788" y="1970473"/>
            <a:ext cx="3816424" cy="38164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1"/>
            <a:endCxn id="3" idx="5"/>
          </p:cNvCxnSpPr>
          <p:nvPr/>
        </p:nvCxnSpPr>
        <p:spPr>
          <a:xfrm>
            <a:off x="3222690" y="2529375"/>
            <a:ext cx="2698620" cy="26986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4535996" y="38426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402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e 4"/>
          <p:cNvSpPr/>
          <p:nvPr/>
        </p:nvSpPr>
        <p:spPr>
          <a:xfrm>
            <a:off x="2663788" y="1970473"/>
            <a:ext cx="3816424" cy="3816424"/>
          </a:xfrm>
          <a:prstGeom prst="pie">
            <a:avLst>
              <a:gd name="adj1" fmla="val 16194968"/>
              <a:gd name="adj2" fmla="val 5408943"/>
            </a:avLst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535996" y="38426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81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63788" y="1970473"/>
            <a:ext cx="3816424" cy="38164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ie 4"/>
          <p:cNvSpPr/>
          <p:nvPr/>
        </p:nvSpPr>
        <p:spPr>
          <a:xfrm>
            <a:off x="2663788" y="1970473"/>
            <a:ext cx="3816424" cy="3816424"/>
          </a:xfrm>
          <a:prstGeom prst="pie">
            <a:avLst>
              <a:gd name="adj1" fmla="val 9581502"/>
              <a:gd name="adj2" fmla="val 5408943"/>
            </a:avLst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535996" y="38426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20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Arc 4"/>
          <p:cNvSpPr/>
          <p:nvPr/>
        </p:nvSpPr>
        <p:spPr>
          <a:xfrm>
            <a:off x="2663788" y="1970473"/>
            <a:ext cx="3816424" cy="3816424"/>
          </a:xfrm>
          <a:prstGeom prst="arc">
            <a:avLst>
              <a:gd name="adj1" fmla="val 9247957"/>
              <a:gd name="adj2" fmla="val 922165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09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35349" y="1954635"/>
            <a:ext cx="395287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06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" name="Straight Connector 5"/>
          <p:cNvCxnSpPr>
            <a:stCxn id="4" idx="7"/>
            <a:endCxn id="3" idx="7"/>
          </p:cNvCxnSpPr>
          <p:nvPr/>
        </p:nvCxnSpPr>
        <p:spPr>
          <a:xfrm flipV="1">
            <a:off x="4597459" y="2529375"/>
            <a:ext cx="1323851" cy="132385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4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948264" y="1772816"/>
            <a:ext cx="172819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4644008" y="1988840"/>
            <a:ext cx="2304256" cy="1853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49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63788" y="1970473"/>
            <a:ext cx="3816424" cy="38164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ie 4"/>
          <p:cNvSpPr/>
          <p:nvPr/>
        </p:nvSpPr>
        <p:spPr>
          <a:xfrm>
            <a:off x="2663788" y="1970473"/>
            <a:ext cx="3816424" cy="3816424"/>
          </a:xfrm>
          <a:prstGeom prst="pie">
            <a:avLst>
              <a:gd name="adj1" fmla="val 9581502"/>
              <a:gd name="adj2" fmla="val 12988906"/>
            </a:avLst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535996" y="38426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699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63788" y="1970473"/>
            <a:ext cx="3816424" cy="38164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535996" y="3842681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93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" name="Straight Connector 5"/>
          <p:cNvCxnSpPr>
            <a:stCxn id="3" idx="1"/>
            <a:endCxn id="3" idx="4"/>
          </p:cNvCxnSpPr>
          <p:nvPr/>
        </p:nvCxnSpPr>
        <p:spPr>
          <a:xfrm>
            <a:off x="3222690" y="2529375"/>
            <a:ext cx="1349310" cy="32575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862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5" name="Straight Connector 4"/>
          <p:cNvCxnSpPr/>
          <p:nvPr/>
        </p:nvCxnSpPr>
        <p:spPr>
          <a:xfrm flipH="1">
            <a:off x="5993904" y="2060848"/>
            <a:ext cx="972616" cy="433764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41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45258" y="1970597"/>
            <a:ext cx="418147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86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96752"/>
            <a:ext cx="6768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Cut out the names of the parts of a circle and stick them in the correct box on the diagram.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Can you write a definition for each of these words and phrases?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185" y="2636912"/>
            <a:ext cx="2945838" cy="21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353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95470"/>
            <a:ext cx="6984776" cy="50195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659432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78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588224" y="5570873"/>
            <a:ext cx="201622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Circumference</a:t>
            </a: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5868144" y="5373216"/>
            <a:ext cx="720080" cy="4136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13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9552" y="4149080"/>
            <a:ext cx="172819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</a:t>
            </a:r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2267744" y="3356992"/>
            <a:ext cx="1611599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endCxn id="3" idx="1"/>
          </p:cNvCxnSpPr>
          <p:nvPr/>
        </p:nvCxnSpPr>
        <p:spPr>
          <a:xfrm flipH="1" flipV="1">
            <a:off x="3222690" y="2529375"/>
            <a:ext cx="1313306" cy="1313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4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444208" y="5570873"/>
            <a:ext cx="172819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Diameter</a:t>
            </a: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4211960" y="4437112"/>
            <a:ext cx="2232248" cy="13497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3" idx="3"/>
            <a:endCxn id="3" idx="7"/>
          </p:cNvCxnSpPr>
          <p:nvPr/>
        </p:nvCxnSpPr>
        <p:spPr>
          <a:xfrm flipV="1">
            <a:off x="3222690" y="2529375"/>
            <a:ext cx="2698620" cy="26986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61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Draw the centre, circumference, radius and diameter onto the three circle.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a different colour for each part and make sure you fill in the key.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696" y="3717032"/>
            <a:ext cx="5220816" cy="132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59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020272" y="1268760"/>
            <a:ext cx="172819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</a:t>
            </a: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 flipH="1">
            <a:off x="6372200" y="1700808"/>
            <a:ext cx="1512168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>
            <a:off x="2663788" y="1970473"/>
            <a:ext cx="3816424" cy="3888432"/>
          </a:xfrm>
          <a:prstGeom prst="arc">
            <a:avLst>
              <a:gd name="adj1" fmla="val 16200000"/>
              <a:gd name="adj2" fmla="val 133666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1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42370" y="4816485"/>
            <a:ext cx="172819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Chord</a:t>
            </a:r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 flipV="1">
            <a:off x="2070562" y="3914689"/>
            <a:ext cx="1277302" cy="11178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3" idx="3"/>
          </p:cNvCxnSpPr>
          <p:nvPr/>
        </p:nvCxnSpPr>
        <p:spPr>
          <a:xfrm flipV="1">
            <a:off x="3222690" y="2204864"/>
            <a:ext cx="413206" cy="30231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30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663788" y="1970473"/>
            <a:ext cx="3816424" cy="3816424"/>
            <a:chOff x="2771800" y="1916832"/>
            <a:chExt cx="3816424" cy="3816424"/>
          </a:xfrm>
        </p:grpSpPr>
        <p:sp>
          <p:nvSpPr>
            <p:cNvPr id="3" name="Oval 2"/>
            <p:cNvSpPr/>
            <p:nvPr/>
          </p:nvSpPr>
          <p:spPr>
            <a:xfrm>
              <a:off x="2771800" y="1916832"/>
              <a:ext cx="3816424" cy="38164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4644008" y="378904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11560" y="1538425"/>
            <a:ext cx="172819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Tangent</a:t>
            </a: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>
            <a:off x="1475656" y="1970473"/>
            <a:ext cx="1008112" cy="450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475656" y="1323004"/>
            <a:ext cx="5093726" cy="1438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4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166</Words>
  <Application>Microsoft Office PowerPoint</Application>
  <PresentationFormat>On-screen Show (4:3)</PresentationFormat>
  <Paragraphs>49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44</cp:revision>
  <dcterms:created xsi:type="dcterms:W3CDTF">2015-07-01T12:05:39Z</dcterms:created>
  <dcterms:modified xsi:type="dcterms:W3CDTF">2020-05-21T20:35:09Z</dcterms:modified>
</cp:coreProperties>
</file>