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10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F03FB-6BCF-44BB-B5BB-95DAEBBB7BAA}" type="datetimeFigureOut">
              <a:rPr lang="en-GB" smtClean="0"/>
              <a:t>01/07/2017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73D6-E719-4A75-80E3-4A23FDA22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810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F03FB-6BCF-44BB-B5BB-95DAEBBB7BAA}" type="datetimeFigureOut">
              <a:rPr lang="en-GB" smtClean="0"/>
              <a:t>01/07/2017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73D6-E719-4A75-80E3-4A23FDA22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229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F03FB-6BCF-44BB-B5BB-95DAEBBB7BAA}" type="datetimeFigureOut">
              <a:rPr lang="en-GB" smtClean="0"/>
              <a:t>01/07/2017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73D6-E719-4A75-80E3-4A23FDA22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679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F03FB-6BCF-44BB-B5BB-95DAEBBB7BAA}" type="datetimeFigureOut">
              <a:rPr lang="en-GB" smtClean="0"/>
              <a:t>01/07/2017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73D6-E719-4A75-80E3-4A23FDA22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257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F03FB-6BCF-44BB-B5BB-95DAEBBB7BAA}" type="datetimeFigureOut">
              <a:rPr lang="en-GB" smtClean="0"/>
              <a:t>01/07/2017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73D6-E719-4A75-80E3-4A23FDA22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349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F03FB-6BCF-44BB-B5BB-95DAEBBB7BAA}" type="datetimeFigureOut">
              <a:rPr lang="en-GB" smtClean="0"/>
              <a:t>01/07/2017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73D6-E719-4A75-80E3-4A23FDA22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882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F03FB-6BCF-44BB-B5BB-95DAEBBB7BAA}" type="datetimeFigureOut">
              <a:rPr lang="en-GB" smtClean="0"/>
              <a:t>01/07/2017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73D6-E719-4A75-80E3-4A23FDA22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058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F03FB-6BCF-44BB-B5BB-95DAEBBB7BAA}" type="datetimeFigureOut">
              <a:rPr lang="en-GB" smtClean="0"/>
              <a:t>01/07/2017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73D6-E719-4A75-80E3-4A23FDA22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250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F03FB-6BCF-44BB-B5BB-95DAEBBB7BAA}" type="datetimeFigureOut">
              <a:rPr lang="en-GB" smtClean="0"/>
              <a:t>01/07/2017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73D6-E719-4A75-80E3-4A23FDA22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19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F03FB-6BCF-44BB-B5BB-95DAEBBB7BAA}" type="datetimeFigureOut">
              <a:rPr lang="en-GB" smtClean="0"/>
              <a:t>01/07/2017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73D6-E719-4A75-80E3-4A23FDA22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514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F03FB-6BCF-44BB-B5BB-95DAEBBB7BAA}" type="datetimeFigureOut">
              <a:rPr lang="en-GB" smtClean="0"/>
              <a:t>01/07/2017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73D6-E719-4A75-80E3-4A23FDA22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59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F03FB-6BCF-44BB-B5BB-95DAEBBB7BAA}" type="datetimeFigureOut">
              <a:rPr lang="en-GB" smtClean="0"/>
              <a:t>01/07/2017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F73D6-E719-4A75-80E3-4A23FDA22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872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7" t="45740" r="11722" b="8279"/>
          <a:stretch/>
        </p:blipFill>
        <p:spPr bwMode="auto">
          <a:xfrm>
            <a:off x="5288692" y="609938"/>
            <a:ext cx="4349579" cy="1416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22421" y="146038"/>
            <a:ext cx="538850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omic Sans MS" panose="030F0702030302020204" pitchFamily="66" charset="0"/>
              </a:rPr>
              <a:t>Jason hired a van.</a:t>
            </a:r>
          </a:p>
          <a:p>
            <a:r>
              <a:rPr lang="en-GB" sz="1200" dirty="0" smtClean="0">
                <a:latin typeface="Comic Sans MS" panose="030F0702030302020204" pitchFamily="66" charset="0"/>
              </a:rPr>
              <a:t>The company charges £90 per day plus the cost of the fuel used.</a:t>
            </a:r>
          </a:p>
          <a:p>
            <a:r>
              <a:rPr lang="en-GB" sz="1200" dirty="0" smtClean="0">
                <a:latin typeface="Comic Sans MS" panose="030F0702030302020204" pitchFamily="66" charset="0"/>
              </a:rPr>
              <a:t>The van can travel 6 miles for each litre of fuel used.</a:t>
            </a:r>
          </a:p>
          <a:p>
            <a:r>
              <a:rPr lang="en-GB" sz="1200" dirty="0" smtClean="0">
                <a:latin typeface="Comic Sans MS" panose="030F0702030302020204" pitchFamily="66" charset="0"/>
              </a:rPr>
              <a:t>Fuel costs 113.9p per litre.</a:t>
            </a: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r>
              <a:rPr lang="en-GB" sz="1200" dirty="0" smtClean="0">
                <a:latin typeface="Comic Sans MS" panose="030F0702030302020204" pitchFamily="66" charset="0"/>
              </a:rPr>
              <a:t>On Monday, Jason hired the van and drove from London to Cardiff.</a:t>
            </a:r>
          </a:p>
          <a:p>
            <a:r>
              <a:rPr lang="en-GB" sz="1200" dirty="0" smtClean="0">
                <a:latin typeface="Comic Sans MS" panose="030F0702030302020204" pitchFamily="66" charset="0"/>
              </a:rPr>
              <a:t>On Tuesday, Jason drove from Cardiff to Edinburgh.</a:t>
            </a:r>
          </a:p>
          <a:p>
            <a:r>
              <a:rPr lang="en-GB" sz="1200" dirty="0" smtClean="0">
                <a:latin typeface="Comic Sans MS" panose="030F0702030302020204" pitchFamily="66" charset="0"/>
              </a:rPr>
              <a:t>On Wednesday, Jason drove from Edinburgh back to London and returned the van.</a:t>
            </a: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r>
              <a:rPr lang="en-GB" sz="1200" dirty="0" smtClean="0">
                <a:latin typeface="Comic Sans MS" panose="030F0702030302020204" pitchFamily="66" charset="0"/>
              </a:rPr>
              <a:t>Jason was using the van for a job where he is to get paid £600.</a:t>
            </a:r>
          </a:p>
          <a:p>
            <a:r>
              <a:rPr lang="en-GB" sz="1200" dirty="0" smtClean="0">
                <a:latin typeface="Comic Sans MS" panose="030F0702030302020204" pitchFamily="66" charset="0"/>
              </a:rPr>
              <a:t>Will Jason make a profit or a loss?</a:t>
            </a:r>
          </a:p>
          <a:p>
            <a:pPr algn="r"/>
            <a:r>
              <a:rPr lang="en-GB" sz="1200" b="1" dirty="0" smtClean="0">
                <a:latin typeface="Comic Sans MS" panose="030F0702030302020204" pitchFamily="66" charset="0"/>
              </a:rPr>
              <a:t>(8 marks)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421" y="2759676"/>
            <a:ext cx="3665838" cy="388825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1400" b="1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Step 2</a:t>
            </a:r>
            <a:endParaRPr lang="en-GB" sz="1400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47751" y="2759675"/>
            <a:ext cx="5564660" cy="388825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1400" b="1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Step </a:t>
            </a:r>
            <a:r>
              <a:rPr lang="en-GB" sz="1400" b="1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</a:t>
            </a:r>
            <a:endParaRPr lang="en-GB" sz="1400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76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14096" y="294320"/>
            <a:ext cx="609600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omic Sans MS" panose="030F0702030302020204" pitchFamily="66" charset="0"/>
              </a:rPr>
              <a:t>The diagram is a plan of the floor of Nikola’s room.</a:t>
            </a:r>
          </a:p>
          <a:p>
            <a:r>
              <a:rPr lang="en-GB" sz="1200" dirty="0" smtClean="0">
                <a:latin typeface="Comic Sans MS" panose="030F0702030302020204" pitchFamily="66" charset="0"/>
              </a:rPr>
              <a:t>All the angles are right angles.</a:t>
            </a:r>
          </a:p>
          <a:p>
            <a:r>
              <a:rPr lang="en-GB" sz="1200" dirty="0" smtClean="0">
                <a:latin typeface="Comic Sans MS" panose="030F0702030302020204" pitchFamily="66" charset="0"/>
              </a:rPr>
              <a:t>Nikola is going to lay flooring to cover all the floor.</a:t>
            </a:r>
            <a:endParaRPr lang="en-GB" sz="1200" dirty="0">
              <a:latin typeface="Comic Sans MS" panose="030F0702030302020204" pitchFamily="66" charset="0"/>
            </a:endParaRPr>
          </a:p>
          <a:p>
            <a:r>
              <a:rPr lang="en-GB" sz="1200" dirty="0" smtClean="0">
                <a:latin typeface="Comic Sans MS" panose="030F0702030302020204" pitchFamily="66" charset="0"/>
              </a:rPr>
              <a:t>She can choose either carpet tiles or wood strips.</a:t>
            </a: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r>
              <a:rPr lang="en-GB" sz="1200" dirty="0" smtClean="0">
                <a:latin typeface="Comic Sans MS" panose="030F0702030302020204" pitchFamily="66" charset="0"/>
              </a:rPr>
              <a:t>Carpet tiles come in packs of 32 and are square. They measure 50 cm by 50 cm.</a:t>
            </a:r>
          </a:p>
          <a:p>
            <a:r>
              <a:rPr lang="en-GB" sz="1200" dirty="0" smtClean="0">
                <a:latin typeface="Comic Sans MS" panose="030F0702030302020204" pitchFamily="66" charset="0"/>
              </a:rPr>
              <a:t>Wood strips come in packs of 10 and are rectangular. They measure 2 m by 25 cm.</a:t>
            </a: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r>
              <a:rPr lang="en-GB" sz="1200" dirty="0" smtClean="0">
                <a:latin typeface="Comic Sans MS" panose="030F0702030302020204" pitchFamily="66" charset="0"/>
              </a:rPr>
              <a:t>She only wants to use one type of flooring and buy as few packs as she can. </a:t>
            </a:r>
            <a:endParaRPr lang="en-GB" sz="1200" dirty="0">
              <a:latin typeface="Comic Sans MS" panose="030F0702030302020204" pitchFamily="66" charset="0"/>
            </a:endParaRPr>
          </a:p>
          <a:p>
            <a:r>
              <a:rPr lang="en-GB" sz="1200" dirty="0" smtClean="0">
                <a:latin typeface="Comic Sans MS" panose="030F0702030302020204" pitchFamily="66" charset="0"/>
              </a:rPr>
              <a:t>Which type of flooring should she use?</a:t>
            </a:r>
          </a:p>
          <a:p>
            <a:pPr algn="r"/>
            <a:r>
              <a:rPr lang="en-GB" sz="1200" b="1" dirty="0" smtClean="0">
                <a:latin typeface="Comic Sans MS" panose="030F0702030302020204" pitchFamily="66" charset="0"/>
              </a:rPr>
              <a:t>(6 marks)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421" y="2759676"/>
            <a:ext cx="3665838" cy="388825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1400" b="1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Step 2</a:t>
            </a:r>
            <a:endParaRPr lang="en-GB" sz="1400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47751" y="2759675"/>
            <a:ext cx="5564660" cy="388825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1400" b="1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Step </a:t>
            </a:r>
            <a:r>
              <a:rPr lang="en-GB" sz="1400" b="1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</a:t>
            </a:r>
            <a:endParaRPr lang="en-GB" sz="1400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2" t="7994" r="35013"/>
          <a:stretch/>
        </p:blipFill>
        <p:spPr bwMode="auto">
          <a:xfrm>
            <a:off x="6709524" y="294320"/>
            <a:ext cx="2730860" cy="2276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575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225</Words>
  <Application>Microsoft Office PowerPoint</Application>
  <PresentationFormat>A4 Paper (210x297 mm)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Moosajee</dc:creator>
  <cp:lastModifiedBy>Danielle Moosajee</cp:lastModifiedBy>
  <cp:revision>6</cp:revision>
  <dcterms:created xsi:type="dcterms:W3CDTF">2017-04-20T09:19:49Z</dcterms:created>
  <dcterms:modified xsi:type="dcterms:W3CDTF">2017-07-01T16:09:00Z</dcterms:modified>
</cp:coreProperties>
</file>