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88" r:id="rId2"/>
  </p:sldMasterIdLst>
  <p:notesMasterIdLst>
    <p:notesMasterId r:id="rId19"/>
  </p:notesMasterIdLst>
  <p:handoutMasterIdLst>
    <p:handoutMasterId r:id="rId20"/>
  </p:handoutMasterIdLst>
  <p:sldIdLst>
    <p:sldId id="311" r:id="rId3"/>
    <p:sldId id="322" r:id="rId4"/>
    <p:sldId id="321" r:id="rId5"/>
    <p:sldId id="305" r:id="rId6"/>
    <p:sldId id="306" r:id="rId7"/>
    <p:sldId id="307" r:id="rId8"/>
    <p:sldId id="308" r:id="rId9"/>
    <p:sldId id="323" r:id="rId10"/>
    <p:sldId id="301" r:id="rId11"/>
    <p:sldId id="324" r:id="rId12"/>
    <p:sldId id="325" r:id="rId13"/>
    <p:sldId id="326" r:id="rId14"/>
    <p:sldId id="302" r:id="rId15"/>
    <p:sldId id="319" r:id="rId16"/>
    <p:sldId id="303" r:id="rId17"/>
    <p:sldId id="304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97B650-3DC5-48BA-B89D-4E19FBE3A73E}" v="648" dt="2020-08-10T20:22:56.8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497B650-3DC5-48BA-B89D-4E19FBE3A73E}"/>
    <pc:docChg chg="undo custSel addSld delSld modSld sldOrd modMainMaster">
      <pc:chgData name="Danielle" userId="e2554c37-e717-43a0-ba79-1183ca921ccd" providerId="ADAL" clId="{7497B650-3DC5-48BA-B89D-4E19FBE3A73E}" dt="2020-08-10T20:23:10.325" v="1201" actId="1035"/>
      <pc:docMkLst>
        <pc:docMk/>
      </pc:docMkLst>
      <pc:sldChg chg="addSp delSp modSp del mod">
        <pc:chgData name="Danielle" userId="e2554c37-e717-43a0-ba79-1183ca921ccd" providerId="ADAL" clId="{7497B650-3DC5-48BA-B89D-4E19FBE3A73E}" dt="2020-08-10T19:02:13.373" v="144" actId="47"/>
        <pc:sldMkLst>
          <pc:docMk/>
          <pc:sldMk cId="1016894082" sldId="296"/>
        </pc:sldMkLst>
        <pc:spChg chg="mod">
          <ac:chgData name="Danielle" userId="e2554c37-e717-43a0-ba79-1183ca921ccd" providerId="ADAL" clId="{7497B650-3DC5-48BA-B89D-4E19FBE3A73E}" dt="2020-08-10T18:54:20.386" v="22" actId="20577"/>
          <ac:spMkLst>
            <pc:docMk/>
            <pc:sldMk cId="1016894082" sldId="296"/>
            <ac:spMk id="6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8:54:07.883" v="15" actId="255"/>
          <ac:spMkLst>
            <pc:docMk/>
            <pc:sldMk cId="1016894082" sldId="296"/>
            <ac:spMk id="7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8:54:07.883" v="15" actId="255"/>
          <ac:spMkLst>
            <pc:docMk/>
            <pc:sldMk cId="1016894082" sldId="296"/>
            <ac:spMk id="8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8:54:07.883" v="15" actId="255"/>
          <ac:spMkLst>
            <pc:docMk/>
            <pc:sldMk cId="1016894082" sldId="296"/>
            <ac:spMk id="9" creationId="{00000000-0000-0000-0000-000000000000}"/>
          </ac:spMkLst>
        </pc:spChg>
        <pc:spChg chg="add del mod">
          <ac:chgData name="Danielle" userId="e2554c37-e717-43a0-ba79-1183ca921ccd" providerId="ADAL" clId="{7497B650-3DC5-48BA-B89D-4E19FBE3A73E}" dt="2020-08-10T18:59:27.374" v="86" actId="478"/>
          <ac:spMkLst>
            <pc:docMk/>
            <pc:sldMk cId="1016894082" sldId="296"/>
            <ac:spMk id="10" creationId="{9BF1563F-5304-460F-9A57-A08DE8D013B7}"/>
          </ac:spMkLst>
        </pc:spChg>
        <pc:spChg chg="add del mod">
          <ac:chgData name="Danielle" userId="e2554c37-e717-43a0-ba79-1183ca921ccd" providerId="ADAL" clId="{7497B650-3DC5-48BA-B89D-4E19FBE3A73E}" dt="2020-08-10T19:00:17.036" v="104" actId="21"/>
          <ac:spMkLst>
            <pc:docMk/>
            <pc:sldMk cId="1016894082" sldId="296"/>
            <ac:spMk id="11" creationId="{7100F73F-8EA9-4452-B606-92F1EADFBE4A}"/>
          </ac:spMkLst>
        </pc:spChg>
        <pc:spChg chg="add del">
          <ac:chgData name="Danielle" userId="e2554c37-e717-43a0-ba79-1183ca921ccd" providerId="ADAL" clId="{7497B650-3DC5-48BA-B89D-4E19FBE3A73E}" dt="2020-08-10T19:00:17.036" v="104" actId="21"/>
          <ac:spMkLst>
            <pc:docMk/>
            <pc:sldMk cId="1016894082" sldId="296"/>
            <ac:spMk id="13" creationId="{EFE0CAB9-2571-4D19-A541-B4FB9C4BE7FD}"/>
          </ac:spMkLst>
        </pc:spChg>
        <pc:spChg chg="add del mod">
          <ac:chgData name="Danielle" userId="e2554c37-e717-43a0-ba79-1183ca921ccd" providerId="ADAL" clId="{7497B650-3DC5-48BA-B89D-4E19FBE3A73E}" dt="2020-08-10T19:00:17.036" v="104" actId="21"/>
          <ac:spMkLst>
            <pc:docMk/>
            <pc:sldMk cId="1016894082" sldId="296"/>
            <ac:spMk id="15" creationId="{3570332B-520F-4CDF-97D5-0EE8B26357F4}"/>
          </ac:spMkLst>
        </pc:spChg>
        <pc:graphicFrameChg chg="add del mod modGraphic">
          <ac:chgData name="Danielle" userId="e2554c37-e717-43a0-ba79-1183ca921ccd" providerId="ADAL" clId="{7497B650-3DC5-48BA-B89D-4E19FBE3A73E}" dt="2020-08-10T18:55:19.940" v="29" actId="478"/>
          <ac:graphicFrameMkLst>
            <pc:docMk/>
            <pc:sldMk cId="1016894082" sldId="296"/>
            <ac:graphicFrameMk id="4" creationId="{65A1996A-2B64-4AD1-A010-E439D7FFD6E0}"/>
          </ac:graphicFrameMkLst>
        </pc:graphicFrameChg>
        <pc:picChg chg="mod">
          <ac:chgData name="Danielle" userId="e2554c37-e717-43a0-ba79-1183ca921ccd" providerId="ADAL" clId="{7497B650-3DC5-48BA-B89D-4E19FBE3A73E}" dt="2020-08-10T18:54:07.883" v="15" actId="255"/>
          <ac:picMkLst>
            <pc:docMk/>
            <pc:sldMk cId="1016894082" sldId="296"/>
            <ac:picMk id="2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4:07.883" v="15" actId="255"/>
          <ac:picMkLst>
            <pc:docMk/>
            <pc:sldMk cId="1016894082" sldId="296"/>
            <ac:picMk id="3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4:07.883" v="15" actId="255"/>
          <ac:picMkLst>
            <pc:docMk/>
            <pc:sldMk cId="1016894082" sldId="296"/>
            <ac:picMk id="5" creationId="{00000000-0000-0000-0000-000000000000}"/>
          </ac:picMkLst>
        </pc:picChg>
      </pc:sldChg>
      <pc:sldChg chg="modSp mod">
        <pc:chgData name="Danielle" userId="e2554c37-e717-43a0-ba79-1183ca921ccd" providerId="ADAL" clId="{7497B650-3DC5-48BA-B89D-4E19FBE3A73E}" dt="2020-08-10T19:31:00.034" v="708" actId="20577"/>
        <pc:sldMkLst>
          <pc:docMk/>
          <pc:sldMk cId="3384735617" sldId="301"/>
        </pc:sldMkLst>
        <pc:spChg chg="mod">
          <ac:chgData name="Danielle" userId="e2554c37-e717-43a0-ba79-1183ca921ccd" providerId="ADAL" clId="{7497B650-3DC5-48BA-B89D-4E19FBE3A73E}" dt="2020-08-10T19:29:37.142" v="686" actId="2711"/>
          <ac:spMkLst>
            <pc:docMk/>
            <pc:sldMk cId="3384735617" sldId="301"/>
            <ac:spMk id="13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29:37.142" v="686" actId="2711"/>
          <ac:spMkLst>
            <pc:docMk/>
            <pc:sldMk cId="3384735617" sldId="301"/>
            <ac:spMk id="15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29:45.734" v="687"/>
          <ac:spMkLst>
            <pc:docMk/>
            <pc:sldMk cId="3384735617" sldId="301"/>
            <ac:spMk id="26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30:04.184" v="692" actId="20577"/>
          <ac:spMkLst>
            <pc:docMk/>
            <pc:sldMk cId="3384735617" sldId="301"/>
            <ac:spMk id="27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30:50.570" v="706" actId="20577"/>
          <ac:spMkLst>
            <pc:docMk/>
            <pc:sldMk cId="3384735617" sldId="301"/>
            <ac:spMk id="29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31:00.034" v="708" actId="20577"/>
          <ac:spMkLst>
            <pc:docMk/>
            <pc:sldMk cId="3384735617" sldId="301"/>
            <ac:spMk id="30" creationId="{00000000-0000-0000-0000-000000000000}"/>
          </ac:spMkLst>
        </pc:spChg>
        <pc:grpChg chg="mod">
          <ac:chgData name="Danielle" userId="e2554c37-e717-43a0-ba79-1183ca921ccd" providerId="ADAL" clId="{7497B650-3DC5-48BA-B89D-4E19FBE3A73E}" dt="2020-08-10T19:30:17.232" v="694" actId="1076"/>
          <ac:grpSpMkLst>
            <pc:docMk/>
            <pc:sldMk cId="3384735617" sldId="301"/>
            <ac:grpSpMk id="28" creationId="{00000000-0000-0000-0000-000000000000}"/>
          </ac:grpSpMkLst>
        </pc:grpChg>
      </pc:sldChg>
      <pc:sldChg chg="addSp delSp modSp mod">
        <pc:chgData name="Danielle" userId="e2554c37-e717-43a0-ba79-1183ca921ccd" providerId="ADAL" clId="{7497B650-3DC5-48BA-B89D-4E19FBE3A73E}" dt="2020-08-10T20:23:10.325" v="1201" actId="1035"/>
        <pc:sldMkLst>
          <pc:docMk/>
          <pc:sldMk cId="2643739710" sldId="303"/>
        </pc:sldMkLst>
        <pc:spChg chg="add del mod">
          <ac:chgData name="Danielle" userId="e2554c37-e717-43a0-ba79-1183ca921ccd" providerId="ADAL" clId="{7497B650-3DC5-48BA-B89D-4E19FBE3A73E}" dt="2020-08-10T19:56:26.379" v="845" actId="478"/>
          <ac:spMkLst>
            <pc:docMk/>
            <pc:sldMk cId="2643739710" sldId="303"/>
            <ac:spMk id="2" creationId="{1AC121A3-8756-4EA2-8BE6-F3B1C07160BA}"/>
          </ac:spMkLst>
        </pc:spChg>
        <pc:spChg chg="mod">
          <ac:chgData name="Danielle" userId="e2554c37-e717-43a0-ba79-1183ca921ccd" providerId="ADAL" clId="{7497B650-3DC5-48BA-B89D-4E19FBE3A73E}" dt="2020-08-10T20:23:10.325" v="1201" actId="1035"/>
          <ac:spMkLst>
            <pc:docMk/>
            <pc:sldMk cId="2643739710" sldId="303"/>
            <ac:spMk id="5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6:41.383" v="851" actId="2711"/>
          <ac:spMkLst>
            <pc:docMk/>
            <pc:sldMk cId="2643739710" sldId="303"/>
            <ac:spMk id="6" creationId="{00000000-0000-0000-0000-000000000000}"/>
          </ac:spMkLst>
        </pc:spChg>
      </pc:sldChg>
      <pc:sldChg chg="modSp mod">
        <pc:chgData name="Danielle" userId="e2554c37-e717-43a0-ba79-1183ca921ccd" providerId="ADAL" clId="{7497B650-3DC5-48BA-B89D-4E19FBE3A73E}" dt="2020-08-10T19:49:45.693" v="838" actId="2711"/>
        <pc:sldMkLst>
          <pc:docMk/>
          <pc:sldMk cId="3635673510" sldId="304"/>
        </pc:sldMkLst>
        <pc:spChg chg="mod">
          <ac:chgData name="Danielle" userId="e2554c37-e717-43a0-ba79-1183ca921ccd" providerId="ADAL" clId="{7497B650-3DC5-48BA-B89D-4E19FBE3A73E}" dt="2020-08-10T19:49:45.693" v="838" actId="2711"/>
          <ac:spMkLst>
            <pc:docMk/>
            <pc:sldMk cId="3635673510" sldId="304"/>
            <ac:spMk id="3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49:45.693" v="838" actId="2711"/>
          <ac:spMkLst>
            <pc:docMk/>
            <pc:sldMk cId="3635673510" sldId="304"/>
            <ac:spMk id="4" creationId="{00000000-0000-0000-0000-000000000000}"/>
          </ac:spMkLst>
        </pc:spChg>
      </pc:sldChg>
      <pc:sldChg chg="addSp modSp mod">
        <pc:chgData name="Danielle" userId="e2554c37-e717-43a0-ba79-1183ca921ccd" providerId="ADAL" clId="{7497B650-3DC5-48BA-B89D-4E19FBE3A73E}" dt="2020-08-10T19:58:57.319" v="864"/>
        <pc:sldMkLst>
          <pc:docMk/>
          <pc:sldMk cId="3628652705" sldId="305"/>
        </pc:sldMkLst>
        <pc:spChg chg="mod">
          <ac:chgData name="Danielle" userId="e2554c37-e717-43a0-ba79-1183ca921ccd" providerId="ADAL" clId="{7497B650-3DC5-48BA-B89D-4E19FBE3A73E}" dt="2020-08-10T19:20:40.986" v="465" actId="115"/>
          <ac:spMkLst>
            <pc:docMk/>
            <pc:sldMk cId="3628652705" sldId="305"/>
            <ac:spMk id="2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21:00.154" v="469" actId="164"/>
          <ac:spMkLst>
            <pc:docMk/>
            <pc:sldMk cId="3628652705" sldId="305"/>
            <ac:spMk id="3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21:00.154" v="469" actId="164"/>
          <ac:spMkLst>
            <pc:docMk/>
            <pc:sldMk cId="3628652705" sldId="305"/>
            <ac:spMk id="4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8:57.319" v="864"/>
          <ac:spMkLst>
            <pc:docMk/>
            <pc:sldMk cId="3628652705" sldId="305"/>
            <ac:spMk id="5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21:31.198" v="483" actId="20577"/>
          <ac:spMkLst>
            <pc:docMk/>
            <pc:sldMk cId="3628652705" sldId="305"/>
            <ac:spMk id="6" creationId="{00000000-0000-0000-0000-000000000000}"/>
          </ac:spMkLst>
        </pc:spChg>
        <pc:grpChg chg="add mod">
          <ac:chgData name="Danielle" userId="e2554c37-e717-43a0-ba79-1183ca921ccd" providerId="ADAL" clId="{7497B650-3DC5-48BA-B89D-4E19FBE3A73E}" dt="2020-08-10T19:21:09.587" v="471" actId="1076"/>
          <ac:grpSpMkLst>
            <pc:docMk/>
            <pc:sldMk cId="3628652705" sldId="305"/>
            <ac:grpSpMk id="7" creationId="{6E504E2D-165C-4B05-9C72-FB5205B9C140}"/>
          </ac:grpSpMkLst>
        </pc:grpChg>
      </pc:sldChg>
      <pc:sldChg chg="addSp delSp modSp mod delAnim modAnim">
        <pc:chgData name="Danielle" userId="e2554c37-e717-43a0-ba79-1183ca921ccd" providerId="ADAL" clId="{7497B650-3DC5-48BA-B89D-4E19FBE3A73E}" dt="2020-08-10T19:59:04.535" v="866"/>
        <pc:sldMkLst>
          <pc:docMk/>
          <pc:sldMk cId="1613250145" sldId="306"/>
        </pc:sldMkLst>
        <pc:spChg chg="del">
          <ac:chgData name="Danielle" userId="e2554c37-e717-43a0-ba79-1183ca921ccd" providerId="ADAL" clId="{7497B650-3DC5-48BA-B89D-4E19FBE3A73E}" dt="2020-08-10T19:21:41.187" v="484" actId="478"/>
          <ac:spMkLst>
            <pc:docMk/>
            <pc:sldMk cId="1613250145" sldId="306"/>
            <ac:spMk id="2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04.535" v="866"/>
          <ac:spMkLst>
            <pc:docMk/>
            <pc:sldMk cId="1613250145" sldId="306"/>
            <ac:spMk id="3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04.535" v="866"/>
          <ac:spMkLst>
            <pc:docMk/>
            <pc:sldMk cId="1613250145" sldId="306"/>
            <ac:spMk id="5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04.535" v="866"/>
          <ac:spMkLst>
            <pc:docMk/>
            <pc:sldMk cId="1613250145" sldId="306"/>
            <ac:spMk id="6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04.535" v="866"/>
          <ac:spMkLst>
            <pc:docMk/>
            <pc:sldMk cId="1613250145" sldId="306"/>
            <ac:spMk id="7" creationId="{00000000-0000-0000-0000-000000000000}"/>
          </ac:spMkLst>
        </pc:spChg>
        <pc:spChg chg="del">
          <ac:chgData name="Danielle" userId="e2554c37-e717-43a0-ba79-1183ca921ccd" providerId="ADAL" clId="{7497B650-3DC5-48BA-B89D-4E19FBE3A73E}" dt="2020-08-10T19:21:42.973" v="485" actId="478"/>
          <ac:spMkLst>
            <pc:docMk/>
            <pc:sldMk cId="1613250145" sldId="306"/>
            <ac:spMk id="8" creationId="{00000000-0000-0000-0000-000000000000}"/>
          </ac:spMkLst>
        </pc:spChg>
        <pc:spChg chg="add mod">
          <ac:chgData name="Danielle" userId="e2554c37-e717-43a0-ba79-1183ca921ccd" providerId="ADAL" clId="{7497B650-3DC5-48BA-B89D-4E19FBE3A73E}" dt="2020-08-10T19:21:57.613" v="489"/>
          <ac:spMkLst>
            <pc:docMk/>
            <pc:sldMk cId="1613250145" sldId="306"/>
            <ac:spMk id="9" creationId="{DF75F472-8BD6-4961-8B53-0B3267C1A789}"/>
          </ac:spMkLst>
        </pc:spChg>
        <pc:spChg chg="add mod">
          <ac:chgData name="Danielle" userId="e2554c37-e717-43a0-ba79-1183ca921ccd" providerId="ADAL" clId="{7497B650-3DC5-48BA-B89D-4E19FBE3A73E}" dt="2020-08-10T19:22:01.358" v="490" actId="20577"/>
          <ac:spMkLst>
            <pc:docMk/>
            <pc:sldMk cId="1613250145" sldId="306"/>
            <ac:spMk id="10" creationId="{D05230A6-515A-412A-9916-6FDDC23E1DEA}"/>
          </ac:spMkLst>
        </pc:spChg>
        <pc:grpChg chg="add mod">
          <ac:chgData name="Danielle" userId="e2554c37-e717-43a0-ba79-1183ca921ccd" providerId="ADAL" clId="{7497B650-3DC5-48BA-B89D-4E19FBE3A73E}" dt="2020-08-10T19:59:04.535" v="866"/>
          <ac:grpSpMkLst>
            <pc:docMk/>
            <pc:sldMk cId="1613250145" sldId="306"/>
            <ac:grpSpMk id="4" creationId="{CA136DB5-CBAC-4A63-8C7B-B14AD0BAA7CF}"/>
          </ac:grpSpMkLst>
        </pc:grpChg>
      </pc:sldChg>
      <pc:sldChg chg="addSp delSp modSp mod delAnim modAnim">
        <pc:chgData name="Danielle" userId="e2554c37-e717-43a0-ba79-1183ca921ccd" providerId="ADAL" clId="{7497B650-3DC5-48BA-B89D-4E19FBE3A73E}" dt="2020-08-10T19:59:11.215" v="868"/>
        <pc:sldMkLst>
          <pc:docMk/>
          <pc:sldMk cId="13243712" sldId="307"/>
        </pc:sldMkLst>
        <pc:spChg chg="del">
          <ac:chgData name="Danielle" userId="e2554c37-e717-43a0-ba79-1183ca921ccd" providerId="ADAL" clId="{7497B650-3DC5-48BA-B89D-4E19FBE3A73E}" dt="2020-08-10T19:23:02.733" v="492" actId="478"/>
          <ac:spMkLst>
            <pc:docMk/>
            <pc:sldMk cId="13243712" sldId="307"/>
            <ac:spMk id="2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08.855" v="867"/>
          <ac:spMkLst>
            <pc:docMk/>
            <pc:sldMk cId="13243712" sldId="307"/>
            <ac:spMk id="3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11.215" v="868"/>
          <ac:spMkLst>
            <pc:docMk/>
            <pc:sldMk cId="13243712" sldId="307"/>
            <ac:spMk id="5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08.855" v="867"/>
          <ac:spMkLst>
            <pc:docMk/>
            <pc:sldMk cId="13243712" sldId="307"/>
            <ac:spMk id="6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08.855" v="867"/>
          <ac:spMkLst>
            <pc:docMk/>
            <pc:sldMk cId="13243712" sldId="307"/>
            <ac:spMk id="7" creationId="{00000000-0000-0000-0000-000000000000}"/>
          </ac:spMkLst>
        </pc:spChg>
        <pc:spChg chg="del">
          <ac:chgData name="Danielle" userId="e2554c37-e717-43a0-ba79-1183ca921ccd" providerId="ADAL" clId="{7497B650-3DC5-48BA-B89D-4E19FBE3A73E}" dt="2020-08-10T19:23:04.527" v="493" actId="478"/>
          <ac:spMkLst>
            <pc:docMk/>
            <pc:sldMk cId="13243712" sldId="307"/>
            <ac:spMk id="8" creationId="{00000000-0000-0000-0000-000000000000}"/>
          </ac:spMkLst>
        </pc:spChg>
        <pc:spChg chg="add mod">
          <ac:chgData name="Danielle" userId="e2554c37-e717-43a0-ba79-1183ca921ccd" providerId="ADAL" clId="{7497B650-3DC5-48BA-B89D-4E19FBE3A73E}" dt="2020-08-10T19:23:17.295" v="497"/>
          <ac:spMkLst>
            <pc:docMk/>
            <pc:sldMk cId="13243712" sldId="307"/>
            <ac:spMk id="10" creationId="{E42F0D0E-6DA5-46FC-B7B0-D441F09E7316}"/>
          </ac:spMkLst>
        </pc:spChg>
        <pc:spChg chg="add mod">
          <ac:chgData name="Danielle" userId="e2554c37-e717-43a0-ba79-1183ca921ccd" providerId="ADAL" clId="{7497B650-3DC5-48BA-B89D-4E19FBE3A73E}" dt="2020-08-10T19:23:26.648" v="503" actId="20577"/>
          <ac:spMkLst>
            <pc:docMk/>
            <pc:sldMk cId="13243712" sldId="307"/>
            <ac:spMk id="11" creationId="{BE800E05-AE58-4D24-B9BC-42C692302C3C}"/>
          </ac:spMkLst>
        </pc:spChg>
        <pc:grpChg chg="mod">
          <ac:chgData name="Danielle" userId="e2554c37-e717-43a0-ba79-1183ca921ccd" providerId="ADAL" clId="{7497B650-3DC5-48BA-B89D-4E19FBE3A73E}" dt="2020-08-10T19:59:08.855" v="867"/>
          <ac:grpSpMkLst>
            <pc:docMk/>
            <pc:sldMk cId="13243712" sldId="307"/>
            <ac:grpSpMk id="4" creationId="{00000000-0000-0000-0000-000000000000}"/>
          </ac:grpSpMkLst>
        </pc:grpChg>
        <pc:grpChg chg="add mod">
          <ac:chgData name="Danielle" userId="e2554c37-e717-43a0-ba79-1183ca921ccd" providerId="ADAL" clId="{7497B650-3DC5-48BA-B89D-4E19FBE3A73E}" dt="2020-08-10T19:59:08.855" v="867"/>
          <ac:grpSpMkLst>
            <pc:docMk/>
            <pc:sldMk cId="13243712" sldId="307"/>
            <ac:grpSpMk id="9" creationId="{89078A85-C5C8-4DB6-BA83-DEB31FFEBFB5}"/>
          </ac:grpSpMkLst>
        </pc:grpChg>
      </pc:sldChg>
      <pc:sldChg chg="addSp delSp modSp mod delAnim modAnim">
        <pc:chgData name="Danielle" userId="e2554c37-e717-43a0-ba79-1183ca921ccd" providerId="ADAL" clId="{7497B650-3DC5-48BA-B89D-4E19FBE3A73E}" dt="2020-08-10T20:00:26.931" v="882"/>
        <pc:sldMkLst>
          <pc:docMk/>
          <pc:sldMk cId="2586005723" sldId="308"/>
        </pc:sldMkLst>
        <pc:spChg chg="mod">
          <ac:chgData name="Danielle" userId="e2554c37-e717-43a0-ba79-1183ca921ccd" providerId="ADAL" clId="{7497B650-3DC5-48BA-B89D-4E19FBE3A73E}" dt="2020-08-10T20:00:26.931" v="882"/>
          <ac:spMkLst>
            <pc:docMk/>
            <pc:sldMk cId="2586005723" sldId="308"/>
            <ac:spMk id="2" creationId="{00000000-0000-0000-0000-000000000000}"/>
          </ac:spMkLst>
        </pc:spChg>
        <pc:spChg chg="del">
          <ac:chgData name="Danielle" userId="e2554c37-e717-43a0-ba79-1183ca921ccd" providerId="ADAL" clId="{7497B650-3DC5-48BA-B89D-4E19FBE3A73E}" dt="2020-08-10T19:24:03.959" v="504" actId="478"/>
          <ac:spMkLst>
            <pc:docMk/>
            <pc:sldMk cId="2586005723" sldId="308"/>
            <ac:spMk id="8" creationId="{00000000-0000-0000-0000-000000000000}"/>
          </ac:spMkLst>
        </pc:spChg>
        <pc:spChg chg="del">
          <ac:chgData name="Danielle" userId="e2554c37-e717-43a0-ba79-1183ca921ccd" providerId="ADAL" clId="{7497B650-3DC5-48BA-B89D-4E19FBE3A73E}" dt="2020-08-10T19:24:03.959" v="504" actId="478"/>
          <ac:spMkLst>
            <pc:docMk/>
            <pc:sldMk cId="2586005723" sldId="308"/>
            <ac:spMk id="10" creationId="{00000000-0000-0000-0000-000000000000}"/>
          </ac:spMkLst>
        </pc:spChg>
        <pc:spChg chg="del">
          <ac:chgData name="Danielle" userId="e2554c37-e717-43a0-ba79-1183ca921ccd" providerId="ADAL" clId="{7497B650-3DC5-48BA-B89D-4E19FBE3A73E}" dt="2020-08-10T19:24:03.959" v="504" actId="478"/>
          <ac:spMkLst>
            <pc:docMk/>
            <pc:sldMk cId="2586005723" sldId="308"/>
            <ac:spMk id="11" creationId="{00000000-0000-0000-0000-000000000000}"/>
          </ac:spMkLst>
        </pc:spChg>
        <pc:spChg chg="del">
          <ac:chgData name="Danielle" userId="e2554c37-e717-43a0-ba79-1183ca921ccd" providerId="ADAL" clId="{7497B650-3DC5-48BA-B89D-4E19FBE3A73E}" dt="2020-08-10T19:24:03.959" v="504" actId="478"/>
          <ac:spMkLst>
            <pc:docMk/>
            <pc:sldMk cId="2586005723" sldId="308"/>
            <ac:spMk id="12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17.995" v="870"/>
          <ac:spMkLst>
            <pc:docMk/>
            <pc:sldMk cId="2586005723" sldId="308"/>
            <ac:spMk id="14" creationId="{FBD45CD1-DC23-482A-8279-FCBC7EF9759B}"/>
          </ac:spMkLst>
        </pc:spChg>
        <pc:spChg chg="mod">
          <ac:chgData name="Danielle" userId="e2554c37-e717-43a0-ba79-1183ca921ccd" providerId="ADAL" clId="{7497B650-3DC5-48BA-B89D-4E19FBE3A73E}" dt="2020-08-10T19:59:15.789" v="869"/>
          <ac:spMkLst>
            <pc:docMk/>
            <pc:sldMk cId="2586005723" sldId="308"/>
            <ac:spMk id="16" creationId="{11EB21A9-553F-40D6-B4B1-6C1DCD3A98A1}"/>
          </ac:spMkLst>
        </pc:spChg>
        <pc:spChg chg="mod">
          <ac:chgData name="Danielle" userId="e2554c37-e717-43a0-ba79-1183ca921ccd" providerId="ADAL" clId="{7497B650-3DC5-48BA-B89D-4E19FBE3A73E}" dt="2020-08-10T19:59:15.789" v="869"/>
          <ac:spMkLst>
            <pc:docMk/>
            <pc:sldMk cId="2586005723" sldId="308"/>
            <ac:spMk id="17" creationId="{84C76C81-976B-4155-9C06-0A81462437B2}"/>
          </ac:spMkLst>
        </pc:spChg>
        <pc:spChg chg="mod">
          <ac:chgData name="Danielle" userId="e2554c37-e717-43a0-ba79-1183ca921ccd" providerId="ADAL" clId="{7497B650-3DC5-48BA-B89D-4E19FBE3A73E}" dt="2020-08-10T19:59:15.789" v="869"/>
          <ac:spMkLst>
            <pc:docMk/>
            <pc:sldMk cId="2586005723" sldId="308"/>
            <ac:spMk id="18" creationId="{4564625E-1751-4724-ABBE-5BC2F7E9E8B2}"/>
          </ac:spMkLst>
        </pc:spChg>
        <pc:grpChg chg="del">
          <ac:chgData name="Danielle" userId="e2554c37-e717-43a0-ba79-1183ca921ccd" providerId="ADAL" clId="{7497B650-3DC5-48BA-B89D-4E19FBE3A73E}" dt="2020-08-10T19:24:11.606" v="505" actId="478"/>
          <ac:grpSpMkLst>
            <pc:docMk/>
            <pc:sldMk cId="2586005723" sldId="308"/>
            <ac:grpSpMk id="9" creationId="{00000000-0000-0000-0000-000000000000}"/>
          </ac:grpSpMkLst>
        </pc:grpChg>
        <pc:grpChg chg="add mod">
          <ac:chgData name="Danielle" userId="e2554c37-e717-43a0-ba79-1183ca921ccd" providerId="ADAL" clId="{7497B650-3DC5-48BA-B89D-4E19FBE3A73E}" dt="2020-08-10T19:59:15.789" v="869"/>
          <ac:grpSpMkLst>
            <pc:docMk/>
            <pc:sldMk cId="2586005723" sldId="308"/>
            <ac:grpSpMk id="13" creationId="{7FDB610B-35D0-4817-AD48-F9B6EFE65BD2}"/>
          </ac:grpSpMkLst>
        </pc:grpChg>
        <pc:grpChg chg="mod">
          <ac:chgData name="Danielle" userId="e2554c37-e717-43a0-ba79-1183ca921ccd" providerId="ADAL" clId="{7497B650-3DC5-48BA-B89D-4E19FBE3A73E}" dt="2020-08-10T19:59:15.789" v="869"/>
          <ac:grpSpMkLst>
            <pc:docMk/>
            <pc:sldMk cId="2586005723" sldId="308"/>
            <ac:grpSpMk id="15" creationId="{D92D75A1-71BA-4B28-B2E0-8C51DB46BDB9}"/>
          </ac:grpSpMkLst>
        </pc:grpChg>
      </pc:sldChg>
      <pc:sldChg chg="modSp del mod">
        <pc:chgData name="Danielle" userId="e2554c37-e717-43a0-ba79-1183ca921ccd" providerId="ADAL" clId="{7497B650-3DC5-48BA-B89D-4E19FBE3A73E}" dt="2020-08-10T19:34:29.560" v="771" actId="47"/>
        <pc:sldMkLst>
          <pc:docMk/>
          <pc:sldMk cId="1251973135" sldId="310"/>
        </pc:sldMkLst>
        <pc:spChg chg="mod">
          <ac:chgData name="Danielle" userId="e2554c37-e717-43a0-ba79-1183ca921ccd" providerId="ADAL" clId="{7497B650-3DC5-48BA-B89D-4E19FBE3A73E}" dt="2020-08-10T19:32:07.469" v="711" actId="2711"/>
          <ac:spMkLst>
            <pc:docMk/>
            <pc:sldMk cId="1251973135" sldId="310"/>
            <ac:spMk id="3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32:07.469" v="711" actId="2711"/>
          <ac:spMkLst>
            <pc:docMk/>
            <pc:sldMk cId="1251973135" sldId="310"/>
            <ac:spMk id="5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32:07.469" v="711" actId="2711"/>
          <ac:spMkLst>
            <pc:docMk/>
            <pc:sldMk cId="1251973135" sldId="310"/>
            <ac:spMk id="6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32:07.469" v="711" actId="2711"/>
          <ac:spMkLst>
            <pc:docMk/>
            <pc:sldMk cId="1251973135" sldId="310"/>
            <ac:spMk id="7" creationId="{00000000-0000-0000-0000-000000000000}"/>
          </ac:spMkLst>
        </pc:spChg>
      </pc:sldChg>
      <pc:sldChg chg="addSp delSp modSp mod ord modClrScheme chgLayout">
        <pc:chgData name="Danielle" userId="e2554c37-e717-43a0-ba79-1183ca921ccd" providerId="ADAL" clId="{7497B650-3DC5-48BA-B89D-4E19FBE3A73E}" dt="2020-08-10T19:14:21.604" v="369" actId="1582"/>
        <pc:sldMkLst>
          <pc:docMk/>
          <pc:sldMk cId="3472073164" sldId="311"/>
        </pc:sldMkLst>
        <pc:spChg chg="add mod">
          <ac:chgData name="Danielle" userId="e2554c37-e717-43a0-ba79-1183ca921ccd" providerId="ADAL" clId="{7497B650-3DC5-48BA-B89D-4E19FBE3A73E}" dt="2020-08-10T19:10:47.597" v="326" actId="1076"/>
          <ac:spMkLst>
            <pc:docMk/>
            <pc:sldMk cId="3472073164" sldId="311"/>
            <ac:spMk id="2" creationId="{406E65B3-B9E0-484B-A4AF-010E6780039A}"/>
          </ac:spMkLst>
        </pc:spChg>
        <pc:spChg chg="add mod">
          <ac:chgData name="Danielle" userId="e2554c37-e717-43a0-ba79-1183ca921ccd" providerId="ADAL" clId="{7497B650-3DC5-48BA-B89D-4E19FBE3A73E}" dt="2020-08-10T19:13:13.762" v="354" actId="1076"/>
          <ac:spMkLst>
            <pc:docMk/>
            <pc:sldMk cId="3472073164" sldId="311"/>
            <ac:spMk id="4" creationId="{8AA5774C-DE77-4C43-A864-9D4D1153014A}"/>
          </ac:spMkLst>
        </pc:spChg>
        <pc:spChg chg="add mod">
          <ac:chgData name="Danielle" userId="e2554c37-e717-43a0-ba79-1183ca921ccd" providerId="ADAL" clId="{7497B650-3DC5-48BA-B89D-4E19FBE3A73E}" dt="2020-08-10T19:13:22.144" v="355" actId="1076"/>
          <ac:spMkLst>
            <pc:docMk/>
            <pc:sldMk cId="3472073164" sldId="311"/>
            <ac:spMk id="5" creationId="{B9280C7E-9732-4349-9D59-D067577D133C}"/>
          </ac:spMkLst>
        </pc:spChg>
        <pc:spChg chg="add mod">
          <ac:chgData name="Danielle" userId="e2554c37-e717-43a0-ba79-1183ca921ccd" providerId="ADAL" clId="{7497B650-3DC5-48BA-B89D-4E19FBE3A73E}" dt="2020-08-10T19:13:49.300" v="363" actId="1076"/>
          <ac:spMkLst>
            <pc:docMk/>
            <pc:sldMk cId="3472073164" sldId="311"/>
            <ac:spMk id="7" creationId="{A519148E-EFC9-443C-AE4E-2F9ED9D8DBA2}"/>
          </ac:spMkLst>
        </pc:spChg>
        <pc:spChg chg="add mod">
          <ac:chgData name="Danielle" userId="e2554c37-e717-43a0-ba79-1183ca921ccd" providerId="ADAL" clId="{7497B650-3DC5-48BA-B89D-4E19FBE3A73E}" dt="2020-08-10T19:13:53.860" v="364" actId="1076"/>
          <ac:spMkLst>
            <pc:docMk/>
            <pc:sldMk cId="3472073164" sldId="311"/>
            <ac:spMk id="9" creationId="{AF1875EC-AA02-4981-BE6C-9B1B0D9A8ECF}"/>
          </ac:spMkLst>
        </pc:spChg>
        <pc:spChg chg="add mod">
          <ac:chgData name="Danielle" userId="e2554c37-e717-43a0-ba79-1183ca921ccd" providerId="ADAL" clId="{7497B650-3DC5-48BA-B89D-4E19FBE3A73E}" dt="2020-08-10T19:12:18.720" v="346" actId="1076"/>
          <ac:spMkLst>
            <pc:docMk/>
            <pc:sldMk cId="3472073164" sldId="311"/>
            <ac:spMk id="11" creationId="{09B0B325-7117-4947-A094-D2801D13E54A}"/>
          </ac:spMkLst>
        </pc:spChg>
        <pc:spChg chg="add mod">
          <ac:chgData name="Danielle" userId="e2554c37-e717-43a0-ba79-1183ca921ccd" providerId="ADAL" clId="{7497B650-3DC5-48BA-B89D-4E19FBE3A73E}" dt="2020-08-10T19:12:18.720" v="346" actId="1076"/>
          <ac:spMkLst>
            <pc:docMk/>
            <pc:sldMk cId="3472073164" sldId="311"/>
            <ac:spMk id="14" creationId="{4F892E32-2BEF-4A3C-B874-7620BD2878E7}"/>
          </ac:spMkLst>
        </pc:spChg>
        <pc:spChg chg="add mod">
          <ac:chgData name="Danielle" userId="e2554c37-e717-43a0-ba79-1183ca921ccd" providerId="ADAL" clId="{7497B650-3DC5-48BA-B89D-4E19FBE3A73E}" dt="2020-08-10T19:12:18.720" v="346" actId="1076"/>
          <ac:spMkLst>
            <pc:docMk/>
            <pc:sldMk cId="3472073164" sldId="311"/>
            <ac:spMk id="16" creationId="{127BD9F8-9296-4A84-9262-4C49D1F6A59E}"/>
          </ac:spMkLst>
        </pc:spChg>
        <pc:spChg chg="add mod">
          <ac:chgData name="Danielle" userId="e2554c37-e717-43a0-ba79-1183ca921ccd" providerId="ADAL" clId="{7497B650-3DC5-48BA-B89D-4E19FBE3A73E}" dt="2020-08-10T19:12:52.168" v="350" actId="1076"/>
          <ac:spMkLst>
            <pc:docMk/>
            <pc:sldMk cId="3472073164" sldId="311"/>
            <ac:spMk id="18" creationId="{EB35519D-67B7-41AE-802D-A211E92AAD01}"/>
          </ac:spMkLst>
        </pc:spChg>
        <pc:spChg chg="add mod">
          <ac:chgData name="Danielle" userId="e2554c37-e717-43a0-ba79-1183ca921ccd" providerId="ADAL" clId="{7497B650-3DC5-48BA-B89D-4E19FBE3A73E}" dt="2020-08-10T19:12:52.168" v="350" actId="1076"/>
          <ac:spMkLst>
            <pc:docMk/>
            <pc:sldMk cId="3472073164" sldId="311"/>
            <ac:spMk id="19" creationId="{46EDCD47-BC0B-4F40-B1C5-695D261E8E0F}"/>
          </ac:spMkLst>
        </pc:spChg>
        <pc:spChg chg="add mod">
          <ac:chgData name="Danielle" userId="e2554c37-e717-43a0-ba79-1183ca921ccd" providerId="ADAL" clId="{7497B650-3DC5-48BA-B89D-4E19FBE3A73E}" dt="2020-08-10T19:12:52.168" v="350" actId="1076"/>
          <ac:spMkLst>
            <pc:docMk/>
            <pc:sldMk cId="3472073164" sldId="311"/>
            <ac:spMk id="21" creationId="{ADDEF6BB-0E90-4BFF-9CF3-72B9D12CA9CE}"/>
          </ac:spMkLst>
        </pc:spChg>
        <pc:spChg chg="add mod">
          <ac:chgData name="Danielle" userId="e2554c37-e717-43a0-ba79-1183ca921ccd" providerId="ADAL" clId="{7497B650-3DC5-48BA-B89D-4E19FBE3A73E}" dt="2020-08-10T19:12:11.159" v="345" actId="1076"/>
          <ac:spMkLst>
            <pc:docMk/>
            <pc:sldMk cId="3472073164" sldId="311"/>
            <ac:spMk id="22" creationId="{497AB5BE-EDD7-47DA-9EFB-5135497D2810}"/>
          </ac:spMkLst>
        </pc:spChg>
        <pc:spChg chg="add mod">
          <ac:chgData name="Danielle" userId="e2554c37-e717-43a0-ba79-1183ca921ccd" providerId="ADAL" clId="{7497B650-3DC5-48BA-B89D-4E19FBE3A73E}" dt="2020-08-10T19:12:11.159" v="345" actId="1076"/>
          <ac:spMkLst>
            <pc:docMk/>
            <pc:sldMk cId="3472073164" sldId="311"/>
            <ac:spMk id="23" creationId="{D8FD04D8-8BD2-4771-8F8D-0DCD6D02A0E7}"/>
          </ac:spMkLst>
        </pc:spChg>
        <pc:spChg chg="add mod">
          <ac:chgData name="Danielle" userId="e2554c37-e717-43a0-ba79-1183ca921ccd" providerId="ADAL" clId="{7497B650-3DC5-48BA-B89D-4E19FBE3A73E}" dt="2020-08-10T19:12:11.159" v="345" actId="1076"/>
          <ac:spMkLst>
            <pc:docMk/>
            <pc:sldMk cId="3472073164" sldId="311"/>
            <ac:spMk id="25" creationId="{35703D46-A5E4-467D-BEF0-362AEBEA744C}"/>
          </ac:spMkLst>
        </pc:spChg>
        <pc:spChg chg="add mod">
          <ac:chgData name="Danielle" userId="e2554c37-e717-43a0-ba79-1183ca921ccd" providerId="ADAL" clId="{7497B650-3DC5-48BA-B89D-4E19FBE3A73E}" dt="2020-08-10T19:12:52.168" v="350" actId="1076"/>
          <ac:spMkLst>
            <pc:docMk/>
            <pc:sldMk cId="3472073164" sldId="311"/>
            <ac:spMk id="27" creationId="{7E5AD82B-A496-4E0E-90C0-CD7B6FAC998C}"/>
          </ac:spMkLst>
        </pc:spChg>
        <pc:spChg chg="add mod">
          <ac:chgData name="Danielle" userId="e2554c37-e717-43a0-ba79-1183ca921ccd" providerId="ADAL" clId="{7497B650-3DC5-48BA-B89D-4E19FBE3A73E}" dt="2020-08-10T19:12:52.168" v="350" actId="1076"/>
          <ac:spMkLst>
            <pc:docMk/>
            <pc:sldMk cId="3472073164" sldId="311"/>
            <ac:spMk id="28" creationId="{87621C8D-83D3-4181-AE55-9C342D767472}"/>
          </ac:spMkLst>
        </pc:spChg>
        <pc:spChg chg="add mod">
          <ac:chgData name="Danielle" userId="e2554c37-e717-43a0-ba79-1183ca921ccd" providerId="ADAL" clId="{7497B650-3DC5-48BA-B89D-4E19FBE3A73E}" dt="2020-08-10T19:12:52.168" v="350" actId="1076"/>
          <ac:spMkLst>
            <pc:docMk/>
            <pc:sldMk cId="3472073164" sldId="311"/>
            <ac:spMk id="30" creationId="{57C4F8E6-C393-4D89-9ADB-07CF6B71D22E}"/>
          </ac:spMkLst>
        </pc:spChg>
        <pc:picChg chg="del mod modCrop">
          <ac:chgData name="Danielle" userId="e2554c37-e717-43a0-ba79-1183ca921ccd" providerId="ADAL" clId="{7497B650-3DC5-48BA-B89D-4E19FBE3A73E}" dt="2020-08-10T19:12:00.616" v="344" actId="478"/>
          <ac:picMkLst>
            <pc:docMk/>
            <pc:sldMk cId="3472073164" sldId="311"/>
            <ac:picMk id="13" creationId="{00000000-0000-0000-0000-000000000000}"/>
          </ac:picMkLst>
        </pc:picChg>
        <pc:cxnChg chg="add mod">
          <ac:chgData name="Danielle" userId="e2554c37-e717-43a0-ba79-1183ca921ccd" providerId="ADAL" clId="{7497B650-3DC5-48BA-B89D-4E19FBE3A73E}" dt="2020-08-10T19:12:18.720" v="346" actId="1076"/>
          <ac:cxnSpMkLst>
            <pc:docMk/>
            <pc:sldMk cId="3472073164" sldId="311"/>
            <ac:cxnSpMk id="15" creationId="{B39149BD-8960-4C58-BE62-9FCE22D718EC}"/>
          </ac:cxnSpMkLst>
        </pc:cxnChg>
        <pc:cxnChg chg="add mod">
          <ac:chgData name="Danielle" userId="e2554c37-e717-43a0-ba79-1183ca921ccd" providerId="ADAL" clId="{7497B650-3DC5-48BA-B89D-4E19FBE3A73E}" dt="2020-08-10T19:12:52.168" v="350" actId="1076"/>
          <ac:cxnSpMkLst>
            <pc:docMk/>
            <pc:sldMk cId="3472073164" sldId="311"/>
            <ac:cxnSpMk id="20" creationId="{CAE01C41-8277-4FF1-867C-02BB54936D95}"/>
          </ac:cxnSpMkLst>
        </pc:cxnChg>
        <pc:cxnChg chg="add mod">
          <ac:chgData name="Danielle" userId="e2554c37-e717-43a0-ba79-1183ca921ccd" providerId="ADAL" clId="{7497B650-3DC5-48BA-B89D-4E19FBE3A73E}" dt="2020-08-10T19:12:11.159" v="345" actId="1076"/>
          <ac:cxnSpMkLst>
            <pc:docMk/>
            <pc:sldMk cId="3472073164" sldId="311"/>
            <ac:cxnSpMk id="24" creationId="{CC5B1BA9-1685-457F-9B2A-754019D01B7A}"/>
          </ac:cxnSpMkLst>
        </pc:cxnChg>
        <pc:cxnChg chg="add mod">
          <ac:chgData name="Danielle" userId="e2554c37-e717-43a0-ba79-1183ca921ccd" providerId="ADAL" clId="{7497B650-3DC5-48BA-B89D-4E19FBE3A73E}" dt="2020-08-10T19:12:52.168" v="350" actId="1076"/>
          <ac:cxnSpMkLst>
            <pc:docMk/>
            <pc:sldMk cId="3472073164" sldId="311"/>
            <ac:cxnSpMk id="29" creationId="{A016745E-F4C8-4F8B-B598-EE839EBFD200}"/>
          </ac:cxnSpMkLst>
        </pc:cxnChg>
        <pc:cxnChg chg="add mod">
          <ac:chgData name="Danielle" userId="e2554c37-e717-43a0-ba79-1183ca921ccd" providerId="ADAL" clId="{7497B650-3DC5-48BA-B89D-4E19FBE3A73E}" dt="2020-08-10T19:14:21.604" v="369" actId="1582"/>
          <ac:cxnSpMkLst>
            <pc:docMk/>
            <pc:sldMk cId="3472073164" sldId="311"/>
            <ac:cxnSpMk id="32" creationId="{443D5656-1533-4B42-8DA1-37B7F0DB707F}"/>
          </ac:cxnSpMkLst>
        </pc:cxnChg>
        <pc:cxnChg chg="add mod">
          <ac:chgData name="Danielle" userId="e2554c37-e717-43a0-ba79-1183ca921ccd" providerId="ADAL" clId="{7497B650-3DC5-48BA-B89D-4E19FBE3A73E}" dt="2020-08-10T19:14:21.604" v="369" actId="1582"/>
          <ac:cxnSpMkLst>
            <pc:docMk/>
            <pc:sldMk cId="3472073164" sldId="311"/>
            <ac:cxnSpMk id="35" creationId="{BC4317DA-37DB-420E-A0BA-C13DB977295C}"/>
          </ac:cxnSpMkLst>
        </pc:cxnChg>
        <pc:cxnChg chg="add mod">
          <ac:chgData name="Danielle" userId="e2554c37-e717-43a0-ba79-1183ca921ccd" providerId="ADAL" clId="{7497B650-3DC5-48BA-B89D-4E19FBE3A73E}" dt="2020-08-10T19:14:21.604" v="369" actId="1582"/>
          <ac:cxnSpMkLst>
            <pc:docMk/>
            <pc:sldMk cId="3472073164" sldId="311"/>
            <ac:cxnSpMk id="38" creationId="{1EDFE38A-B512-4270-ACA5-A633339E21EE}"/>
          </ac:cxnSpMkLst>
        </pc:cxnChg>
        <pc:cxnChg chg="add mod">
          <ac:chgData name="Danielle" userId="e2554c37-e717-43a0-ba79-1183ca921ccd" providerId="ADAL" clId="{7497B650-3DC5-48BA-B89D-4E19FBE3A73E}" dt="2020-08-10T19:14:21.604" v="369" actId="1582"/>
          <ac:cxnSpMkLst>
            <pc:docMk/>
            <pc:sldMk cId="3472073164" sldId="311"/>
            <ac:cxnSpMk id="42" creationId="{354D2051-6CF3-449B-AF3D-6DE1214BE4B6}"/>
          </ac:cxnSpMkLst>
        </pc:cxnChg>
      </pc:sldChg>
      <pc:sldChg chg="del ord">
        <pc:chgData name="Danielle" userId="e2554c37-e717-43a0-ba79-1183ca921ccd" providerId="ADAL" clId="{7497B650-3DC5-48BA-B89D-4E19FBE3A73E}" dt="2020-08-10T19:18:22.199" v="434" actId="47"/>
        <pc:sldMkLst>
          <pc:docMk/>
          <pc:sldMk cId="2879246025" sldId="312"/>
        </pc:sldMkLst>
      </pc:sldChg>
      <pc:sldChg chg="modSp del mod">
        <pc:chgData name="Danielle" userId="e2554c37-e717-43a0-ba79-1183ca921ccd" providerId="ADAL" clId="{7497B650-3DC5-48BA-B89D-4E19FBE3A73E}" dt="2020-08-10T19:29:27.913" v="685" actId="47"/>
        <pc:sldMkLst>
          <pc:docMk/>
          <pc:sldMk cId="1477719233" sldId="313"/>
        </pc:sldMkLst>
        <pc:spChg chg="mod">
          <ac:chgData name="Danielle" userId="e2554c37-e717-43a0-ba79-1183ca921ccd" providerId="ADAL" clId="{7497B650-3DC5-48BA-B89D-4E19FBE3A73E}" dt="2020-08-10T19:27:47.902" v="656" actId="2711"/>
          <ac:spMkLst>
            <pc:docMk/>
            <pc:sldMk cId="1477719233" sldId="313"/>
            <ac:spMk id="3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27:52.557" v="657" actId="1076"/>
          <ac:spMkLst>
            <pc:docMk/>
            <pc:sldMk cId="1477719233" sldId="313"/>
            <ac:spMk id="5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27:47.902" v="656" actId="2711"/>
          <ac:spMkLst>
            <pc:docMk/>
            <pc:sldMk cId="1477719233" sldId="313"/>
            <ac:spMk id="6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27:47.902" v="656" actId="2711"/>
          <ac:spMkLst>
            <pc:docMk/>
            <pc:sldMk cId="1477719233" sldId="313"/>
            <ac:spMk id="7" creationId="{00000000-0000-0000-0000-000000000000}"/>
          </ac:spMkLst>
        </pc:spChg>
      </pc:sldChg>
      <pc:sldChg chg="delSp del mod">
        <pc:chgData name="Danielle" userId="e2554c37-e717-43a0-ba79-1183ca921ccd" providerId="ADAL" clId="{7497B650-3DC5-48BA-B89D-4E19FBE3A73E}" dt="2020-08-10T19:56:35.352" v="850" actId="47"/>
        <pc:sldMkLst>
          <pc:docMk/>
          <pc:sldMk cId="2272031880" sldId="314"/>
        </pc:sldMkLst>
        <pc:spChg chg="del">
          <ac:chgData name="Danielle" userId="e2554c37-e717-43a0-ba79-1183ca921ccd" providerId="ADAL" clId="{7497B650-3DC5-48BA-B89D-4E19FBE3A73E}" dt="2020-08-10T19:48:11.217" v="837" actId="478"/>
          <ac:spMkLst>
            <pc:docMk/>
            <pc:sldMk cId="2272031880" sldId="314"/>
            <ac:spMk id="2" creationId="{00000000-0000-0000-0000-000000000000}"/>
          </ac:spMkLst>
        </pc:spChg>
      </pc:sldChg>
      <pc:sldChg chg="del">
        <pc:chgData name="Danielle" userId="e2554c37-e717-43a0-ba79-1183ca921ccd" providerId="ADAL" clId="{7497B650-3DC5-48BA-B89D-4E19FBE3A73E}" dt="2020-08-10T19:56:07.594" v="841" actId="47"/>
        <pc:sldMkLst>
          <pc:docMk/>
          <pc:sldMk cId="1698153261" sldId="316"/>
        </pc:sldMkLst>
      </pc:sldChg>
      <pc:sldChg chg="del ord">
        <pc:chgData name="Danielle" userId="e2554c37-e717-43a0-ba79-1183ca921ccd" providerId="ADAL" clId="{7497B650-3DC5-48BA-B89D-4E19FBE3A73E}" dt="2020-08-10T20:15:06" v="1046" actId="47"/>
        <pc:sldMkLst>
          <pc:docMk/>
          <pc:sldMk cId="422498291" sldId="317"/>
        </pc:sldMkLst>
      </pc:sldChg>
      <pc:sldChg chg="del ord">
        <pc:chgData name="Danielle" userId="e2554c37-e717-43a0-ba79-1183ca921ccd" providerId="ADAL" clId="{7497B650-3DC5-48BA-B89D-4E19FBE3A73E}" dt="2020-08-10T20:21:01.896" v="1170" actId="47"/>
        <pc:sldMkLst>
          <pc:docMk/>
          <pc:sldMk cId="2178206583" sldId="318"/>
        </pc:sldMkLst>
      </pc:sldChg>
      <pc:sldChg chg="addSp delSp modSp mod modAnim">
        <pc:chgData name="Danielle" userId="e2554c37-e717-43a0-ba79-1183ca921ccd" providerId="ADAL" clId="{7497B650-3DC5-48BA-B89D-4E19FBE3A73E}" dt="2020-08-10T19:41:17.789" v="835"/>
        <pc:sldMkLst>
          <pc:docMk/>
          <pc:sldMk cId="2446839657" sldId="319"/>
        </pc:sldMkLst>
        <pc:spChg chg="mod">
          <ac:chgData name="Danielle" userId="e2554c37-e717-43a0-ba79-1183ca921ccd" providerId="ADAL" clId="{7497B650-3DC5-48BA-B89D-4E19FBE3A73E}" dt="2020-08-10T19:34:50.591" v="774" actId="255"/>
          <ac:spMkLst>
            <pc:docMk/>
            <pc:sldMk cId="2446839657" sldId="319"/>
            <ac:spMk id="2" creationId="{00000000-0000-0000-0000-000000000000}"/>
          </ac:spMkLst>
        </pc:spChg>
        <pc:spChg chg="add mod">
          <ac:chgData name="Danielle" userId="e2554c37-e717-43a0-ba79-1183ca921ccd" providerId="ADAL" clId="{7497B650-3DC5-48BA-B89D-4E19FBE3A73E}" dt="2020-08-10T19:36:29.941" v="802" actId="164"/>
          <ac:spMkLst>
            <pc:docMk/>
            <pc:sldMk cId="2446839657" sldId="319"/>
            <ac:spMk id="3" creationId="{4267AEFF-36DB-4DC5-9D60-C00FFC04FA0B}"/>
          </ac:spMkLst>
        </pc:spChg>
        <pc:spChg chg="mod">
          <ac:chgData name="Danielle" userId="e2554c37-e717-43a0-ba79-1183ca921ccd" providerId="ADAL" clId="{7497B650-3DC5-48BA-B89D-4E19FBE3A73E}" dt="2020-08-10T19:35:33.044" v="791" actId="20577"/>
          <ac:spMkLst>
            <pc:docMk/>
            <pc:sldMk cId="2446839657" sldId="319"/>
            <ac:spMk id="4" creationId="{00000000-0000-0000-0000-000000000000}"/>
          </ac:spMkLst>
        </pc:spChg>
        <pc:spChg chg="add mod">
          <ac:chgData name="Danielle" userId="e2554c37-e717-43a0-ba79-1183ca921ccd" providerId="ADAL" clId="{7497B650-3DC5-48BA-B89D-4E19FBE3A73E}" dt="2020-08-10T19:36:29.941" v="802" actId="164"/>
          <ac:spMkLst>
            <pc:docMk/>
            <pc:sldMk cId="2446839657" sldId="319"/>
            <ac:spMk id="5" creationId="{86DBD24A-53F6-4616-A811-4CA7943BCEE0}"/>
          </ac:spMkLst>
        </pc:spChg>
        <pc:spChg chg="add mod">
          <ac:chgData name="Danielle" userId="e2554c37-e717-43a0-ba79-1183ca921ccd" providerId="ADAL" clId="{7497B650-3DC5-48BA-B89D-4E19FBE3A73E}" dt="2020-08-10T19:36:49.851" v="810" actId="1076"/>
          <ac:spMkLst>
            <pc:docMk/>
            <pc:sldMk cId="2446839657" sldId="319"/>
            <ac:spMk id="8" creationId="{FE5FE193-D42F-4229-B39F-B16F93015328}"/>
          </ac:spMkLst>
        </pc:spChg>
        <pc:spChg chg="add mod">
          <ac:chgData name="Danielle" userId="e2554c37-e717-43a0-ba79-1183ca921ccd" providerId="ADAL" clId="{7497B650-3DC5-48BA-B89D-4E19FBE3A73E}" dt="2020-08-10T19:37:55.803" v="822" actId="1076"/>
          <ac:spMkLst>
            <pc:docMk/>
            <pc:sldMk cId="2446839657" sldId="319"/>
            <ac:spMk id="9" creationId="{C5B5076E-8675-4BA1-B20A-1A50C0549949}"/>
          </ac:spMkLst>
        </pc:spChg>
        <pc:spChg chg="add mod">
          <ac:chgData name="Danielle" userId="e2554c37-e717-43a0-ba79-1183ca921ccd" providerId="ADAL" clId="{7497B650-3DC5-48BA-B89D-4E19FBE3A73E}" dt="2020-08-10T19:41:15.789" v="834" actId="403"/>
          <ac:spMkLst>
            <pc:docMk/>
            <pc:sldMk cId="2446839657" sldId="319"/>
            <ac:spMk id="11" creationId="{4C993505-6C26-48F5-9967-3FA7E9738A2F}"/>
          </ac:spMkLst>
        </pc:spChg>
        <pc:grpChg chg="add mod">
          <ac:chgData name="Danielle" userId="e2554c37-e717-43a0-ba79-1183ca921ccd" providerId="ADAL" clId="{7497B650-3DC5-48BA-B89D-4E19FBE3A73E}" dt="2020-08-10T19:36:33.757" v="803" actId="1076"/>
          <ac:grpSpMkLst>
            <pc:docMk/>
            <pc:sldMk cId="2446839657" sldId="319"/>
            <ac:grpSpMk id="7" creationId="{A539B924-FD95-44DD-AF71-761620FCFBC5}"/>
          </ac:grpSpMkLst>
        </pc:grpChg>
        <pc:picChg chg="del mod">
          <ac:chgData name="Danielle" userId="e2554c37-e717-43a0-ba79-1183ca921ccd" providerId="ADAL" clId="{7497B650-3DC5-48BA-B89D-4E19FBE3A73E}" dt="2020-08-10T19:36:51.124" v="811" actId="478"/>
          <ac:picMkLst>
            <pc:docMk/>
            <pc:sldMk cId="2446839657" sldId="319"/>
            <ac:picMk id="3073" creationId="{00000000-0000-0000-0000-000000000000}"/>
          </ac:picMkLst>
        </pc:picChg>
      </pc:sldChg>
      <pc:sldChg chg="del">
        <pc:chgData name="Danielle" userId="e2554c37-e717-43a0-ba79-1183ca921ccd" providerId="ADAL" clId="{7497B650-3DC5-48BA-B89D-4E19FBE3A73E}" dt="2020-08-10T19:48:05.856" v="836" actId="47"/>
        <pc:sldMkLst>
          <pc:docMk/>
          <pc:sldMk cId="2553958357" sldId="320"/>
        </pc:sldMkLst>
      </pc:sldChg>
      <pc:sldChg chg="addSp delSp modSp add mod">
        <pc:chgData name="Danielle" userId="e2554c37-e717-43a0-ba79-1183ca921ccd" providerId="ADAL" clId="{7497B650-3DC5-48BA-B89D-4E19FBE3A73E}" dt="2020-08-10T19:02:37.759" v="158" actId="20577"/>
        <pc:sldMkLst>
          <pc:docMk/>
          <pc:sldMk cId="3318953889" sldId="321"/>
        </pc:sldMkLst>
        <pc:spChg chg="add mod">
          <ac:chgData name="Danielle" userId="e2554c37-e717-43a0-ba79-1183ca921ccd" providerId="ADAL" clId="{7497B650-3DC5-48BA-B89D-4E19FBE3A73E}" dt="2020-08-10T18:56:27.523" v="48" actId="164"/>
          <ac:spMkLst>
            <pc:docMk/>
            <pc:sldMk cId="3318953889" sldId="321"/>
            <ac:spMk id="4" creationId="{980C8E7C-00FC-4CF7-89C7-36ECC677FE9B}"/>
          </ac:spMkLst>
        </pc:spChg>
        <pc:spChg chg="mod">
          <ac:chgData name="Danielle" userId="e2554c37-e717-43a0-ba79-1183ca921ccd" providerId="ADAL" clId="{7497B650-3DC5-48BA-B89D-4E19FBE3A73E}" dt="2020-08-10T19:02:37.759" v="158" actId="20577"/>
          <ac:spMkLst>
            <pc:docMk/>
            <pc:sldMk cId="3318953889" sldId="321"/>
            <ac:spMk id="6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01:42.908" v="129"/>
          <ac:spMkLst>
            <pc:docMk/>
            <pc:sldMk cId="3318953889" sldId="321"/>
            <ac:spMk id="7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01:54.996" v="137"/>
          <ac:spMkLst>
            <pc:docMk/>
            <pc:sldMk cId="3318953889" sldId="321"/>
            <ac:spMk id="8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02:04.743" v="143"/>
          <ac:spMkLst>
            <pc:docMk/>
            <pc:sldMk cId="3318953889" sldId="321"/>
            <ac:spMk id="9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8:56:27.523" v="48" actId="164"/>
          <ac:spMkLst>
            <pc:docMk/>
            <pc:sldMk cId="3318953889" sldId="321"/>
            <ac:spMk id="10" creationId="{9BF1563F-5304-460F-9A57-A08DE8D013B7}"/>
          </ac:spMkLst>
        </pc:spChg>
        <pc:spChg chg="add mod">
          <ac:chgData name="Danielle" userId="e2554c37-e717-43a0-ba79-1183ca921ccd" providerId="ADAL" clId="{7497B650-3DC5-48BA-B89D-4E19FBE3A73E}" dt="2020-08-10T18:56:27.523" v="48" actId="164"/>
          <ac:spMkLst>
            <pc:docMk/>
            <pc:sldMk cId="3318953889" sldId="321"/>
            <ac:spMk id="13" creationId="{349E1091-2790-4354-96A2-93AC5679E3CE}"/>
          </ac:spMkLst>
        </pc:spChg>
        <pc:spChg chg="add mod">
          <ac:chgData name="Danielle" userId="e2554c37-e717-43a0-ba79-1183ca921ccd" providerId="ADAL" clId="{7497B650-3DC5-48BA-B89D-4E19FBE3A73E}" dt="2020-08-10T18:57:04.083" v="56" actId="13822"/>
          <ac:spMkLst>
            <pc:docMk/>
            <pc:sldMk cId="3318953889" sldId="321"/>
            <ac:spMk id="15" creationId="{692EC66E-D3B1-4928-BABD-CD138A789C03}"/>
          </ac:spMkLst>
        </pc:spChg>
        <pc:spChg chg="add mod">
          <ac:chgData name="Danielle" userId="e2554c37-e717-43a0-ba79-1183ca921ccd" providerId="ADAL" clId="{7497B650-3DC5-48BA-B89D-4E19FBE3A73E}" dt="2020-08-10T18:57:38.906" v="62" actId="14100"/>
          <ac:spMkLst>
            <pc:docMk/>
            <pc:sldMk cId="3318953889" sldId="321"/>
            <ac:spMk id="16" creationId="{9BC1DA17-9E8F-42D5-A0A8-1BDC9BD096F9}"/>
          </ac:spMkLst>
        </pc:spChg>
        <pc:spChg chg="add mod">
          <ac:chgData name="Danielle" userId="e2554c37-e717-43a0-ba79-1183ca921ccd" providerId="ADAL" clId="{7497B650-3DC5-48BA-B89D-4E19FBE3A73E}" dt="2020-08-10T18:57:51.568" v="65" actId="1076"/>
          <ac:spMkLst>
            <pc:docMk/>
            <pc:sldMk cId="3318953889" sldId="321"/>
            <ac:spMk id="18" creationId="{16A2F1A5-10BF-4895-A31A-5546E5FCF9A3}"/>
          </ac:spMkLst>
        </pc:spChg>
        <pc:spChg chg="add mod">
          <ac:chgData name="Danielle" userId="e2554c37-e717-43a0-ba79-1183ca921ccd" providerId="ADAL" clId="{7497B650-3DC5-48BA-B89D-4E19FBE3A73E}" dt="2020-08-10T18:58:07.654" v="68" actId="1076"/>
          <ac:spMkLst>
            <pc:docMk/>
            <pc:sldMk cId="3318953889" sldId="321"/>
            <ac:spMk id="19" creationId="{5B3E92FF-A809-47B5-A5CA-F6380CA66921}"/>
          </ac:spMkLst>
        </pc:spChg>
        <pc:spChg chg="add mod">
          <ac:chgData name="Danielle" userId="e2554c37-e717-43a0-ba79-1183ca921ccd" providerId="ADAL" clId="{7497B650-3DC5-48BA-B89D-4E19FBE3A73E}" dt="2020-08-10T18:58:49.491" v="75" actId="1076"/>
          <ac:spMkLst>
            <pc:docMk/>
            <pc:sldMk cId="3318953889" sldId="321"/>
            <ac:spMk id="24" creationId="{0B68B436-FE23-460A-961C-7D64D791C66D}"/>
          </ac:spMkLst>
        </pc:spChg>
        <pc:spChg chg="add mod">
          <ac:chgData name="Danielle" userId="e2554c37-e717-43a0-ba79-1183ca921ccd" providerId="ADAL" clId="{7497B650-3DC5-48BA-B89D-4E19FBE3A73E}" dt="2020-08-10T19:00:42.771" v="111" actId="1076"/>
          <ac:spMkLst>
            <pc:docMk/>
            <pc:sldMk cId="3318953889" sldId="321"/>
            <ac:spMk id="32" creationId="{D1EA4277-AA64-400B-A57F-B88878A59FF3}"/>
          </ac:spMkLst>
        </pc:spChg>
        <pc:spChg chg="add mod">
          <ac:chgData name="Danielle" userId="e2554c37-e717-43a0-ba79-1183ca921ccd" providerId="ADAL" clId="{7497B650-3DC5-48BA-B89D-4E19FBE3A73E}" dt="2020-08-10T19:00:39.439" v="110" actId="1076"/>
          <ac:spMkLst>
            <pc:docMk/>
            <pc:sldMk cId="3318953889" sldId="321"/>
            <ac:spMk id="34" creationId="{F5C55FA4-2313-4D69-9E52-5FE86F2B3E62}"/>
          </ac:spMkLst>
        </pc:spChg>
        <pc:spChg chg="add mod">
          <ac:chgData name="Danielle" userId="e2554c37-e717-43a0-ba79-1183ca921ccd" providerId="ADAL" clId="{7497B650-3DC5-48BA-B89D-4E19FBE3A73E}" dt="2020-08-10T19:00:27.904" v="106" actId="1076"/>
          <ac:spMkLst>
            <pc:docMk/>
            <pc:sldMk cId="3318953889" sldId="321"/>
            <ac:spMk id="36" creationId="{354D6424-727E-4229-96D4-5FD502CC4779}"/>
          </ac:spMkLst>
        </pc:spChg>
        <pc:grpChg chg="add mod">
          <ac:chgData name="Danielle" userId="e2554c37-e717-43a0-ba79-1183ca921ccd" providerId="ADAL" clId="{7497B650-3DC5-48BA-B89D-4E19FBE3A73E}" dt="2020-08-10T18:56:34.365" v="51" actId="1036"/>
          <ac:grpSpMkLst>
            <pc:docMk/>
            <pc:sldMk cId="3318953889" sldId="321"/>
            <ac:grpSpMk id="14" creationId="{AE16D14A-1959-4544-8E1A-760382109E88}"/>
          </ac:grpSpMkLst>
        </pc:grpChg>
        <pc:picChg chg="del">
          <ac:chgData name="Danielle" userId="e2554c37-e717-43a0-ba79-1183ca921ccd" providerId="ADAL" clId="{7497B650-3DC5-48BA-B89D-4E19FBE3A73E}" dt="2020-08-10T18:55:50.081" v="35" actId="478"/>
          <ac:picMkLst>
            <pc:docMk/>
            <pc:sldMk cId="3318953889" sldId="321"/>
            <ac:picMk id="2" creationId="{00000000-0000-0000-0000-000000000000}"/>
          </ac:picMkLst>
        </pc:picChg>
        <pc:picChg chg="del">
          <ac:chgData name="Danielle" userId="e2554c37-e717-43a0-ba79-1183ca921ccd" providerId="ADAL" clId="{7497B650-3DC5-48BA-B89D-4E19FBE3A73E}" dt="2020-08-10T18:55:51.192" v="36" actId="478"/>
          <ac:picMkLst>
            <pc:docMk/>
            <pc:sldMk cId="3318953889" sldId="321"/>
            <ac:picMk id="3" creationId="{00000000-0000-0000-0000-000000000000}"/>
          </ac:picMkLst>
        </pc:picChg>
        <pc:picChg chg="del">
          <ac:chgData name="Danielle" userId="e2554c37-e717-43a0-ba79-1183ca921ccd" providerId="ADAL" clId="{7497B650-3DC5-48BA-B89D-4E19FBE3A73E}" dt="2020-08-10T18:55:52.661" v="37" actId="478"/>
          <ac:picMkLst>
            <pc:docMk/>
            <pc:sldMk cId="3318953889" sldId="321"/>
            <ac:picMk id="5" creationId="{00000000-0000-0000-0000-000000000000}"/>
          </ac:picMkLst>
        </pc:picChg>
        <pc:cxnChg chg="add del mod">
          <ac:chgData name="Danielle" userId="e2554c37-e717-43a0-ba79-1183ca921ccd" providerId="ADAL" clId="{7497B650-3DC5-48BA-B89D-4E19FBE3A73E}" dt="2020-08-10T18:58:34.464" v="72" actId="11529"/>
          <ac:cxnSpMkLst>
            <pc:docMk/>
            <pc:sldMk cId="3318953889" sldId="321"/>
            <ac:cxnSpMk id="21" creationId="{0EF43219-848C-4BBC-B0E3-36E69A1C37D4}"/>
          </ac:cxnSpMkLst>
        </pc:cxnChg>
        <pc:cxnChg chg="add del mod">
          <ac:chgData name="Danielle" userId="e2554c37-e717-43a0-ba79-1183ca921ccd" providerId="ADAL" clId="{7497B650-3DC5-48BA-B89D-4E19FBE3A73E}" dt="2020-08-10T18:58:34.104" v="71" actId="11529"/>
          <ac:cxnSpMkLst>
            <pc:docMk/>
            <pc:sldMk cId="3318953889" sldId="321"/>
            <ac:cxnSpMk id="23" creationId="{59AF5398-A881-4947-B2B6-08E5AA1C4D21}"/>
          </ac:cxnSpMkLst>
        </pc:cxnChg>
        <pc:cxnChg chg="add mod">
          <ac:chgData name="Danielle" userId="e2554c37-e717-43a0-ba79-1183ca921ccd" providerId="ADAL" clId="{7497B650-3DC5-48BA-B89D-4E19FBE3A73E}" dt="2020-08-10T18:59:03.014" v="77" actId="13822"/>
          <ac:cxnSpMkLst>
            <pc:docMk/>
            <pc:sldMk cId="3318953889" sldId="321"/>
            <ac:cxnSpMk id="26" creationId="{6277E346-7FF6-4A33-BCB3-AE52CE65FDD0}"/>
          </ac:cxnSpMkLst>
        </pc:cxnChg>
        <pc:cxnChg chg="add mod">
          <ac:chgData name="Danielle" userId="e2554c37-e717-43a0-ba79-1183ca921ccd" providerId="ADAL" clId="{7497B650-3DC5-48BA-B89D-4E19FBE3A73E}" dt="2020-08-10T18:59:11.188" v="81" actId="1035"/>
          <ac:cxnSpMkLst>
            <pc:docMk/>
            <pc:sldMk cId="3318953889" sldId="321"/>
            <ac:cxnSpMk id="27" creationId="{6A2B2F96-6E0D-4A39-8DA7-0AA3906A2310}"/>
          </ac:cxnSpMkLst>
        </pc:cxnChg>
        <pc:cxnChg chg="add mod">
          <ac:chgData name="Danielle" userId="e2554c37-e717-43a0-ba79-1183ca921ccd" providerId="ADAL" clId="{7497B650-3DC5-48BA-B89D-4E19FBE3A73E}" dt="2020-08-10T18:59:21.652" v="84" actId="14100"/>
          <ac:cxnSpMkLst>
            <pc:docMk/>
            <pc:sldMk cId="3318953889" sldId="321"/>
            <ac:cxnSpMk id="29" creationId="{924ADB8D-8A73-4810-A1AB-DDAAD26ED67E}"/>
          </ac:cxnSpMkLst>
        </pc:cxnChg>
      </pc:sldChg>
      <pc:sldChg chg="modSp add mod">
        <pc:chgData name="Danielle" userId="e2554c37-e717-43a0-ba79-1183ca921ccd" providerId="ADAL" clId="{7497B650-3DC5-48BA-B89D-4E19FBE3A73E}" dt="2020-08-10T19:18:03.662" v="433" actId="404"/>
        <pc:sldMkLst>
          <pc:docMk/>
          <pc:sldMk cId="1609285868" sldId="322"/>
        </pc:sldMkLst>
        <pc:spChg chg="mod">
          <ac:chgData name="Danielle" userId="e2554c37-e717-43a0-ba79-1183ca921ccd" providerId="ADAL" clId="{7497B650-3DC5-48BA-B89D-4E19FBE3A73E}" dt="2020-08-10T19:14:33.856" v="377" actId="20577"/>
          <ac:spMkLst>
            <pc:docMk/>
            <pc:sldMk cId="1609285868" sldId="322"/>
            <ac:spMk id="2" creationId="{406E65B3-B9E0-484B-A4AF-010E6780039A}"/>
          </ac:spMkLst>
        </pc:spChg>
        <pc:spChg chg="mod">
          <ac:chgData name="Danielle" userId="e2554c37-e717-43a0-ba79-1183ca921ccd" providerId="ADAL" clId="{7497B650-3DC5-48BA-B89D-4E19FBE3A73E}" dt="2020-08-10T19:18:03.662" v="433" actId="404"/>
          <ac:spMkLst>
            <pc:docMk/>
            <pc:sldMk cId="1609285868" sldId="322"/>
            <ac:spMk id="4" creationId="{8AA5774C-DE77-4C43-A864-9D4D1153014A}"/>
          </ac:spMkLst>
        </pc:spChg>
        <pc:spChg chg="mod">
          <ac:chgData name="Danielle" userId="e2554c37-e717-43a0-ba79-1183ca921ccd" providerId="ADAL" clId="{7497B650-3DC5-48BA-B89D-4E19FBE3A73E}" dt="2020-08-10T19:18:03.662" v="433" actId="404"/>
          <ac:spMkLst>
            <pc:docMk/>
            <pc:sldMk cId="1609285868" sldId="322"/>
            <ac:spMk id="5" creationId="{B9280C7E-9732-4349-9D59-D067577D133C}"/>
          </ac:spMkLst>
        </pc:spChg>
        <pc:spChg chg="mod">
          <ac:chgData name="Danielle" userId="e2554c37-e717-43a0-ba79-1183ca921ccd" providerId="ADAL" clId="{7497B650-3DC5-48BA-B89D-4E19FBE3A73E}" dt="2020-08-10T19:18:03.662" v="433" actId="404"/>
          <ac:spMkLst>
            <pc:docMk/>
            <pc:sldMk cId="1609285868" sldId="322"/>
            <ac:spMk id="7" creationId="{A519148E-EFC9-443C-AE4E-2F9ED9D8DBA2}"/>
          </ac:spMkLst>
        </pc:spChg>
        <pc:spChg chg="mod">
          <ac:chgData name="Danielle" userId="e2554c37-e717-43a0-ba79-1183ca921ccd" providerId="ADAL" clId="{7497B650-3DC5-48BA-B89D-4E19FBE3A73E}" dt="2020-08-10T19:18:03.662" v="433" actId="404"/>
          <ac:spMkLst>
            <pc:docMk/>
            <pc:sldMk cId="1609285868" sldId="322"/>
            <ac:spMk id="9" creationId="{AF1875EC-AA02-4981-BE6C-9B1B0D9A8ECF}"/>
          </ac:spMkLst>
        </pc:spChg>
      </pc:sldChg>
      <pc:sldChg chg="addSp delSp modSp add mod modAnim">
        <pc:chgData name="Danielle" userId="e2554c37-e717-43a0-ba79-1183ca921ccd" providerId="ADAL" clId="{7497B650-3DC5-48BA-B89D-4E19FBE3A73E}" dt="2020-08-10T20:00:30.441" v="883"/>
        <pc:sldMkLst>
          <pc:docMk/>
          <pc:sldMk cId="2165487498" sldId="323"/>
        </pc:sldMkLst>
        <pc:spChg chg="mod">
          <ac:chgData name="Danielle" userId="e2554c37-e717-43a0-ba79-1183ca921ccd" providerId="ADAL" clId="{7497B650-3DC5-48BA-B89D-4E19FBE3A73E}" dt="2020-08-10T20:00:30.441" v="883"/>
          <ac:spMkLst>
            <pc:docMk/>
            <pc:sldMk cId="2165487498" sldId="323"/>
            <ac:spMk id="2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25.344" v="872"/>
          <ac:spMkLst>
            <pc:docMk/>
            <pc:sldMk cId="2165487498" sldId="323"/>
            <ac:spMk id="10" creationId="{4D975ED4-1CC8-4260-80B1-1C85E55B37C2}"/>
          </ac:spMkLst>
        </pc:spChg>
        <pc:spChg chg="mod">
          <ac:chgData name="Danielle" userId="e2554c37-e717-43a0-ba79-1183ca921ccd" providerId="ADAL" clId="{7497B650-3DC5-48BA-B89D-4E19FBE3A73E}" dt="2020-08-10T19:59:22.518" v="871"/>
          <ac:spMkLst>
            <pc:docMk/>
            <pc:sldMk cId="2165487498" sldId="323"/>
            <ac:spMk id="12" creationId="{41E77559-BA12-4868-90C8-95A43119AF2D}"/>
          </ac:spMkLst>
        </pc:spChg>
        <pc:spChg chg="mod">
          <ac:chgData name="Danielle" userId="e2554c37-e717-43a0-ba79-1183ca921ccd" providerId="ADAL" clId="{7497B650-3DC5-48BA-B89D-4E19FBE3A73E}" dt="2020-08-10T19:59:22.518" v="871"/>
          <ac:spMkLst>
            <pc:docMk/>
            <pc:sldMk cId="2165487498" sldId="323"/>
            <ac:spMk id="19" creationId="{89AC0A5C-F623-4620-8C43-71A9CA166D93}"/>
          </ac:spMkLst>
        </pc:spChg>
        <pc:spChg chg="mod">
          <ac:chgData name="Danielle" userId="e2554c37-e717-43a0-ba79-1183ca921ccd" providerId="ADAL" clId="{7497B650-3DC5-48BA-B89D-4E19FBE3A73E}" dt="2020-08-10T19:59:22.518" v="871"/>
          <ac:spMkLst>
            <pc:docMk/>
            <pc:sldMk cId="2165487498" sldId="323"/>
            <ac:spMk id="20" creationId="{72EFCCB5-A2B3-4494-8B32-DE64C4F598C6}"/>
          </ac:spMkLst>
        </pc:spChg>
        <pc:grpChg chg="add mod">
          <ac:chgData name="Danielle" userId="e2554c37-e717-43a0-ba79-1183ca921ccd" providerId="ADAL" clId="{7497B650-3DC5-48BA-B89D-4E19FBE3A73E}" dt="2020-08-10T19:59:22.518" v="871"/>
          <ac:grpSpMkLst>
            <pc:docMk/>
            <pc:sldMk cId="2165487498" sldId="323"/>
            <ac:grpSpMk id="9" creationId="{7321B8E3-571A-449B-A53D-F9AC3912E29B}"/>
          </ac:grpSpMkLst>
        </pc:grpChg>
        <pc:grpChg chg="mod">
          <ac:chgData name="Danielle" userId="e2554c37-e717-43a0-ba79-1183ca921ccd" providerId="ADAL" clId="{7497B650-3DC5-48BA-B89D-4E19FBE3A73E}" dt="2020-08-10T19:59:22.518" v="871"/>
          <ac:grpSpMkLst>
            <pc:docMk/>
            <pc:sldMk cId="2165487498" sldId="323"/>
            <ac:grpSpMk id="11" creationId="{D2206F8C-7BF5-450A-A163-1D8878FFCB61}"/>
          </ac:grpSpMkLst>
        </pc:grpChg>
        <pc:grpChg chg="del">
          <ac:chgData name="Danielle" userId="e2554c37-e717-43a0-ba79-1183ca921ccd" providerId="ADAL" clId="{7497B650-3DC5-48BA-B89D-4E19FBE3A73E}" dt="2020-08-10T19:27:59" v="658" actId="478"/>
          <ac:grpSpMkLst>
            <pc:docMk/>
            <pc:sldMk cId="2165487498" sldId="323"/>
            <ac:grpSpMk id="13" creationId="{7FDB610B-35D0-4817-AD48-F9B6EFE65BD2}"/>
          </ac:grpSpMkLst>
        </pc:grpChg>
      </pc:sldChg>
      <pc:sldChg chg="addSp delSp modSp add mod modAnim">
        <pc:chgData name="Danielle" userId="e2554c37-e717-43a0-ba79-1183ca921ccd" providerId="ADAL" clId="{7497B650-3DC5-48BA-B89D-4E19FBE3A73E}" dt="2020-08-10T20:00:36.040" v="884"/>
        <pc:sldMkLst>
          <pc:docMk/>
          <pc:sldMk cId="841935189" sldId="324"/>
        </pc:sldMkLst>
        <pc:spChg chg="mod">
          <ac:chgData name="Danielle" userId="e2554c37-e717-43a0-ba79-1183ca921ccd" providerId="ADAL" clId="{7497B650-3DC5-48BA-B89D-4E19FBE3A73E}" dt="2020-08-10T20:00:36.040" v="884"/>
          <ac:spMkLst>
            <pc:docMk/>
            <pc:sldMk cId="841935189" sldId="324"/>
            <ac:spMk id="2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9:59:38.877" v="877"/>
          <ac:spMkLst>
            <pc:docMk/>
            <pc:sldMk cId="841935189" sldId="324"/>
            <ac:spMk id="14" creationId="{FC9EEA3D-F4BE-402B-AA11-0ECD43992968}"/>
          </ac:spMkLst>
        </pc:spChg>
        <pc:spChg chg="mod">
          <ac:chgData name="Danielle" userId="e2554c37-e717-43a0-ba79-1183ca921ccd" providerId="ADAL" clId="{7497B650-3DC5-48BA-B89D-4E19FBE3A73E}" dt="2020-08-10T19:59:35.873" v="876" actId="1038"/>
          <ac:spMkLst>
            <pc:docMk/>
            <pc:sldMk cId="841935189" sldId="324"/>
            <ac:spMk id="16" creationId="{CA70F6EB-C921-488B-BF90-358533FC44B7}"/>
          </ac:spMkLst>
        </pc:spChg>
        <pc:spChg chg="mod">
          <ac:chgData name="Danielle" userId="e2554c37-e717-43a0-ba79-1183ca921ccd" providerId="ADAL" clId="{7497B650-3DC5-48BA-B89D-4E19FBE3A73E}" dt="2020-08-10T19:59:32.222" v="873"/>
          <ac:spMkLst>
            <pc:docMk/>
            <pc:sldMk cId="841935189" sldId="324"/>
            <ac:spMk id="17" creationId="{D621BB15-668D-4E71-9671-F6541F58EEFC}"/>
          </ac:spMkLst>
        </pc:spChg>
        <pc:spChg chg="mod">
          <ac:chgData name="Danielle" userId="e2554c37-e717-43a0-ba79-1183ca921ccd" providerId="ADAL" clId="{7497B650-3DC5-48BA-B89D-4E19FBE3A73E}" dt="2020-08-10T19:59:32.222" v="873"/>
          <ac:spMkLst>
            <pc:docMk/>
            <pc:sldMk cId="841935189" sldId="324"/>
            <ac:spMk id="18" creationId="{8C86F162-FB42-4181-9A65-C7F6B1077E70}"/>
          </ac:spMkLst>
        </pc:spChg>
        <pc:grpChg chg="del">
          <ac:chgData name="Danielle" userId="e2554c37-e717-43a0-ba79-1183ca921ccd" providerId="ADAL" clId="{7497B650-3DC5-48BA-B89D-4E19FBE3A73E}" dt="2020-08-10T19:31:57.712" v="710" actId="478"/>
          <ac:grpSpMkLst>
            <pc:docMk/>
            <pc:sldMk cId="841935189" sldId="324"/>
            <ac:grpSpMk id="9" creationId="{7321B8E3-571A-449B-A53D-F9AC3912E29B}"/>
          </ac:grpSpMkLst>
        </pc:grpChg>
        <pc:grpChg chg="add mod">
          <ac:chgData name="Danielle" userId="e2554c37-e717-43a0-ba79-1183ca921ccd" providerId="ADAL" clId="{7497B650-3DC5-48BA-B89D-4E19FBE3A73E}" dt="2020-08-10T19:59:32.222" v="873"/>
          <ac:grpSpMkLst>
            <pc:docMk/>
            <pc:sldMk cId="841935189" sldId="324"/>
            <ac:grpSpMk id="13" creationId="{C1E7D55E-BA88-45F4-89E1-613C960ACC3D}"/>
          </ac:grpSpMkLst>
        </pc:grpChg>
        <pc:grpChg chg="mod">
          <ac:chgData name="Danielle" userId="e2554c37-e717-43a0-ba79-1183ca921ccd" providerId="ADAL" clId="{7497B650-3DC5-48BA-B89D-4E19FBE3A73E}" dt="2020-08-10T19:59:32.222" v="873"/>
          <ac:grpSpMkLst>
            <pc:docMk/>
            <pc:sldMk cId="841935189" sldId="324"/>
            <ac:grpSpMk id="15" creationId="{8EE31C6B-FF06-4965-9492-AC46FE1444F7}"/>
          </ac:grpSpMkLst>
        </pc:grpChg>
      </pc:sldChg>
      <pc:sldChg chg="addSp delSp modSp add mod modAnim">
        <pc:chgData name="Danielle" userId="e2554c37-e717-43a0-ba79-1183ca921ccd" providerId="ADAL" clId="{7497B650-3DC5-48BA-B89D-4E19FBE3A73E}" dt="2020-08-10T20:17:01.047" v="1098"/>
        <pc:sldMkLst>
          <pc:docMk/>
          <pc:sldMk cId="2076064954" sldId="325"/>
        </pc:sldMkLst>
        <pc:spChg chg="mod">
          <ac:chgData name="Danielle" userId="e2554c37-e717-43a0-ba79-1183ca921ccd" providerId="ADAL" clId="{7497B650-3DC5-48BA-B89D-4E19FBE3A73E}" dt="2020-08-10T20:16:31.054" v="1092" actId="20577"/>
          <ac:spMkLst>
            <pc:docMk/>
            <pc:sldMk cId="2076064954" sldId="325"/>
            <ac:spMk id="2" creationId="{00000000-0000-0000-0000-000000000000}"/>
          </ac:spMkLst>
        </pc:spChg>
        <pc:spChg chg="add del mod">
          <ac:chgData name="Danielle" userId="e2554c37-e717-43a0-ba79-1183ca921ccd" providerId="ADAL" clId="{7497B650-3DC5-48BA-B89D-4E19FBE3A73E}" dt="2020-08-10T20:11:32.700" v="956" actId="478"/>
          <ac:spMkLst>
            <pc:docMk/>
            <pc:sldMk cId="2076064954" sldId="325"/>
            <ac:spMk id="3" creationId="{9CB290BA-E1BE-4D5D-BF5D-BC3156DE959E}"/>
          </ac:spMkLst>
        </pc:spChg>
        <pc:spChg chg="mod">
          <ac:chgData name="Danielle" userId="e2554c37-e717-43a0-ba79-1183ca921ccd" providerId="ADAL" clId="{7497B650-3DC5-48BA-B89D-4E19FBE3A73E}" dt="2020-08-10T20:06:09.934" v="916" actId="20577"/>
          <ac:spMkLst>
            <pc:docMk/>
            <pc:sldMk cId="2076064954" sldId="325"/>
            <ac:spMk id="14" creationId="{CF6E6A34-7E33-4B7B-9639-6769E370FE6E}"/>
          </ac:spMkLst>
        </pc:spChg>
        <pc:spChg chg="mod">
          <ac:chgData name="Danielle" userId="e2554c37-e717-43a0-ba79-1183ca921ccd" providerId="ADAL" clId="{7497B650-3DC5-48BA-B89D-4E19FBE3A73E}" dt="2020-08-10T20:06:09.934" v="916" actId="20577"/>
          <ac:spMkLst>
            <pc:docMk/>
            <pc:sldMk cId="2076064954" sldId="325"/>
            <ac:spMk id="16" creationId="{422D6355-B518-42A7-89C2-D35B4813C744}"/>
          </ac:spMkLst>
        </pc:spChg>
        <pc:spChg chg="mod">
          <ac:chgData name="Danielle" userId="e2554c37-e717-43a0-ba79-1183ca921ccd" providerId="ADAL" clId="{7497B650-3DC5-48BA-B89D-4E19FBE3A73E}" dt="2020-08-10T20:06:09.934" v="916" actId="20577"/>
          <ac:spMkLst>
            <pc:docMk/>
            <pc:sldMk cId="2076064954" sldId="325"/>
            <ac:spMk id="17" creationId="{74F8EC7C-5181-4F0E-9330-A1C9A39025E2}"/>
          </ac:spMkLst>
        </pc:spChg>
        <pc:spChg chg="mod">
          <ac:chgData name="Danielle" userId="e2554c37-e717-43a0-ba79-1183ca921ccd" providerId="ADAL" clId="{7497B650-3DC5-48BA-B89D-4E19FBE3A73E}" dt="2020-08-10T20:06:09.934" v="916" actId="20577"/>
          <ac:spMkLst>
            <pc:docMk/>
            <pc:sldMk cId="2076064954" sldId="325"/>
            <ac:spMk id="18" creationId="{C70CD921-39BA-4255-BE9F-CD15FD4CADC7}"/>
          </ac:spMkLst>
        </pc:spChg>
        <pc:grpChg chg="del">
          <ac:chgData name="Danielle" userId="e2554c37-e717-43a0-ba79-1183ca921ccd" providerId="ADAL" clId="{7497B650-3DC5-48BA-B89D-4E19FBE3A73E}" dt="2020-08-10T19:58:40.723" v="861" actId="478"/>
          <ac:grpSpMkLst>
            <pc:docMk/>
            <pc:sldMk cId="2076064954" sldId="325"/>
            <ac:grpSpMk id="9" creationId="{7321B8E3-571A-449B-A53D-F9AC3912E29B}"/>
          </ac:grpSpMkLst>
        </pc:grpChg>
        <pc:grpChg chg="add mod">
          <ac:chgData name="Danielle" userId="e2554c37-e717-43a0-ba79-1183ca921ccd" providerId="ADAL" clId="{7497B650-3DC5-48BA-B89D-4E19FBE3A73E}" dt="2020-08-10T20:06:09.934" v="916" actId="20577"/>
          <ac:grpSpMkLst>
            <pc:docMk/>
            <pc:sldMk cId="2076064954" sldId="325"/>
            <ac:grpSpMk id="13" creationId="{45D52ED7-F438-4917-9D01-2E8A24EF5824}"/>
          </ac:grpSpMkLst>
        </pc:grpChg>
        <pc:grpChg chg="mod">
          <ac:chgData name="Danielle" userId="e2554c37-e717-43a0-ba79-1183ca921ccd" providerId="ADAL" clId="{7497B650-3DC5-48BA-B89D-4E19FBE3A73E}" dt="2020-08-10T20:06:09.934" v="916" actId="20577"/>
          <ac:grpSpMkLst>
            <pc:docMk/>
            <pc:sldMk cId="2076064954" sldId="325"/>
            <ac:grpSpMk id="15" creationId="{030301B7-AAD0-4A17-81B3-37F977C98D7C}"/>
          </ac:grpSpMkLst>
        </pc:grpChg>
      </pc:sldChg>
      <pc:sldChg chg="addSp delSp modSp add mod modAnim">
        <pc:chgData name="Danielle" userId="e2554c37-e717-43a0-ba79-1183ca921ccd" providerId="ADAL" clId="{7497B650-3DC5-48BA-B89D-4E19FBE3A73E}" dt="2020-08-10T20:21:58.786" v="1179"/>
        <pc:sldMkLst>
          <pc:docMk/>
          <pc:sldMk cId="2630954706" sldId="326"/>
        </pc:sldMkLst>
        <pc:spChg chg="mod">
          <ac:chgData name="Danielle" userId="e2554c37-e717-43a0-ba79-1183ca921ccd" providerId="ADAL" clId="{7497B650-3DC5-48BA-B89D-4E19FBE3A73E}" dt="2020-08-10T20:21:19.372" v="1173" actId="20577"/>
          <ac:spMkLst>
            <pc:docMk/>
            <pc:sldMk cId="2630954706" sldId="326"/>
            <ac:spMk id="2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20:17:22.932" v="1103"/>
          <ac:spMkLst>
            <pc:docMk/>
            <pc:sldMk cId="2630954706" sldId="326"/>
            <ac:spMk id="10" creationId="{AAD8E8AE-E439-4CB8-8933-B0CB5C746298}"/>
          </ac:spMkLst>
        </pc:spChg>
        <pc:spChg chg="mod">
          <ac:chgData name="Danielle" userId="e2554c37-e717-43a0-ba79-1183ca921ccd" providerId="ADAL" clId="{7497B650-3DC5-48BA-B89D-4E19FBE3A73E}" dt="2020-08-10T20:20:17.608" v="1154" actId="20577"/>
          <ac:spMkLst>
            <pc:docMk/>
            <pc:sldMk cId="2630954706" sldId="326"/>
            <ac:spMk id="12" creationId="{BF5C23E4-C56A-4672-841D-6CACA53A5748}"/>
          </ac:spMkLst>
        </pc:spChg>
        <pc:spChg chg="mod">
          <ac:chgData name="Danielle" userId="e2554c37-e717-43a0-ba79-1183ca921ccd" providerId="ADAL" clId="{7497B650-3DC5-48BA-B89D-4E19FBE3A73E}" dt="2020-08-10T20:17:18.687" v="1102" actId="2711"/>
          <ac:spMkLst>
            <pc:docMk/>
            <pc:sldMk cId="2630954706" sldId="326"/>
            <ac:spMk id="19" creationId="{8F884C9C-628A-400C-B999-F8C33FA9251C}"/>
          </ac:spMkLst>
        </pc:spChg>
        <pc:spChg chg="mod">
          <ac:chgData name="Danielle" userId="e2554c37-e717-43a0-ba79-1183ca921ccd" providerId="ADAL" clId="{7497B650-3DC5-48BA-B89D-4E19FBE3A73E}" dt="2020-08-10T20:17:18.687" v="1102" actId="2711"/>
          <ac:spMkLst>
            <pc:docMk/>
            <pc:sldMk cId="2630954706" sldId="326"/>
            <ac:spMk id="20" creationId="{DA9E47A5-E6A9-411C-BB08-0A885EDC6CE6}"/>
          </ac:spMkLst>
        </pc:spChg>
        <pc:grpChg chg="add mod">
          <ac:chgData name="Danielle" userId="e2554c37-e717-43a0-ba79-1183ca921ccd" providerId="ADAL" clId="{7497B650-3DC5-48BA-B89D-4E19FBE3A73E}" dt="2020-08-10T20:17:14.804" v="1101"/>
          <ac:grpSpMkLst>
            <pc:docMk/>
            <pc:sldMk cId="2630954706" sldId="326"/>
            <ac:grpSpMk id="9" creationId="{D9B6D6E0-BCA0-40D1-B956-060210FD516A}"/>
          </ac:grpSpMkLst>
        </pc:grpChg>
        <pc:grpChg chg="mod">
          <ac:chgData name="Danielle" userId="e2554c37-e717-43a0-ba79-1183ca921ccd" providerId="ADAL" clId="{7497B650-3DC5-48BA-B89D-4E19FBE3A73E}" dt="2020-08-10T20:17:14.804" v="1101"/>
          <ac:grpSpMkLst>
            <pc:docMk/>
            <pc:sldMk cId="2630954706" sldId="326"/>
            <ac:grpSpMk id="11" creationId="{43AF440C-C3AD-41C9-A085-19931935B4EA}"/>
          </ac:grpSpMkLst>
        </pc:grpChg>
        <pc:grpChg chg="del">
          <ac:chgData name="Danielle" userId="e2554c37-e717-43a0-ba79-1183ca921ccd" providerId="ADAL" clId="{7497B650-3DC5-48BA-B89D-4E19FBE3A73E}" dt="2020-08-10T20:17:09.226" v="1100" actId="478"/>
          <ac:grpSpMkLst>
            <pc:docMk/>
            <pc:sldMk cId="2630954706" sldId="326"/>
            <ac:grpSpMk id="13" creationId="{45D52ED7-F438-4917-9D01-2E8A24EF5824}"/>
          </ac:grpSpMkLst>
        </pc:grpChg>
      </pc:sldChg>
      <pc:sldMasterChg chg="modSp modSldLayout">
        <pc:chgData name="Danielle" userId="e2554c37-e717-43a0-ba79-1183ca921ccd" providerId="ADAL" clId="{7497B650-3DC5-48BA-B89D-4E19FBE3A73E}" dt="2020-08-10T18:53:43.281" v="11" actId="1036"/>
        <pc:sldMasterMkLst>
          <pc:docMk/>
          <pc:sldMasterMk cId="3587086426" sldId="2147483680"/>
        </pc:sldMasterMkLst>
        <pc:spChg chg="mod">
          <ac:chgData name="Danielle" userId="e2554c37-e717-43a0-ba79-1183ca921ccd" providerId="ADAL" clId="{7497B650-3DC5-48BA-B89D-4E19FBE3A73E}" dt="2020-08-10T18:53:17.973" v="0" actId="2711"/>
          <ac:spMkLst>
            <pc:docMk/>
            <pc:sldMasterMk cId="3587086426" sldId="2147483680"/>
            <ac:spMk id="14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8:53:17.973" v="0" actId="2711"/>
          <ac:spMkLst>
            <pc:docMk/>
            <pc:sldMasterMk cId="3587086426" sldId="2147483680"/>
            <ac:spMk id="15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8:53:17.973" v="0" actId="2711"/>
          <ac:spMkLst>
            <pc:docMk/>
            <pc:sldMasterMk cId="3587086426" sldId="2147483680"/>
            <ac:spMk id="16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8:53:17.973" v="0" actId="2711"/>
          <ac:spMkLst>
            <pc:docMk/>
            <pc:sldMasterMk cId="3587086426" sldId="2147483680"/>
            <ac:spMk id="17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8:53:17.973" v="0" actId="2711"/>
          <ac:spMkLst>
            <pc:docMk/>
            <pc:sldMasterMk cId="3587086426" sldId="2147483680"/>
            <ac:spMk id="18" creationId="{00000000-0000-0000-0000-000000000000}"/>
          </ac:spMkLst>
        </pc:spChg>
        <pc:picChg chg="mod">
          <ac:chgData name="Danielle" userId="e2554c37-e717-43a0-ba79-1183ca921ccd" providerId="ADAL" clId="{7497B650-3DC5-48BA-B89D-4E19FBE3A73E}" dt="2020-08-10T18:53:17.973" v="0" actId="2711"/>
          <ac:picMkLst>
            <pc:docMk/>
            <pc:sldMasterMk cId="3587086426" sldId="2147483680"/>
            <ac:picMk id="13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3:17.973" v="0" actId="2711"/>
          <ac:picMkLst>
            <pc:docMk/>
            <pc:sldMasterMk cId="3587086426" sldId="2147483680"/>
            <ac:picMk id="29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3:17.973" v="0" actId="2711"/>
          <ac:picMkLst>
            <pc:docMk/>
            <pc:sldMasterMk cId="3587086426" sldId="2147483680"/>
            <ac:picMk id="31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3:17.973" v="0" actId="2711"/>
          <ac:picMkLst>
            <pc:docMk/>
            <pc:sldMasterMk cId="3587086426" sldId="2147483680"/>
            <ac:picMk id="32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3:17.973" v="0" actId="2711"/>
          <ac:picMkLst>
            <pc:docMk/>
            <pc:sldMasterMk cId="3587086426" sldId="2147483680"/>
            <ac:picMk id="33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3:17.973" v="0" actId="2711"/>
          <ac:picMkLst>
            <pc:docMk/>
            <pc:sldMasterMk cId="3587086426" sldId="2147483680"/>
            <ac:picMk id="34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3:17.973" v="0" actId="2711"/>
          <ac:picMkLst>
            <pc:docMk/>
            <pc:sldMasterMk cId="3587086426" sldId="214748368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7497B650-3DC5-48BA-B89D-4E19FBE3A73E}" dt="2020-08-10T18:53:22.988" v="1" actId="2711"/>
          <pc:sldLayoutMkLst>
            <pc:docMk/>
            <pc:sldMasterMk cId="3587086426" sldId="2147483680"/>
            <pc:sldLayoutMk cId="2552519212" sldId="2147483682"/>
          </pc:sldLayoutMkLst>
          <pc:spChg chg="mod">
            <ac:chgData name="Danielle" userId="e2554c37-e717-43a0-ba79-1183ca921ccd" providerId="ADAL" clId="{7497B650-3DC5-48BA-B89D-4E19FBE3A73E}" dt="2020-08-10T18:53:22.988" v="1" actId="2711"/>
            <ac:spMkLst>
              <pc:docMk/>
              <pc:sldMasterMk cId="3587086426" sldId="2147483680"/>
              <pc:sldLayoutMk cId="2552519212" sldId="214748368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7497B650-3DC5-48BA-B89D-4E19FBE3A73E}" dt="2020-08-10T18:53:37.790" v="8" actId="1035"/>
          <pc:sldLayoutMkLst>
            <pc:docMk/>
            <pc:sldMasterMk cId="3587086426" sldId="2147483680"/>
            <pc:sldLayoutMk cId="825152261" sldId="2147483683"/>
          </pc:sldLayoutMkLst>
          <pc:spChg chg="mod">
            <ac:chgData name="Danielle" userId="e2554c37-e717-43a0-ba79-1183ca921ccd" providerId="ADAL" clId="{7497B650-3DC5-48BA-B89D-4E19FBE3A73E}" dt="2020-08-10T18:53:32.141" v="3" actId="13822"/>
            <ac:spMkLst>
              <pc:docMk/>
              <pc:sldMasterMk cId="3587086426" sldId="2147483680"/>
              <pc:sldLayoutMk cId="825152261" sldId="2147483683"/>
              <ac:spMk id="2" creationId="{00000000-0000-0000-0000-000000000000}"/>
            </ac:spMkLst>
          </pc:spChg>
          <pc:spChg chg="mod">
            <ac:chgData name="Danielle" userId="e2554c37-e717-43a0-ba79-1183ca921ccd" providerId="ADAL" clId="{7497B650-3DC5-48BA-B89D-4E19FBE3A73E}" dt="2020-08-10T18:53:32.141" v="3" actId="13822"/>
            <ac:spMkLst>
              <pc:docMk/>
              <pc:sldMasterMk cId="3587086426" sldId="2147483680"/>
              <pc:sldLayoutMk cId="825152261" sldId="2147483683"/>
              <ac:spMk id="8" creationId="{00000000-0000-0000-0000-000000000000}"/>
            </ac:spMkLst>
          </pc:spChg>
          <pc:spChg chg="mod">
            <ac:chgData name="Danielle" userId="e2554c37-e717-43a0-ba79-1183ca921ccd" providerId="ADAL" clId="{7497B650-3DC5-48BA-B89D-4E19FBE3A73E}" dt="2020-08-10T18:53:37.790" v="8" actId="1035"/>
            <ac:spMkLst>
              <pc:docMk/>
              <pc:sldMasterMk cId="3587086426" sldId="2147483680"/>
              <pc:sldLayoutMk cId="825152261" sldId="2147483683"/>
              <ac:spMk id="9" creationId="{00000000-0000-0000-0000-000000000000}"/>
            </ac:spMkLst>
          </pc:spChg>
          <pc:spChg chg="mod">
            <ac:chgData name="Danielle" userId="e2554c37-e717-43a0-ba79-1183ca921ccd" providerId="ADAL" clId="{7497B650-3DC5-48BA-B89D-4E19FBE3A73E}" dt="2020-08-10T18:53:36.102" v="6" actId="1036"/>
            <ac:spMkLst>
              <pc:docMk/>
              <pc:sldMasterMk cId="3587086426" sldId="2147483680"/>
              <pc:sldLayoutMk cId="825152261" sldId="214748368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7497B650-3DC5-48BA-B89D-4E19FBE3A73E}" dt="2020-08-10T18:53:32.141" v="3" actId="13822"/>
            <ac:cxnSpMkLst>
              <pc:docMk/>
              <pc:sldMasterMk cId="3587086426" sldId="2147483680"/>
              <pc:sldLayoutMk cId="825152261" sldId="214748368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7497B650-3DC5-48BA-B89D-4E19FBE3A73E}" dt="2020-08-10T18:53:32.141" v="3" actId="13822"/>
            <ac:cxnSpMkLst>
              <pc:docMk/>
              <pc:sldMasterMk cId="3587086426" sldId="2147483680"/>
              <pc:sldLayoutMk cId="825152261" sldId="214748368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7497B650-3DC5-48BA-B89D-4E19FBE3A73E}" dt="2020-08-10T18:53:32.141" v="3" actId="13822"/>
            <ac:cxnSpMkLst>
              <pc:docMk/>
              <pc:sldMasterMk cId="3587086426" sldId="2147483680"/>
              <pc:sldLayoutMk cId="825152261" sldId="214748368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7497B650-3DC5-48BA-B89D-4E19FBE3A73E}" dt="2020-08-10T18:53:32.141" v="3" actId="13822"/>
            <ac:cxnSpMkLst>
              <pc:docMk/>
              <pc:sldMasterMk cId="3587086426" sldId="2147483680"/>
              <pc:sldLayoutMk cId="825152261" sldId="214748368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7497B650-3DC5-48BA-B89D-4E19FBE3A73E}" dt="2020-08-10T18:53:32.141" v="3" actId="13822"/>
            <ac:cxnSpMkLst>
              <pc:docMk/>
              <pc:sldMasterMk cId="3587086426" sldId="2147483680"/>
              <pc:sldLayoutMk cId="825152261" sldId="214748368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7497B650-3DC5-48BA-B89D-4E19FBE3A73E}" dt="2020-08-10T18:53:43.281" v="11" actId="1036"/>
          <pc:sldLayoutMkLst>
            <pc:docMk/>
            <pc:sldMasterMk cId="3587086426" sldId="2147483680"/>
            <pc:sldLayoutMk cId="3027040007" sldId="2147483684"/>
          </pc:sldLayoutMkLst>
          <pc:spChg chg="mod">
            <ac:chgData name="Danielle" userId="e2554c37-e717-43a0-ba79-1183ca921ccd" providerId="ADAL" clId="{7497B650-3DC5-48BA-B89D-4E19FBE3A73E}" dt="2020-08-10T18:53:43.281" v="11" actId="1036"/>
            <ac:spMkLst>
              <pc:docMk/>
              <pc:sldMasterMk cId="3587086426" sldId="2147483680"/>
              <pc:sldLayoutMk cId="3027040007" sldId="2147483684"/>
              <ac:spMk id="2" creationId="{00000000-0000-0000-0000-000000000000}"/>
            </ac:spMkLst>
          </pc:spChg>
          <pc:spChg chg="mod">
            <ac:chgData name="Danielle" userId="e2554c37-e717-43a0-ba79-1183ca921ccd" providerId="ADAL" clId="{7497B650-3DC5-48BA-B89D-4E19FBE3A73E}" dt="2020-08-10T18:53:43.281" v="11" actId="1036"/>
            <ac:spMkLst>
              <pc:docMk/>
              <pc:sldMasterMk cId="3587086426" sldId="2147483680"/>
              <pc:sldLayoutMk cId="3027040007" sldId="2147483684"/>
              <ac:spMk id="3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7497B650-3DC5-48BA-B89D-4E19FBE3A73E}" dt="2020-08-10T18:53:55.280" v="13" actId="2711"/>
        <pc:sldMasterMkLst>
          <pc:docMk/>
          <pc:sldMasterMk cId="1188131097" sldId="2147483688"/>
        </pc:sldMasterMkLst>
        <pc:spChg chg="mod">
          <ac:chgData name="Danielle" userId="e2554c37-e717-43a0-ba79-1183ca921ccd" providerId="ADAL" clId="{7497B650-3DC5-48BA-B89D-4E19FBE3A73E}" dt="2020-08-10T18:53:49.739" v="12" actId="2711"/>
          <ac:spMkLst>
            <pc:docMk/>
            <pc:sldMasterMk cId="1188131097" sldId="2147483688"/>
            <ac:spMk id="18" creationId="{00000000-0000-0000-0000-000000000000}"/>
          </ac:spMkLst>
        </pc:spChg>
        <pc:spChg chg="mod">
          <ac:chgData name="Danielle" userId="e2554c37-e717-43a0-ba79-1183ca921ccd" providerId="ADAL" clId="{7497B650-3DC5-48BA-B89D-4E19FBE3A73E}" dt="2020-08-10T18:53:49.739" v="12" actId="2711"/>
          <ac:spMkLst>
            <pc:docMk/>
            <pc:sldMasterMk cId="1188131097" sldId="2147483688"/>
            <ac:spMk id="19" creationId="{00000000-0000-0000-0000-000000000000}"/>
          </ac:spMkLst>
        </pc:spChg>
        <pc:picChg chg="mod">
          <ac:chgData name="Danielle" userId="e2554c37-e717-43a0-ba79-1183ca921ccd" providerId="ADAL" clId="{7497B650-3DC5-48BA-B89D-4E19FBE3A73E}" dt="2020-08-10T18:53:49.739" v="12" actId="2711"/>
          <ac:picMkLst>
            <pc:docMk/>
            <pc:sldMasterMk cId="1188131097" sldId="2147483688"/>
            <ac:picMk id="14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3:49.739" v="12" actId="2711"/>
          <ac:picMkLst>
            <pc:docMk/>
            <pc:sldMasterMk cId="1188131097" sldId="2147483688"/>
            <ac:picMk id="15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3:49.739" v="12" actId="2711"/>
          <ac:picMkLst>
            <pc:docMk/>
            <pc:sldMasterMk cId="1188131097" sldId="2147483688"/>
            <ac:picMk id="16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3:49.739" v="12" actId="2711"/>
          <ac:picMkLst>
            <pc:docMk/>
            <pc:sldMasterMk cId="1188131097" sldId="2147483688"/>
            <ac:picMk id="17" creationId="{00000000-0000-0000-0000-000000000000}"/>
          </ac:picMkLst>
        </pc:picChg>
        <pc:picChg chg="mod">
          <ac:chgData name="Danielle" userId="e2554c37-e717-43a0-ba79-1183ca921ccd" providerId="ADAL" clId="{7497B650-3DC5-48BA-B89D-4E19FBE3A73E}" dt="2020-08-10T18:53:49.739" v="12" actId="2711"/>
          <ac:picMkLst>
            <pc:docMk/>
            <pc:sldMasterMk cId="1188131097" sldId="214748368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7497B650-3DC5-48BA-B89D-4E19FBE3A73E}" dt="2020-08-10T18:53:55.280" v="13" actId="2711"/>
          <pc:sldLayoutMkLst>
            <pc:docMk/>
            <pc:sldMasterMk cId="1188131097" sldId="2147483688"/>
            <pc:sldLayoutMk cId="2280309476" sldId="2147483690"/>
          </pc:sldLayoutMkLst>
          <pc:spChg chg="mod">
            <ac:chgData name="Danielle" userId="e2554c37-e717-43a0-ba79-1183ca921ccd" providerId="ADAL" clId="{7497B650-3DC5-48BA-B89D-4E19FBE3A73E}" dt="2020-08-10T18:53:55.280" v="13" actId="2711"/>
            <ac:spMkLst>
              <pc:docMk/>
              <pc:sldMasterMk cId="1188131097" sldId="2147483688"/>
              <pc:sldLayoutMk cId="2280309476" sldId="2147483690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0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E46CA-82D3-4FB4-837D-6A826BF11403}" type="datetimeFigureOut">
              <a:rPr lang="en-GB" smtClean="0"/>
              <a:t>10/08/2020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138"/>
            <a:ext cx="2946400" cy="4980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0138"/>
            <a:ext cx="2946400" cy="4980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EA41F-FBB5-4EE3-B42B-1FF1B60A6C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613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10/08/2020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579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407921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5251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5152261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040007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851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87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86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3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10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Arcs and Sectors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Area, circumference,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degrees, fraction, arc, sector, radius, diameter, perimeter, pi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area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perimeter of semi- and quarter circles.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the area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sector and the length of an arc.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problems involving arcs and sectors.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8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91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10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Arcs and Sectors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13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6E65B3-B9E0-484B-A4AF-010E6780039A}"/>
              </a:ext>
            </a:extLst>
          </p:cNvPr>
          <p:cNvSpPr txBox="1"/>
          <p:nvPr/>
        </p:nvSpPr>
        <p:spPr>
          <a:xfrm>
            <a:off x="251520" y="1124744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 – Option 1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area and circumference of the following circles. 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Give your answers correct to 2 decimal places.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A5774C-DE77-4C43-A864-9D4D1153014A}"/>
                  </a:ext>
                </a:extLst>
              </p:cNvPr>
              <p:cNvSpPr/>
              <p:nvPr/>
            </p:nvSpPr>
            <p:spPr>
              <a:xfrm>
                <a:off x="2699792" y="2622104"/>
                <a:ext cx="1584176" cy="177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GB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 cm</a:t>
                </a:r>
                <a:r>
                  <a:rPr lang="en-GB" sz="1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×8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 cm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A5774C-DE77-4C43-A864-9D4D11530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622104"/>
                <a:ext cx="1584176" cy="17729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280C7E-9732-4349-9D59-D067577D133C}"/>
                  </a:ext>
                </a:extLst>
              </p:cNvPr>
              <p:cNvSpPr/>
              <p:nvPr/>
            </p:nvSpPr>
            <p:spPr>
              <a:xfrm>
                <a:off x="6804248" y="2613327"/>
                <a:ext cx="1584176" cy="177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GB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____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 cm</a:t>
                </a:r>
                <a:r>
                  <a:rPr lang="en-GB" sz="1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×____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 cm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280C7E-9732-4349-9D59-D067577D13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613327"/>
                <a:ext cx="1584176" cy="1772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19148E-EFC9-443C-AE4E-2F9ED9D8DBA2}"/>
                  </a:ext>
                </a:extLst>
              </p:cNvPr>
              <p:cNvSpPr/>
              <p:nvPr/>
            </p:nvSpPr>
            <p:spPr>
              <a:xfrm>
                <a:off x="624326" y="4625841"/>
                <a:ext cx="1584176" cy="177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GB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____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 cm</a:t>
                </a:r>
                <a:r>
                  <a:rPr lang="en-GB" sz="1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×____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 cm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19148E-EFC9-443C-AE4E-2F9ED9D8DB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26" y="4625841"/>
                <a:ext cx="1584176" cy="17729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F1875EC-AA02-4981-BE6C-9B1B0D9A8ECF}"/>
                  </a:ext>
                </a:extLst>
              </p:cNvPr>
              <p:cNvSpPr/>
              <p:nvPr/>
            </p:nvSpPr>
            <p:spPr>
              <a:xfrm>
                <a:off x="4744274" y="4625841"/>
                <a:ext cx="1584176" cy="177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GB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p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____</m:t>
                        </m:r>
                      </m:e>
                      <m:sup>
                        <m:r>
                          <a:rPr lang="en-GB" sz="1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 cm</a:t>
                </a:r>
                <a:r>
                  <a:rPr lang="en-GB" sz="16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×____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_____ cm</a:t>
                </a: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F1875EC-AA02-4981-BE6C-9B1B0D9A8E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74" y="4625841"/>
                <a:ext cx="1584176" cy="17729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09B0B325-7117-4947-A094-D2801D13E54A}"/>
              </a:ext>
            </a:extLst>
          </p:cNvPr>
          <p:cNvSpPr/>
          <p:nvPr/>
        </p:nvSpPr>
        <p:spPr>
          <a:xfrm>
            <a:off x="431540" y="2492896"/>
            <a:ext cx="2016224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F892E32-2BEF-4A3C-B874-7620BD2878E7}"/>
              </a:ext>
            </a:extLst>
          </p:cNvPr>
          <p:cNvSpPr/>
          <p:nvPr/>
        </p:nvSpPr>
        <p:spPr>
          <a:xfrm>
            <a:off x="1403648" y="346841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39149BD-8960-4C58-BE62-9FCE22D718EC}"/>
              </a:ext>
            </a:extLst>
          </p:cNvPr>
          <p:cNvCxnSpPr>
            <a:cxnSpLocks/>
            <a:endCxn id="11" idx="7"/>
          </p:cNvCxnSpPr>
          <p:nvPr/>
        </p:nvCxnSpPr>
        <p:spPr>
          <a:xfrm flipV="1">
            <a:off x="1475656" y="2788165"/>
            <a:ext cx="676839" cy="6802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27BD9F8-9296-4A84-9262-4C49D1F6A59E}"/>
                  </a:ext>
                </a:extLst>
              </p:cNvPr>
              <p:cNvSpPr txBox="1"/>
              <p:nvPr/>
            </p:nvSpPr>
            <p:spPr>
              <a:xfrm rot="18936207">
                <a:off x="1108125" y="2881777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27BD9F8-9296-4A84-9262-4C49D1F6A5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6207">
                <a:off x="1108125" y="2881777"/>
                <a:ext cx="108012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EB35519D-67B7-41AE-802D-A211E92AAD01}"/>
              </a:ext>
            </a:extLst>
          </p:cNvPr>
          <p:cNvSpPr/>
          <p:nvPr/>
        </p:nvSpPr>
        <p:spPr>
          <a:xfrm>
            <a:off x="6588224" y="4504182"/>
            <a:ext cx="2016224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6EDCD47-BC0B-4F40-B1C5-695D261E8E0F}"/>
              </a:ext>
            </a:extLst>
          </p:cNvPr>
          <p:cNvSpPr/>
          <p:nvPr/>
        </p:nvSpPr>
        <p:spPr>
          <a:xfrm>
            <a:off x="7560332" y="547970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AE01C41-8277-4FF1-867C-02BB54936D95}"/>
              </a:ext>
            </a:extLst>
          </p:cNvPr>
          <p:cNvCxnSpPr>
            <a:cxnSpLocks/>
            <a:endCxn id="18" idx="7"/>
          </p:cNvCxnSpPr>
          <p:nvPr/>
        </p:nvCxnSpPr>
        <p:spPr>
          <a:xfrm flipV="1">
            <a:off x="7632340" y="4799451"/>
            <a:ext cx="676839" cy="6802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DDEF6BB-0E90-4BFF-9CF3-72B9D12CA9CE}"/>
                  </a:ext>
                </a:extLst>
              </p:cNvPr>
              <p:cNvSpPr txBox="1"/>
              <p:nvPr/>
            </p:nvSpPr>
            <p:spPr>
              <a:xfrm rot="18936207">
                <a:off x="7264809" y="4893063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DDEF6BB-0E90-4BFF-9CF3-72B9D12CA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6207">
                <a:off x="7264809" y="4893063"/>
                <a:ext cx="108012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497AB5BE-EDD7-47DA-9EFB-5135497D2810}"/>
              </a:ext>
            </a:extLst>
          </p:cNvPr>
          <p:cNvSpPr/>
          <p:nvPr/>
        </p:nvSpPr>
        <p:spPr>
          <a:xfrm>
            <a:off x="4535996" y="2500445"/>
            <a:ext cx="2016224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8FD04D8-8BD2-4771-8F8D-0DCD6D02A0E7}"/>
              </a:ext>
            </a:extLst>
          </p:cNvPr>
          <p:cNvSpPr/>
          <p:nvPr/>
        </p:nvSpPr>
        <p:spPr>
          <a:xfrm>
            <a:off x="5508104" y="3475967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C5B1BA9-1685-457F-9B2A-754019D01B7A}"/>
              </a:ext>
            </a:extLst>
          </p:cNvPr>
          <p:cNvCxnSpPr>
            <a:cxnSpLocks/>
            <a:stCxn id="22" idx="3"/>
            <a:endCxn id="22" idx="7"/>
          </p:cNvCxnSpPr>
          <p:nvPr/>
        </p:nvCxnSpPr>
        <p:spPr>
          <a:xfrm flipV="1">
            <a:off x="4831265" y="2795714"/>
            <a:ext cx="1425686" cy="14256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703D46-A5E4-467D-BEF0-362AEBEA744C}"/>
                  </a:ext>
                </a:extLst>
              </p:cNvPr>
              <p:cNvSpPr txBox="1"/>
              <p:nvPr/>
            </p:nvSpPr>
            <p:spPr>
              <a:xfrm rot="18936207">
                <a:off x="4893528" y="3202183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703D46-A5E4-467D-BEF0-362AEBEA7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6207">
                <a:off x="4893528" y="3202183"/>
                <a:ext cx="1080120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7E5AD82B-A496-4E0E-90C0-CD7B6FAC998C}"/>
              </a:ext>
            </a:extLst>
          </p:cNvPr>
          <p:cNvSpPr/>
          <p:nvPr/>
        </p:nvSpPr>
        <p:spPr>
          <a:xfrm>
            <a:off x="2468276" y="4504182"/>
            <a:ext cx="2016224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7621C8D-83D3-4181-AE55-9C342D767472}"/>
              </a:ext>
            </a:extLst>
          </p:cNvPr>
          <p:cNvSpPr/>
          <p:nvPr/>
        </p:nvSpPr>
        <p:spPr>
          <a:xfrm>
            <a:off x="3440384" y="547970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016745E-F4C8-4F8B-B598-EE839EBFD200}"/>
              </a:ext>
            </a:extLst>
          </p:cNvPr>
          <p:cNvCxnSpPr>
            <a:cxnSpLocks/>
            <a:stCxn id="27" idx="3"/>
            <a:endCxn id="27" idx="7"/>
          </p:cNvCxnSpPr>
          <p:nvPr/>
        </p:nvCxnSpPr>
        <p:spPr>
          <a:xfrm flipV="1">
            <a:off x="2763545" y="4799451"/>
            <a:ext cx="1425686" cy="14256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7C4F8E6-C393-4D89-9ADB-07CF6B71D22E}"/>
                  </a:ext>
                </a:extLst>
              </p:cNvPr>
              <p:cNvSpPr txBox="1"/>
              <p:nvPr/>
            </p:nvSpPr>
            <p:spPr>
              <a:xfrm rot="18936207">
                <a:off x="2825808" y="5205920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7C4F8E6-C393-4D89-9ADB-07CF6B71D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6207">
                <a:off x="2825808" y="5205920"/>
                <a:ext cx="108012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43D5656-1533-4B42-8DA1-37B7F0DB707F}"/>
              </a:ext>
            </a:extLst>
          </p:cNvPr>
          <p:cNvCxnSpPr>
            <a:stCxn id="4" idx="1"/>
            <a:endCxn id="11" idx="6"/>
          </p:cNvCxnSpPr>
          <p:nvPr/>
        </p:nvCxnSpPr>
        <p:spPr>
          <a:xfrm flipH="1" flipV="1">
            <a:off x="2447764" y="3501008"/>
            <a:ext cx="252028" cy="754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C4317DA-37DB-420E-A0BA-C13DB977295C}"/>
              </a:ext>
            </a:extLst>
          </p:cNvPr>
          <p:cNvCxnSpPr>
            <a:cxnSpLocks/>
            <a:stCxn id="5" idx="1"/>
            <a:endCxn id="22" idx="6"/>
          </p:cNvCxnSpPr>
          <p:nvPr/>
        </p:nvCxnSpPr>
        <p:spPr>
          <a:xfrm flipH="1">
            <a:off x="6552220" y="3499780"/>
            <a:ext cx="252028" cy="87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EDFE38A-B512-4270-ACA5-A633339E21EE}"/>
              </a:ext>
            </a:extLst>
          </p:cNvPr>
          <p:cNvCxnSpPr>
            <a:cxnSpLocks/>
            <a:stCxn id="7" idx="3"/>
            <a:endCxn id="27" idx="2"/>
          </p:cNvCxnSpPr>
          <p:nvPr/>
        </p:nvCxnSpPr>
        <p:spPr>
          <a:xfrm>
            <a:off x="2208502" y="5512294"/>
            <a:ext cx="25977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54D2051-6CF3-449B-AF3D-6DE1214BE4B6}"/>
              </a:ext>
            </a:extLst>
          </p:cNvPr>
          <p:cNvCxnSpPr>
            <a:cxnSpLocks/>
            <a:stCxn id="9" idx="3"/>
            <a:endCxn id="18" idx="2"/>
          </p:cNvCxnSpPr>
          <p:nvPr/>
        </p:nvCxnSpPr>
        <p:spPr>
          <a:xfrm>
            <a:off x="6328450" y="5512294"/>
            <a:ext cx="25977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073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5"/>
                <a:ext cx="6768752" cy="3129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Checkpoint – Your Turn!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area of this sector and the length of its arc. Give your answers correct 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decimal places.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𝟐𝟔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𝟑𝟔𝟎</m:t>
                        </m:r>
                      </m:den>
                    </m:f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Length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𝟐𝟔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𝟑𝟔𝟎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𝝅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5"/>
                <a:ext cx="6768752" cy="3129959"/>
              </a:xfrm>
              <a:prstGeom prst="rect">
                <a:avLst/>
              </a:prstGeom>
              <a:blipFill>
                <a:blip r:embed="rId2"/>
                <a:stretch>
                  <a:fillRect l="-900" t="-975" b="-29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C1E7D55E-BA88-45F4-89E1-613C960ACC3D}"/>
              </a:ext>
            </a:extLst>
          </p:cNvPr>
          <p:cNvGrpSpPr/>
          <p:nvPr/>
        </p:nvGrpSpPr>
        <p:grpSpPr>
          <a:xfrm>
            <a:off x="3691849" y="1988840"/>
            <a:ext cx="4320480" cy="4320480"/>
            <a:chOff x="2288497" y="2020651"/>
            <a:chExt cx="4320480" cy="432048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C9EEA3D-F4BE-402B-AA11-0ECD43992968}"/>
                    </a:ext>
                  </a:extLst>
                </p:cNvPr>
                <p:cNvSpPr txBox="1"/>
                <p:nvPr/>
              </p:nvSpPr>
              <p:spPr>
                <a:xfrm>
                  <a:off x="5277388" y="4134812"/>
                  <a:ext cx="7729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6.5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</a:t>
                  </a: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C9EEA3D-F4BE-402B-AA11-0ECD439929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7388" y="4134812"/>
                  <a:ext cx="772969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8197" r="-2362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EE31C6B-FF06-4965-9492-AC46FE1444F7}"/>
                </a:ext>
              </a:extLst>
            </p:cNvPr>
            <p:cNvGrpSpPr/>
            <p:nvPr/>
          </p:nvGrpSpPr>
          <p:grpSpPr>
            <a:xfrm rot="5067908">
              <a:off x="2288497" y="2020651"/>
              <a:ext cx="4320480" cy="4320480"/>
              <a:chOff x="3779912" y="2348880"/>
              <a:chExt cx="4320480" cy="4320480"/>
            </a:xfrm>
          </p:grpSpPr>
          <p:sp>
            <p:nvSpPr>
              <p:cNvPr id="17" name="Pie 2">
                <a:extLst>
                  <a:ext uri="{FF2B5EF4-FFF2-40B4-BE49-F238E27FC236}">
                    <a16:creationId xmlns:a16="http://schemas.microsoft.com/office/drawing/2014/main" id="{D621BB15-668D-4E71-9671-F6541F58EEFC}"/>
                  </a:ext>
                </a:extLst>
              </p:cNvPr>
              <p:cNvSpPr/>
              <p:nvPr/>
            </p:nvSpPr>
            <p:spPr>
              <a:xfrm>
                <a:off x="3779912" y="2348880"/>
                <a:ext cx="4320480" cy="4320480"/>
              </a:xfrm>
              <a:prstGeom prst="pie">
                <a:avLst>
                  <a:gd name="adj1" fmla="val 13566205"/>
                  <a:gd name="adj2" fmla="val 1620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Pie 5">
                <a:extLst>
                  <a:ext uri="{FF2B5EF4-FFF2-40B4-BE49-F238E27FC236}">
                    <a16:creationId xmlns:a16="http://schemas.microsoft.com/office/drawing/2014/main" id="{8C86F162-FB42-4181-9A65-C7F6B1077E70}"/>
                  </a:ext>
                </a:extLst>
              </p:cNvPr>
              <p:cNvSpPr/>
              <p:nvPr/>
            </p:nvSpPr>
            <p:spPr>
              <a:xfrm>
                <a:off x="5611924" y="4180892"/>
                <a:ext cx="656456" cy="656456"/>
              </a:xfrm>
              <a:prstGeom prst="pie">
                <a:avLst>
                  <a:gd name="adj1" fmla="val 13671720"/>
                  <a:gd name="adj2" fmla="val 1620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A70F6EB-C921-488B-BF90-358533FC44B7}"/>
                    </a:ext>
                  </a:extLst>
                </p:cNvPr>
                <p:cNvSpPr txBox="1"/>
                <p:nvPr/>
              </p:nvSpPr>
              <p:spPr>
                <a:xfrm>
                  <a:off x="4737059" y="3753262"/>
                  <a:ext cx="5918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26°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CA70F6EB-C921-488B-BF90-358533FC44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7059" y="3753262"/>
                  <a:ext cx="59182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4193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5"/>
                <a:ext cx="6768752" cy="3909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length of the arc on this sector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2.54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cm. Calculate the angle at the centre. Give your answer correct 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decimal place.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2.54=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×6.4</m:t>
                    </m:r>
                  </m:oMath>
                </a14:m>
                <a:endParaRPr lang="en-GB" sz="2000" b="0" i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,÷6.4</m:t>
                    </m:r>
                  </m:oMath>
                </a14:m>
                <a:r>
                  <a:rPr lang="en-GB" sz="2000" b="0" i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,÷6.4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0.126…=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360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×360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45.5=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5"/>
                <a:ext cx="6768752" cy="3909532"/>
              </a:xfrm>
              <a:prstGeom prst="rect">
                <a:avLst/>
              </a:prstGeom>
              <a:blipFill>
                <a:blip r:embed="rId2"/>
                <a:stretch>
                  <a:fillRect l="-900" t="-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45D52ED7-F438-4917-9D01-2E8A24EF5824}"/>
              </a:ext>
            </a:extLst>
          </p:cNvPr>
          <p:cNvGrpSpPr/>
          <p:nvPr/>
        </p:nvGrpSpPr>
        <p:grpSpPr>
          <a:xfrm>
            <a:off x="3897581" y="2508956"/>
            <a:ext cx="4815322" cy="4320480"/>
            <a:chOff x="2288497" y="2020651"/>
            <a:chExt cx="4815322" cy="432048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F6E6A34-7E33-4B7B-9639-6769E370FE6E}"/>
                    </a:ext>
                  </a:extLst>
                </p:cNvPr>
                <p:cNvSpPr txBox="1"/>
                <p:nvPr/>
              </p:nvSpPr>
              <p:spPr>
                <a:xfrm>
                  <a:off x="6114446" y="2464882"/>
                  <a:ext cx="98937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2.54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CF6E6A34-7E33-4B7B-9639-6769E370FE6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4446" y="2464882"/>
                  <a:ext cx="989373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8197" r="-4938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30301B7-AAD0-4A17-81B3-37F977C98D7C}"/>
                </a:ext>
              </a:extLst>
            </p:cNvPr>
            <p:cNvGrpSpPr/>
            <p:nvPr/>
          </p:nvGrpSpPr>
          <p:grpSpPr>
            <a:xfrm rot="5067908">
              <a:off x="2288497" y="2020651"/>
              <a:ext cx="4320480" cy="4320480"/>
              <a:chOff x="3779912" y="2348880"/>
              <a:chExt cx="4320480" cy="4320480"/>
            </a:xfrm>
          </p:grpSpPr>
          <p:sp>
            <p:nvSpPr>
              <p:cNvPr id="17" name="Pie 2">
                <a:extLst>
                  <a:ext uri="{FF2B5EF4-FFF2-40B4-BE49-F238E27FC236}">
                    <a16:creationId xmlns:a16="http://schemas.microsoft.com/office/drawing/2014/main" id="{74F8EC7C-5181-4F0E-9330-A1C9A39025E2}"/>
                  </a:ext>
                </a:extLst>
              </p:cNvPr>
              <p:cNvSpPr/>
              <p:nvPr/>
            </p:nvSpPr>
            <p:spPr>
              <a:xfrm>
                <a:off x="3779912" y="2348880"/>
                <a:ext cx="4320480" cy="4320480"/>
              </a:xfrm>
              <a:prstGeom prst="pie">
                <a:avLst>
                  <a:gd name="adj1" fmla="val 12300619"/>
                  <a:gd name="adj2" fmla="val 1620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Pie 5">
                <a:extLst>
                  <a:ext uri="{FF2B5EF4-FFF2-40B4-BE49-F238E27FC236}">
                    <a16:creationId xmlns:a16="http://schemas.microsoft.com/office/drawing/2014/main" id="{C70CD921-39BA-4255-BE9F-CD15FD4CADC7}"/>
                  </a:ext>
                </a:extLst>
              </p:cNvPr>
              <p:cNvSpPr/>
              <p:nvPr/>
            </p:nvSpPr>
            <p:spPr>
              <a:xfrm>
                <a:off x="5611924" y="4180892"/>
                <a:ext cx="656456" cy="656456"/>
              </a:xfrm>
              <a:prstGeom prst="pie">
                <a:avLst>
                  <a:gd name="adj1" fmla="val 12300619"/>
                  <a:gd name="adj2" fmla="val 1620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22D6355-B518-42A7-89C2-D35B4813C744}"/>
                    </a:ext>
                  </a:extLst>
                </p:cNvPr>
                <p:cNvSpPr txBox="1"/>
                <p:nvPr/>
              </p:nvSpPr>
              <p:spPr>
                <a:xfrm>
                  <a:off x="5222855" y="4152211"/>
                  <a:ext cx="8915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3.2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22D6355-B518-42A7-89C2-D35B4813C7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2855" y="4152211"/>
                  <a:ext cx="891591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8197" r="-2055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7606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5"/>
                <a:ext cx="6768752" cy="36760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area of this sector is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78.6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mm². Calculate the angle at the centre. Give your answer correct to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decimal place.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78.6=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i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,÷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,÷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510</m:t>
                    </m:r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…=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×360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×360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183.8</m:t>
                    </m:r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𝜃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5"/>
                <a:ext cx="6768752" cy="3676071"/>
              </a:xfrm>
              <a:prstGeom prst="rect">
                <a:avLst/>
              </a:prstGeom>
              <a:blipFill>
                <a:blip r:embed="rId2"/>
                <a:stretch>
                  <a:fillRect l="-900" t="-829" r="-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D9B6D6E0-BCA0-40D1-B956-060210FD516A}"/>
              </a:ext>
            </a:extLst>
          </p:cNvPr>
          <p:cNvGrpSpPr/>
          <p:nvPr/>
        </p:nvGrpSpPr>
        <p:grpSpPr>
          <a:xfrm>
            <a:off x="5518817" y="2275095"/>
            <a:ext cx="3138414" cy="3138414"/>
            <a:chOff x="2879530" y="2611684"/>
            <a:chExt cx="3138414" cy="313841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AAD8E8AE-E439-4CB8-8933-B0CB5C746298}"/>
                    </a:ext>
                  </a:extLst>
                </p:cNvPr>
                <p:cNvSpPr txBox="1"/>
                <p:nvPr/>
              </p:nvSpPr>
              <p:spPr>
                <a:xfrm>
                  <a:off x="3853758" y="3164832"/>
                  <a:ext cx="7617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mm</a:t>
                  </a:r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AAD8E8AE-E439-4CB8-8933-B0CB5C7462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3758" y="3164832"/>
                  <a:ext cx="761747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9836" r="-8800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3AF440C-C3AD-41C9-A085-19931935B4EA}"/>
                </a:ext>
              </a:extLst>
            </p:cNvPr>
            <p:cNvGrpSpPr/>
            <p:nvPr/>
          </p:nvGrpSpPr>
          <p:grpSpPr>
            <a:xfrm rot="5067908">
              <a:off x="2879530" y="2611684"/>
              <a:ext cx="3138414" cy="3138414"/>
              <a:chOff x="4370945" y="2939913"/>
              <a:chExt cx="3138414" cy="3138414"/>
            </a:xfrm>
          </p:grpSpPr>
          <p:sp>
            <p:nvSpPr>
              <p:cNvPr id="19" name="Pie 2">
                <a:extLst>
                  <a:ext uri="{FF2B5EF4-FFF2-40B4-BE49-F238E27FC236}">
                    <a16:creationId xmlns:a16="http://schemas.microsoft.com/office/drawing/2014/main" id="{8F884C9C-628A-400C-B999-F8C33FA9251C}"/>
                  </a:ext>
                </a:extLst>
              </p:cNvPr>
              <p:cNvSpPr/>
              <p:nvPr/>
            </p:nvSpPr>
            <p:spPr>
              <a:xfrm>
                <a:off x="4370945" y="2939913"/>
                <a:ext cx="3138414" cy="3138414"/>
              </a:xfrm>
              <a:prstGeom prst="pie">
                <a:avLst>
                  <a:gd name="adj1" fmla="val 12300619"/>
                  <a:gd name="adj2" fmla="val 324702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Pie 5">
                <a:extLst>
                  <a:ext uri="{FF2B5EF4-FFF2-40B4-BE49-F238E27FC236}">
                    <a16:creationId xmlns:a16="http://schemas.microsoft.com/office/drawing/2014/main" id="{DA9E47A5-E6A9-411C-BB08-0A885EDC6CE6}"/>
                  </a:ext>
                </a:extLst>
              </p:cNvPr>
              <p:cNvSpPr/>
              <p:nvPr/>
            </p:nvSpPr>
            <p:spPr>
              <a:xfrm>
                <a:off x="5611924" y="4180892"/>
                <a:ext cx="656456" cy="656456"/>
              </a:xfrm>
              <a:prstGeom prst="pie">
                <a:avLst>
                  <a:gd name="adj1" fmla="val 12300619"/>
                  <a:gd name="adj2" fmla="val 3228733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F5C23E4-C56A-4672-841D-6CACA53A5748}"/>
                    </a:ext>
                  </a:extLst>
                </p:cNvPr>
                <p:cNvSpPr txBox="1"/>
                <p:nvPr/>
              </p:nvSpPr>
              <p:spPr>
                <a:xfrm>
                  <a:off x="3946513" y="4847359"/>
                  <a:ext cx="11592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7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8.6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mm²</a:t>
                  </a: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F5C23E4-C56A-4672-841D-6CACA53A57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6513" y="4847359"/>
                  <a:ext cx="1159292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9836" r="-3141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3095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199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4054879"/>
            <a:ext cx="6768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diagram shows a pond. The pond is in the shape of a sector of a circle. Craig is going to put edging on the perimeter of the pond. Edging is sold in lengths of 2.5 metres. Each length of edging costs £6.99. Work out the total cost of edging Craig needs to buy.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539B924-FD95-44DD-AF71-761620FCFBC5}"/>
              </a:ext>
            </a:extLst>
          </p:cNvPr>
          <p:cNvGrpSpPr/>
          <p:nvPr/>
        </p:nvGrpSpPr>
        <p:grpSpPr>
          <a:xfrm>
            <a:off x="3059832" y="1699226"/>
            <a:ext cx="4680520" cy="4680520"/>
            <a:chOff x="2627784" y="1586409"/>
            <a:chExt cx="4680520" cy="4680520"/>
          </a:xfrm>
        </p:grpSpPr>
        <p:sp>
          <p:nvSpPr>
            <p:cNvPr id="3" name="Partial Circle 2">
              <a:extLst>
                <a:ext uri="{FF2B5EF4-FFF2-40B4-BE49-F238E27FC236}">
                  <a16:creationId xmlns:a16="http://schemas.microsoft.com/office/drawing/2014/main" id="{4267AEFF-36DB-4DC5-9D60-C00FFC04FA0B}"/>
                </a:ext>
              </a:extLst>
            </p:cNvPr>
            <p:cNvSpPr/>
            <p:nvPr/>
          </p:nvSpPr>
          <p:spPr>
            <a:xfrm>
              <a:off x="2627784" y="1586409"/>
              <a:ext cx="4680520" cy="4680520"/>
            </a:xfrm>
            <a:prstGeom prst="pie">
              <a:avLst>
                <a:gd name="adj1" fmla="val 12749966"/>
                <a:gd name="adj2" fmla="val 1960329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" name="Partial Circle 4">
              <a:extLst>
                <a:ext uri="{FF2B5EF4-FFF2-40B4-BE49-F238E27FC236}">
                  <a16:creationId xmlns:a16="http://schemas.microsoft.com/office/drawing/2014/main" id="{86DBD24A-53F6-4616-A811-4CA7943BCEE0}"/>
                </a:ext>
              </a:extLst>
            </p:cNvPr>
            <p:cNvSpPr/>
            <p:nvPr/>
          </p:nvSpPr>
          <p:spPr>
            <a:xfrm>
              <a:off x="4576192" y="3534817"/>
              <a:ext cx="783704" cy="783704"/>
            </a:xfrm>
            <a:prstGeom prst="pie">
              <a:avLst>
                <a:gd name="adj1" fmla="val 12749966"/>
                <a:gd name="adj2" fmla="val 1960329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5FE193-D42F-4229-B39F-B16F93015328}"/>
                  </a:ext>
                </a:extLst>
              </p:cNvPr>
              <p:cNvSpPr txBox="1"/>
              <p:nvPr/>
            </p:nvSpPr>
            <p:spPr>
              <a:xfrm>
                <a:off x="5008240" y="3244334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105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5FE193-D42F-4229-B39F-B16F93015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240" y="3244334"/>
                <a:ext cx="86409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B5076E-8675-4BA1-B20A-1A50C0549949}"/>
                  </a:ext>
                </a:extLst>
              </p:cNvPr>
              <p:cNvSpPr txBox="1"/>
              <p:nvPr/>
            </p:nvSpPr>
            <p:spPr>
              <a:xfrm>
                <a:off x="6300192" y="3361629"/>
                <a:ext cx="1160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1.85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m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B5076E-8675-4BA1-B20A-1A50C0549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361629"/>
                <a:ext cx="1160372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C993505-6C26-48F5-9967-3FA7E9738A2F}"/>
              </a:ext>
            </a:extLst>
          </p:cNvPr>
          <p:cNvSpPr txBox="1"/>
          <p:nvPr/>
        </p:nvSpPr>
        <p:spPr>
          <a:xfrm>
            <a:off x="4788024" y="242088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£20.97</a:t>
            </a:r>
          </a:p>
        </p:txBody>
      </p:sp>
    </p:spTree>
    <p:extLst>
      <p:ext uri="{BB962C8B-B14F-4D97-AF65-F5344CB8AC3E}">
        <p14:creationId xmlns:p14="http://schemas.microsoft.com/office/powerpoint/2010/main" val="244683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89802" y="1916832"/>
                <a:ext cx="5436604" cy="2246769"/>
              </a:xfrm>
              <a:prstGeom prst="rect">
                <a:avLst/>
              </a:prstGeom>
              <a:noFill/>
              <a:ln w="762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16.8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62.8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c)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219.9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mm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47.5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	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463.6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mm²	c)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589.0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60°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140°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c)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280°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4a)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70°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b)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145°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c)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320°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802" y="1916832"/>
                <a:ext cx="5436604" cy="2246769"/>
              </a:xfrm>
              <a:prstGeom prst="rect">
                <a:avLst/>
              </a:prstGeom>
              <a:blipFill>
                <a:blip r:embed="rId2"/>
                <a:stretch>
                  <a:fillRect l="-1235" t="-1084" b="-4065"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123728" y="112474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643739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39508" y="23809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 and place it on my desk </a:t>
            </a:r>
            <a:r>
              <a:rPr lang="en-GB" sz="2092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GB" sz="20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9508" y="17728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7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6E65B3-B9E0-484B-A4AF-010E6780039A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A5774C-DE77-4C43-A864-9D4D1153014A}"/>
                  </a:ext>
                </a:extLst>
              </p:cNvPr>
              <p:cNvSpPr/>
              <p:nvPr/>
            </p:nvSpPr>
            <p:spPr>
              <a:xfrm>
                <a:off x="2699792" y="2622104"/>
                <a:ext cx="1584176" cy="177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𝟓𝟎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𝟐𝟕</m:t>
                    </m:r>
                  </m:oMath>
                </a14:m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1400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</m:oMath>
                </a14:m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AA5774C-DE77-4C43-A864-9D4D115301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622104"/>
                <a:ext cx="1584176" cy="17729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280C7E-9732-4349-9D59-D067577D133C}"/>
                  </a:ext>
                </a:extLst>
              </p:cNvPr>
              <p:cNvSpPr/>
              <p:nvPr/>
            </p:nvSpPr>
            <p:spPr>
              <a:xfrm>
                <a:off x="6804248" y="2613327"/>
                <a:ext cx="1584176" cy="177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𝟏𝟗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𝟔𝟑</m:t>
                    </m:r>
                  </m:oMath>
                </a14:m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1400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n-GB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𝟕𝟏</m:t>
                    </m:r>
                  </m:oMath>
                </a14:m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280C7E-9732-4349-9D59-D067577D13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613327"/>
                <a:ext cx="1584176" cy="1772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19148E-EFC9-443C-AE4E-2F9ED9D8DBA2}"/>
                  </a:ext>
                </a:extLst>
              </p:cNvPr>
              <p:cNvSpPr/>
              <p:nvPr/>
            </p:nvSpPr>
            <p:spPr>
              <a:xfrm>
                <a:off x="624326" y="4625841"/>
                <a:ext cx="1584176" cy="177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𝟎𝟕</m:t>
                    </m:r>
                  </m:oMath>
                </a14:m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1400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n-GB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𝟒𝟐</m:t>
                    </m:r>
                  </m:oMath>
                </a14:m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519148E-EFC9-443C-AE4E-2F9ED9D8DB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26" y="4625841"/>
                <a:ext cx="1584176" cy="17729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F1875EC-AA02-4981-BE6C-9B1B0D9A8ECF}"/>
                  </a:ext>
                </a:extLst>
              </p:cNvPr>
              <p:cNvSpPr/>
              <p:nvPr/>
            </p:nvSpPr>
            <p:spPr>
              <a:xfrm>
                <a:off x="4744274" y="4625841"/>
                <a:ext cx="1584176" cy="177290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𝟏𝟏𝟑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1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1400" b="1" baseline="30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n-GB" sz="1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𝟑𝟕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1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𝟕𝟎</m:t>
                    </m:r>
                  </m:oMath>
                </a14:m>
                <a:r>
                  <a:rPr lang="en-GB" sz="1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F1875EC-AA02-4981-BE6C-9B1B0D9A8E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74" y="4625841"/>
                <a:ext cx="1584176" cy="17729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>
            <a:extLst>
              <a:ext uri="{FF2B5EF4-FFF2-40B4-BE49-F238E27FC236}">
                <a16:creationId xmlns:a16="http://schemas.microsoft.com/office/drawing/2014/main" id="{09B0B325-7117-4947-A094-D2801D13E54A}"/>
              </a:ext>
            </a:extLst>
          </p:cNvPr>
          <p:cNvSpPr/>
          <p:nvPr/>
        </p:nvSpPr>
        <p:spPr>
          <a:xfrm>
            <a:off x="431540" y="2492896"/>
            <a:ext cx="2016224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F892E32-2BEF-4A3C-B874-7620BD2878E7}"/>
              </a:ext>
            </a:extLst>
          </p:cNvPr>
          <p:cNvSpPr/>
          <p:nvPr/>
        </p:nvSpPr>
        <p:spPr>
          <a:xfrm>
            <a:off x="1403648" y="3468418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39149BD-8960-4C58-BE62-9FCE22D718EC}"/>
              </a:ext>
            </a:extLst>
          </p:cNvPr>
          <p:cNvCxnSpPr>
            <a:cxnSpLocks/>
            <a:endCxn id="11" idx="7"/>
          </p:cNvCxnSpPr>
          <p:nvPr/>
        </p:nvCxnSpPr>
        <p:spPr>
          <a:xfrm flipV="1">
            <a:off x="1475656" y="2788165"/>
            <a:ext cx="676839" cy="6802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27BD9F8-9296-4A84-9262-4C49D1F6A59E}"/>
                  </a:ext>
                </a:extLst>
              </p:cNvPr>
              <p:cNvSpPr txBox="1"/>
              <p:nvPr/>
            </p:nvSpPr>
            <p:spPr>
              <a:xfrm rot="18936207">
                <a:off x="1108125" y="2881777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27BD9F8-9296-4A84-9262-4C49D1F6A5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6207">
                <a:off x="1108125" y="2881777"/>
                <a:ext cx="108012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EB35519D-67B7-41AE-802D-A211E92AAD01}"/>
              </a:ext>
            </a:extLst>
          </p:cNvPr>
          <p:cNvSpPr/>
          <p:nvPr/>
        </p:nvSpPr>
        <p:spPr>
          <a:xfrm>
            <a:off x="6588224" y="4504182"/>
            <a:ext cx="2016224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6EDCD47-BC0B-4F40-B1C5-695D261E8E0F}"/>
              </a:ext>
            </a:extLst>
          </p:cNvPr>
          <p:cNvSpPr/>
          <p:nvPr/>
        </p:nvSpPr>
        <p:spPr>
          <a:xfrm>
            <a:off x="7560332" y="547970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AE01C41-8277-4FF1-867C-02BB54936D95}"/>
              </a:ext>
            </a:extLst>
          </p:cNvPr>
          <p:cNvCxnSpPr>
            <a:cxnSpLocks/>
            <a:endCxn id="18" idx="7"/>
          </p:cNvCxnSpPr>
          <p:nvPr/>
        </p:nvCxnSpPr>
        <p:spPr>
          <a:xfrm flipV="1">
            <a:off x="7632340" y="4799451"/>
            <a:ext cx="676839" cy="6802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DDEF6BB-0E90-4BFF-9CF3-72B9D12CA9CE}"/>
                  </a:ext>
                </a:extLst>
              </p:cNvPr>
              <p:cNvSpPr txBox="1"/>
              <p:nvPr/>
            </p:nvSpPr>
            <p:spPr>
              <a:xfrm rot="18936207">
                <a:off x="7264809" y="4893063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DDEF6BB-0E90-4BFF-9CF3-72B9D12CA9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6207">
                <a:off x="7264809" y="4893063"/>
                <a:ext cx="108012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>
            <a:extLst>
              <a:ext uri="{FF2B5EF4-FFF2-40B4-BE49-F238E27FC236}">
                <a16:creationId xmlns:a16="http://schemas.microsoft.com/office/drawing/2014/main" id="{497AB5BE-EDD7-47DA-9EFB-5135497D2810}"/>
              </a:ext>
            </a:extLst>
          </p:cNvPr>
          <p:cNvSpPr/>
          <p:nvPr/>
        </p:nvSpPr>
        <p:spPr>
          <a:xfrm>
            <a:off x="4535996" y="2500445"/>
            <a:ext cx="2016224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8FD04D8-8BD2-4771-8F8D-0DCD6D02A0E7}"/>
              </a:ext>
            </a:extLst>
          </p:cNvPr>
          <p:cNvSpPr/>
          <p:nvPr/>
        </p:nvSpPr>
        <p:spPr>
          <a:xfrm>
            <a:off x="5508104" y="3475967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C5B1BA9-1685-457F-9B2A-754019D01B7A}"/>
              </a:ext>
            </a:extLst>
          </p:cNvPr>
          <p:cNvCxnSpPr>
            <a:cxnSpLocks/>
            <a:stCxn id="22" idx="3"/>
            <a:endCxn id="22" idx="7"/>
          </p:cNvCxnSpPr>
          <p:nvPr/>
        </p:nvCxnSpPr>
        <p:spPr>
          <a:xfrm flipV="1">
            <a:off x="4831265" y="2795714"/>
            <a:ext cx="1425686" cy="14256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703D46-A5E4-467D-BEF0-362AEBEA744C}"/>
                  </a:ext>
                </a:extLst>
              </p:cNvPr>
              <p:cNvSpPr txBox="1"/>
              <p:nvPr/>
            </p:nvSpPr>
            <p:spPr>
              <a:xfrm rot="18936207">
                <a:off x="4893528" y="3202183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703D46-A5E4-467D-BEF0-362AEBEA7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6207">
                <a:off x="4893528" y="3202183"/>
                <a:ext cx="1080120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>
            <a:extLst>
              <a:ext uri="{FF2B5EF4-FFF2-40B4-BE49-F238E27FC236}">
                <a16:creationId xmlns:a16="http://schemas.microsoft.com/office/drawing/2014/main" id="{7E5AD82B-A496-4E0E-90C0-CD7B6FAC998C}"/>
              </a:ext>
            </a:extLst>
          </p:cNvPr>
          <p:cNvSpPr/>
          <p:nvPr/>
        </p:nvSpPr>
        <p:spPr>
          <a:xfrm>
            <a:off x="2468276" y="4504182"/>
            <a:ext cx="2016224" cy="20162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7621C8D-83D3-4181-AE55-9C342D767472}"/>
              </a:ext>
            </a:extLst>
          </p:cNvPr>
          <p:cNvSpPr/>
          <p:nvPr/>
        </p:nvSpPr>
        <p:spPr>
          <a:xfrm>
            <a:off x="3440384" y="547970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016745E-F4C8-4F8B-B598-EE839EBFD200}"/>
              </a:ext>
            </a:extLst>
          </p:cNvPr>
          <p:cNvCxnSpPr>
            <a:cxnSpLocks/>
            <a:stCxn id="27" idx="3"/>
            <a:endCxn id="27" idx="7"/>
          </p:cNvCxnSpPr>
          <p:nvPr/>
        </p:nvCxnSpPr>
        <p:spPr>
          <a:xfrm flipV="1">
            <a:off x="2763545" y="4799451"/>
            <a:ext cx="1425686" cy="14256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7C4F8E6-C393-4D89-9ADB-07CF6B71D22E}"/>
                  </a:ext>
                </a:extLst>
              </p:cNvPr>
              <p:cNvSpPr txBox="1"/>
              <p:nvPr/>
            </p:nvSpPr>
            <p:spPr>
              <a:xfrm rot="18936207">
                <a:off x="2825808" y="5205920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7C4F8E6-C393-4D89-9ADB-07CF6B71D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6207">
                <a:off x="2825808" y="5205920"/>
                <a:ext cx="108012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43D5656-1533-4B42-8DA1-37B7F0DB707F}"/>
              </a:ext>
            </a:extLst>
          </p:cNvPr>
          <p:cNvCxnSpPr>
            <a:stCxn id="4" idx="1"/>
            <a:endCxn id="11" idx="6"/>
          </p:cNvCxnSpPr>
          <p:nvPr/>
        </p:nvCxnSpPr>
        <p:spPr>
          <a:xfrm flipH="1" flipV="1">
            <a:off x="2447764" y="3501008"/>
            <a:ext cx="252028" cy="754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C4317DA-37DB-420E-A0BA-C13DB977295C}"/>
              </a:ext>
            </a:extLst>
          </p:cNvPr>
          <p:cNvCxnSpPr>
            <a:cxnSpLocks/>
            <a:stCxn id="5" idx="1"/>
            <a:endCxn id="22" idx="6"/>
          </p:cNvCxnSpPr>
          <p:nvPr/>
        </p:nvCxnSpPr>
        <p:spPr>
          <a:xfrm flipH="1">
            <a:off x="6552220" y="3499780"/>
            <a:ext cx="252028" cy="87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EDFE38A-B512-4270-ACA5-A633339E21EE}"/>
              </a:ext>
            </a:extLst>
          </p:cNvPr>
          <p:cNvCxnSpPr>
            <a:cxnSpLocks/>
            <a:stCxn id="7" idx="3"/>
            <a:endCxn id="27" idx="2"/>
          </p:cNvCxnSpPr>
          <p:nvPr/>
        </p:nvCxnSpPr>
        <p:spPr>
          <a:xfrm>
            <a:off x="2208502" y="5512294"/>
            <a:ext cx="25977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54D2051-6CF3-449B-AF3D-6DE1214BE4B6}"/>
              </a:ext>
            </a:extLst>
          </p:cNvPr>
          <p:cNvCxnSpPr>
            <a:cxnSpLocks/>
            <a:stCxn id="9" idx="3"/>
            <a:endCxn id="18" idx="2"/>
          </p:cNvCxnSpPr>
          <p:nvPr/>
        </p:nvCxnSpPr>
        <p:spPr>
          <a:xfrm>
            <a:off x="6328450" y="5512294"/>
            <a:ext cx="25977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28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1124744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 – Option 1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area and circumference/perimeter of the following shapes. Give your answers correct to 3 significant figures.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78717" y="5813639"/>
                <a:ext cx="195391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𝟑𝟖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𝟐𝟐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17" y="5813639"/>
                <a:ext cx="1953917" cy="707886"/>
              </a:xfrm>
              <a:prstGeom prst="rect">
                <a:avLst/>
              </a:prstGeom>
              <a:blipFill>
                <a:blip r:embed="rId2"/>
                <a:stretch>
                  <a:fillRect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595041" y="5813639"/>
                <a:ext cx="195391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𝟓𝟔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041" y="5813639"/>
                <a:ext cx="1953917" cy="707886"/>
              </a:xfrm>
              <a:prstGeom prst="rect">
                <a:avLst/>
              </a:prstGeom>
              <a:blipFill>
                <a:blip r:embed="rId3"/>
                <a:stretch>
                  <a:fillRect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512855" y="5817458"/>
                <a:ext cx="19539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𝟒𝟐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𝑷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855" y="5817458"/>
                <a:ext cx="1953916" cy="707886"/>
              </a:xfrm>
              <a:prstGeom prst="rect">
                <a:avLst/>
              </a:prstGeom>
              <a:blipFill>
                <a:blip r:embed="rId4"/>
                <a:stretch>
                  <a:fillRect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AE16D14A-1959-4544-8E1A-760382109E88}"/>
              </a:ext>
            </a:extLst>
          </p:cNvPr>
          <p:cNvGrpSpPr/>
          <p:nvPr/>
        </p:nvGrpSpPr>
        <p:grpSpPr>
          <a:xfrm>
            <a:off x="281863" y="2769558"/>
            <a:ext cx="8580274" cy="2747674"/>
            <a:chOff x="298819" y="2661256"/>
            <a:chExt cx="8580274" cy="274767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BF1563F-5304-460F-9A57-A08DE8D013B7}"/>
                </a:ext>
              </a:extLst>
            </p:cNvPr>
            <p:cNvSpPr/>
            <p:nvPr/>
          </p:nvSpPr>
          <p:spPr>
            <a:xfrm>
              <a:off x="298819" y="2661256"/>
              <a:ext cx="2747674" cy="2747674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80C8E7C-00FC-4CF7-89C7-36ECC677FE9B}"/>
                </a:ext>
              </a:extLst>
            </p:cNvPr>
            <p:cNvSpPr/>
            <p:nvPr/>
          </p:nvSpPr>
          <p:spPr>
            <a:xfrm>
              <a:off x="6131419" y="2661256"/>
              <a:ext cx="2747674" cy="2747674"/>
            </a:xfrm>
            <a:prstGeom prst="rect">
              <a:avLst/>
            </a:prstGeom>
            <a:ln w="76200">
              <a:solidFill>
                <a:srgbClr val="92D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49E1091-2790-4354-96A2-93AC5679E3CE}"/>
                </a:ext>
              </a:extLst>
            </p:cNvPr>
            <p:cNvSpPr/>
            <p:nvPr/>
          </p:nvSpPr>
          <p:spPr>
            <a:xfrm>
              <a:off x="3215119" y="2661256"/>
              <a:ext cx="2747674" cy="2747674"/>
            </a:xfrm>
            <a:prstGeom prst="rect">
              <a:avLst/>
            </a:prstGeom>
            <a:ln w="76200">
              <a:solidFill>
                <a:srgbClr val="FFC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692EC66E-D3B1-4928-BABD-CD138A789C03}"/>
              </a:ext>
            </a:extLst>
          </p:cNvPr>
          <p:cNvSpPr/>
          <p:nvPr/>
        </p:nvSpPr>
        <p:spPr>
          <a:xfrm>
            <a:off x="611560" y="3099279"/>
            <a:ext cx="2088232" cy="20882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Partial Circle 15">
            <a:extLst>
              <a:ext uri="{FF2B5EF4-FFF2-40B4-BE49-F238E27FC236}">
                <a16:creationId xmlns:a16="http://schemas.microsoft.com/office/drawing/2014/main" id="{9BC1DA17-9E8F-42D5-A0A8-1BDC9BD096F9}"/>
              </a:ext>
            </a:extLst>
          </p:cNvPr>
          <p:cNvSpPr/>
          <p:nvPr/>
        </p:nvSpPr>
        <p:spPr>
          <a:xfrm>
            <a:off x="3388511" y="3384521"/>
            <a:ext cx="2376264" cy="2376264"/>
          </a:xfrm>
          <a:prstGeom prst="pie">
            <a:avLst>
              <a:gd name="adj1" fmla="val 10828375"/>
              <a:gd name="adj2" fmla="val 87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Partial Circle 17">
            <a:extLst>
              <a:ext uri="{FF2B5EF4-FFF2-40B4-BE49-F238E27FC236}">
                <a16:creationId xmlns:a16="http://schemas.microsoft.com/office/drawing/2014/main" id="{16A2F1A5-10BF-4895-A31A-5546E5FCF9A3}"/>
              </a:ext>
            </a:extLst>
          </p:cNvPr>
          <p:cNvSpPr/>
          <p:nvPr/>
        </p:nvSpPr>
        <p:spPr>
          <a:xfrm>
            <a:off x="6300168" y="2955263"/>
            <a:ext cx="2376264" cy="2376264"/>
          </a:xfrm>
          <a:prstGeom prst="pie">
            <a:avLst>
              <a:gd name="adj1" fmla="val 5375651"/>
              <a:gd name="adj2" fmla="val 87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3E92FF-A809-47B5-A5CA-F6380CA66921}"/>
              </a:ext>
            </a:extLst>
          </p:cNvPr>
          <p:cNvSpPr/>
          <p:nvPr/>
        </p:nvSpPr>
        <p:spPr>
          <a:xfrm>
            <a:off x="7488300" y="4143395"/>
            <a:ext cx="216024" cy="2160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B68B436-FE23-460A-961C-7D64D791C66D}"/>
              </a:ext>
            </a:extLst>
          </p:cNvPr>
          <p:cNvSpPr/>
          <p:nvPr/>
        </p:nvSpPr>
        <p:spPr>
          <a:xfrm>
            <a:off x="1619672" y="4103165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277E346-7FF6-4A33-BCB3-AE52CE65FDD0}"/>
              </a:ext>
            </a:extLst>
          </p:cNvPr>
          <p:cNvCxnSpPr>
            <a:endCxn id="15" idx="7"/>
          </p:cNvCxnSpPr>
          <p:nvPr/>
        </p:nvCxnSpPr>
        <p:spPr>
          <a:xfrm flipV="1">
            <a:off x="1691680" y="3405093"/>
            <a:ext cx="702298" cy="6980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A2B2F96-6E0D-4A39-8DA7-0AA3906A2310}"/>
              </a:ext>
            </a:extLst>
          </p:cNvPr>
          <p:cNvCxnSpPr>
            <a:cxnSpLocks/>
          </p:cNvCxnSpPr>
          <p:nvPr/>
        </p:nvCxnSpPr>
        <p:spPr>
          <a:xfrm>
            <a:off x="3391856" y="4653136"/>
            <a:ext cx="237291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24ADB8D-8A73-4810-A1AB-DDAAD26ED67E}"/>
              </a:ext>
            </a:extLst>
          </p:cNvPr>
          <p:cNvCxnSpPr>
            <a:cxnSpLocks/>
          </p:cNvCxnSpPr>
          <p:nvPr/>
        </p:nvCxnSpPr>
        <p:spPr>
          <a:xfrm>
            <a:off x="7488300" y="4077072"/>
            <a:ext cx="118477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1EA4277-AA64-400B-A57F-B88878A59FF3}"/>
                  </a:ext>
                </a:extLst>
              </p:cNvPr>
              <p:cNvSpPr txBox="1"/>
              <p:nvPr/>
            </p:nvSpPr>
            <p:spPr>
              <a:xfrm>
                <a:off x="7540625" y="3758094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1EA4277-AA64-400B-A57F-B88878A59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0625" y="3758094"/>
                <a:ext cx="1080120" cy="338554"/>
              </a:xfrm>
              <a:prstGeom prst="rect">
                <a:avLst/>
              </a:prstGeom>
              <a:blipFill>
                <a:blip r:embed="rId5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5C55FA4-2313-4D69-9E52-5FE86F2B3E62}"/>
                  </a:ext>
                </a:extLst>
              </p:cNvPr>
              <p:cNvSpPr txBox="1"/>
              <p:nvPr/>
            </p:nvSpPr>
            <p:spPr>
              <a:xfrm rot="18936207">
                <a:off x="1383527" y="3475767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3.5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5C55FA4-2313-4D69-9E52-5FE86F2B3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936207">
                <a:off x="1383527" y="3475767"/>
                <a:ext cx="108012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54D6424-727E-4229-96D4-5FD502CC4779}"/>
                  </a:ext>
                </a:extLst>
              </p:cNvPr>
              <p:cNvSpPr txBox="1"/>
              <p:nvPr/>
            </p:nvSpPr>
            <p:spPr>
              <a:xfrm>
                <a:off x="4031940" y="4679824"/>
                <a:ext cx="10801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54D6424-727E-4229-96D4-5FD502CC47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4679824"/>
                <a:ext cx="1080120" cy="338554"/>
              </a:xfrm>
              <a:prstGeom prst="rect">
                <a:avLst/>
              </a:prstGeom>
              <a:blipFill>
                <a:blip r:embed="rId7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95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5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Think – Pair – Share 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would you calculate the area of this sector?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E504E2D-165C-4B05-9C72-FB5205B9C140}"/>
              </a:ext>
            </a:extLst>
          </p:cNvPr>
          <p:cNvGrpSpPr/>
          <p:nvPr/>
        </p:nvGrpSpPr>
        <p:grpSpPr>
          <a:xfrm>
            <a:off x="4389191" y="2420888"/>
            <a:ext cx="4320480" cy="4320480"/>
            <a:chOff x="3779912" y="2348880"/>
            <a:chExt cx="4320480" cy="4320480"/>
          </a:xfrm>
        </p:grpSpPr>
        <p:sp>
          <p:nvSpPr>
            <p:cNvPr id="3" name="Pie 2"/>
            <p:cNvSpPr/>
            <p:nvPr/>
          </p:nvSpPr>
          <p:spPr>
            <a:xfrm>
              <a:off x="3779912" y="2348880"/>
              <a:ext cx="4320480" cy="4320480"/>
            </a:xfrm>
            <a:prstGeom prst="pie">
              <a:avLst>
                <a:gd name="adj1" fmla="val 10821217"/>
                <a:gd name="adj2" fmla="val 162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724128" y="4293096"/>
              <a:ext cx="216024" cy="2160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955780" y="3253479"/>
                  <a:ext cx="6928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55780" y="3253479"/>
                  <a:ext cx="692818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10000" r="-6140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23728" y="5013176"/>
                <a:ext cx="6768752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the area of the whole circle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013176"/>
                <a:ext cx="6768752" cy="526939"/>
              </a:xfrm>
              <a:prstGeom prst="rect">
                <a:avLst/>
              </a:prstGeom>
              <a:blipFill>
                <a:blip r:embed="rId3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865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A136DB5-CBAC-4A63-8C7B-B14AD0BAA7CF}"/>
              </a:ext>
            </a:extLst>
          </p:cNvPr>
          <p:cNvGrpSpPr/>
          <p:nvPr/>
        </p:nvGrpSpPr>
        <p:grpSpPr>
          <a:xfrm>
            <a:off x="4211960" y="2528807"/>
            <a:ext cx="4320480" cy="4320480"/>
            <a:chOff x="3779912" y="2348880"/>
            <a:chExt cx="4320480" cy="4320480"/>
          </a:xfrm>
        </p:grpSpPr>
        <p:sp>
          <p:nvSpPr>
            <p:cNvPr id="3" name="Pie 2"/>
            <p:cNvSpPr/>
            <p:nvPr/>
          </p:nvSpPr>
          <p:spPr>
            <a:xfrm>
              <a:off x="3779912" y="2348880"/>
              <a:ext cx="4320480" cy="4320480"/>
            </a:xfrm>
            <a:prstGeom prst="pie">
              <a:avLst>
                <a:gd name="adj1" fmla="val 12300619"/>
                <a:gd name="adj2" fmla="val 162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940152" y="3244334"/>
                  <a:ext cx="6928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8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0152" y="3244334"/>
                  <a:ext cx="692818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10000" r="-7018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Pie 5"/>
            <p:cNvSpPr/>
            <p:nvPr/>
          </p:nvSpPr>
          <p:spPr>
            <a:xfrm>
              <a:off x="5611924" y="4180892"/>
              <a:ext cx="656456" cy="656456"/>
            </a:xfrm>
            <a:prstGeom prst="pie">
              <a:avLst>
                <a:gd name="adj1" fmla="val 12300619"/>
                <a:gd name="adj2" fmla="val 1620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5331238" y="3811560"/>
                  <a:ext cx="5918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238" y="3811560"/>
                  <a:ext cx="59182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F75F472-8BD6-4961-8B53-0B3267C1A789}"/>
              </a:ext>
            </a:extLst>
          </p:cNvPr>
          <p:cNvSpPr txBox="1"/>
          <p:nvPr/>
        </p:nvSpPr>
        <p:spPr>
          <a:xfrm>
            <a:off x="2123728" y="1124745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Think – Pair – Share 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would you calculate the area of this sector?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05230A6-515A-412A-9916-6FDDC23E1DEA}"/>
                  </a:ext>
                </a:extLst>
              </p:cNvPr>
              <p:cNvSpPr txBox="1"/>
              <p:nvPr/>
            </p:nvSpPr>
            <p:spPr>
              <a:xfrm>
                <a:off x="2123728" y="5013176"/>
                <a:ext cx="6768752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the area of the whole circle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05230A6-515A-412A-9916-6FDDC23E1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013176"/>
                <a:ext cx="6768752" cy="526939"/>
              </a:xfrm>
              <a:prstGeom prst="rect">
                <a:avLst/>
              </a:prstGeom>
              <a:blipFill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25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9078A85-C5C8-4DB6-BA83-DEB31FFEBFB5}"/>
              </a:ext>
            </a:extLst>
          </p:cNvPr>
          <p:cNvGrpSpPr/>
          <p:nvPr/>
        </p:nvGrpSpPr>
        <p:grpSpPr>
          <a:xfrm>
            <a:off x="2339752" y="2276872"/>
            <a:ext cx="4320480" cy="4320480"/>
            <a:chOff x="2159173" y="2106927"/>
            <a:chExt cx="4320480" cy="432048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148064" y="4221088"/>
                  <a:ext cx="6928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4221088"/>
                  <a:ext cx="692818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r="-7018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" name="Group 3"/>
            <p:cNvGrpSpPr/>
            <p:nvPr/>
          </p:nvGrpSpPr>
          <p:grpSpPr>
            <a:xfrm rot="5067908">
              <a:off x="2159173" y="2106927"/>
              <a:ext cx="4320480" cy="4320480"/>
              <a:chOff x="3779912" y="2348880"/>
              <a:chExt cx="4320480" cy="4320480"/>
            </a:xfrm>
          </p:grpSpPr>
          <p:sp>
            <p:nvSpPr>
              <p:cNvPr id="3" name="Pie 2"/>
              <p:cNvSpPr/>
              <p:nvPr/>
            </p:nvSpPr>
            <p:spPr>
              <a:xfrm>
                <a:off x="3779912" y="2348880"/>
                <a:ext cx="4320480" cy="4320480"/>
              </a:xfrm>
              <a:prstGeom prst="pie">
                <a:avLst>
                  <a:gd name="adj1" fmla="val 12300619"/>
                  <a:gd name="adj2" fmla="val 1620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Pie 5"/>
              <p:cNvSpPr/>
              <p:nvPr/>
            </p:nvSpPr>
            <p:spPr>
              <a:xfrm>
                <a:off x="5611924" y="4180892"/>
                <a:ext cx="656456" cy="656456"/>
              </a:xfrm>
              <a:prstGeom prst="pie">
                <a:avLst>
                  <a:gd name="adj1" fmla="val 12300619"/>
                  <a:gd name="adj2" fmla="val 1620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586692" y="3724145"/>
                  <a:ext cx="5918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53°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6692" y="3724145"/>
                  <a:ext cx="591829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42F0D0E-6DA5-46FC-B7B0-D441F09E7316}"/>
              </a:ext>
            </a:extLst>
          </p:cNvPr>
          <p:cNvSpPr txBox="1"/>
          <p:nvPr/>
        </p:nvSpPr>
        <p:spPr>
          <a:xfrm>
            <a:off x="2123728" y="1124745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Think – Pair – Share 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would you calculate the area of this sector?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E800E05-AE58-4D24-B9BC-42C692302C3C}"/>
                  </a:ext>
                </a:extLst>
              </p:cNvPr>
              <p:cNvSpPr txBox="1"/>
              <p:nvPr/>
            </p:nvSpPr>
            <p:spPr>
              <a:xfrm>
                <a:off x="2123728" y="5013176"/>
                <a:ext cx="6768752" cy="533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the area of the whole circle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E800E05-AE58-4D24-B9BC-42C692302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5013176"/>
                <a:ext cx="6768752" cy="533929"/>
              </a:xfrm>
              <a:prstGeom prst="rect">
                <a:avLst/>
              </a:prstGeom>
              <a:blipFill>
                <a:blip r:embed="rId4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4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5"/>
                <a:ext cx="6768752" cy="3129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area of this sector and the length of its arc. Give your answers correct 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decimal places.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=7.40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Length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53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=3.70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5"/>
                <a:ext cx="6768752" cy="3129959"/>
              </a:xfrm>
              <a:prstGeom prst="rect">
                <a:avLst/>
              </a:prstGeom>
              <a:blipFill>
                <a:blip r:embed="rId2"/>
                <a:stretch>
                  <a:fillRect l="-900" t="-975" b="-27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7FDB610B-35D0-4817-AD48-F9B6EFE65BD2}"/>
              </a:ext>
            </a:extLst>
          </p:cNvPr>
          <p:cNvGrpSpPr/>
          <p:nvPr/>
        </p:nvGrpSpPr>
        <p:grpSpPr>
          <a:xfrm>
            <a:off x="4283968" y="2204864"/>
            <a:ext cx="4320480" cy="4320480"/>
            <a:chOff x="2159173" y="2106927"/>
            <a:chExt cx="4320480" cy="432048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BD45CD1-DC23-482A-8279-FCBC7EF9759B}"/>
                    </a:ext>
                  </a:extLst>
                </p:cNvPr>
                <p:cNvSpPr txBox="1"/>
                <p:nvPr/>
              </p:nvSpPr>
              <p:spPr>
                <a:xfrm>
                  <a:off x="5148064" y="4221088"/>
                  <a:ext cx="6928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</a:t>
                  </a:r>
                </a:p>
              </p:txBody>
            </p:sp>
          </mc:Choice>
          <mc:Fallback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FBD45CD1-DC23-482A-8279-FCBC7EF975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8064" y="4221088"/>
                  <a:ext cx="692818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r="-7018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92D75A1-71BA-4B28-B2E0-8C51DB46BDB9}"/>
                </a:ext>
              </a:extLst>
            </p:cNvPr>
            <p:cNvGrpSpPr/>
            <p:nvPr/>
          </p:nvGrpSpPr>
          <p:grpSpPr>
            <a:xfrm rot="5067908">
              <a:off x="2159173" y="2106927"/>
              <a:ext cx="4320480" cy="4320480"/>
              <a:chOff x="3779912" y="2348880"/>
              <a:chExt cx="4320480" cy="4320480"/>
            </a:xfrm>
          </p:grpSpPr>
          <p:sp>
            <p:nvSpPr>
              <p:cNvPr id="17" name="Pie 2">
                <a:extLst>
                  <a:ext uri="{FF2B5EF4-FFF2-40B4-BE49-F238E27FC236}">
                    <a16:creationId xmlns:a16="http://schemas.microsoft.com/office/drawing/2014/main" id="{84C76C81-976B-4155-9C06-0A81462437B2}"/>
                  </a:ext>
                </a:extLst>
              </p:cNvPr>
              <p:cNvSpPr/>
              <p:nvPr/>
            </p:nvSpPr>
            <p:spPr>
              <a:xfrm>
                <a:off x="3779912" y="2348880"/>
                <a:ext cx="4320480" cy="4320480"/>
              </a:xfrm>
              <a:prstGeom prst="pie">
                <a:avLst>
                  <a:gd name="adj1" fmla="val 12300619"/>
                  <a:gd name="adj2" fmla="val 1620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Pie 5">
                <a:extLst>
                  <a:ext uri="{FF2B5EF4-FFF2-40B4-BE49-F238E27FC236}">
                    <a16:creationId xmlns:a16="http://schemas.microsoft.com/office/drawing/2014/main" id="{4564625E-1751-4724-ABBE-5BC2F7E9E8B2}"/>
                  </a:ext>
                </a:extLst>
              </p:cNvPr>
              <p:cNvSpPr/>
              <p:nvPr/>
            </p:nvSpPr>
            <p:spPr>
              <a:xfrm>
                <a:off x="5611924" y="4180892"/>
                <a:ext cx="656456" cy="656456"/>
              </a:xfrm>
              <a:prstGeom prst="pie">
                <a:avLst>
                  <a:gd name="adj1" fmla="val 12300619"/>
                  <a:gd name="adj2" fmla="val 16200000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1EB21A9-553F-40D6-B4B1-6C1DCD3A98A1}"/>
                    </a:ext>
                  </a:extLst>
                </p:cNvPr>
                <p:cNvSpPr txBox="1"/>
                <p:nvPr/>
              </p:nvSpPr>
              <p:spPr>
                <a:xfrm>
                  <a:off x="4586692" y="3724145"/>
                  <a:ext cx="5918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53°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1EB21A9-553F-40D6-B4B1-6C1DCD3A98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6692" y="3724145"/>
                  <a:ext cx="59182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58600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5"/>
                <a:ext cx="6768752" cy="3129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area of this sector and the length of its arc. Give your answers correct 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decimal places.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237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6.2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=79.50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Length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237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×12.4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=25.65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5"/>
                <a:ext cx="6768752" cy="3129959"/>
              </a:xfrm>
              <a:prstGeom prst="rect">
                <a:avLst/>
              </a:prstGeom>
              <a:blipFill>
                <a:blip r:embed="rId2"/>
                <a:stretch>
                  <a:fillRect l="-900" t="-975" b="-25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7321B8E3-571A-449B-A53D-F9AC3912E29B}"/>
              </a:ext>
            </a:extLst>
          </p:cNvPr>
          <p:cNvGrpSpPr/>
          <p:nvPr/>
        </p:nvGrpSpPr>
        <p:grpSpPr>
          <a:xfrm>
            <a:off x="5518817" y="2139310"/>
            <a:ext cx="3138414" cy="3138414"/>
            <a:chOff x="2879530" y="2611684"/>
            <a:chExt cx="3138414" cy="313841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D975ED4-1CC8-4260-80B1-1C85E55B37C2}"/>
                    </a:ext>
                  </a:extLst>
                </p:cNvPr>
                <p:cNvSpPr txBox="1"/>
                <p:nvPr/>
              </p:nvSpPr>
              <p:spPr>
                <a:xfrm>
                  <a:off x="3948937" y="3253302"/>
                  <a:ext cx="7729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6.2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m</a:t>
                  </a:r>
                </a:p>
              </p:txBody>
            </p:sp>
          </mc:Choice>
          <mc:Fallback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4D975ED4-1CC8-4260-80B1-1C85E55B37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8937" y="3253302"/>
                  <a:ext cx="772969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8197" r="-2362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2206F8C-7BF5-450A-A163-1D8878FFCB61}"/>
                </a:ext>
              </a:extLst>
            </p:cNvPr>
            <p:cNvGrpSpPr/>
            <p:nvPr/>
          </p:nvGrpSpPr>
          <p:grpSpPr>
            <a:xfrm rot="5067908">
              <a:off x="2879530" y="2611684"/>
              <a:ext cx="3138414" cy="3138414"/>
              <a:chOff x="4370945" y="2939913"/>
              <a:chExt cx="3138414" cy="3138414"/>
            </a:xfrm>
          </p:grpSpPr>
          <p:sp>
            <p:nvSpPr>
              <p:cNvPr id="19" name="Pie 2">
                <a:extLst>
                  <a:ext uri="{FF2B5EF4-FFF2-40B4-BE49-F238E27FC236}">
                    <a16:creationId xmlns:a16="http://schemas.microsoft.com/office/drawing/2014/main" id="{89AC0A5C-F623-4620-8C43-71A9CA166D93}"/>
                  </a:ext>
                </a:extLst>
              </p:cNvPr>
              <p:cNvSpPr/>
              <p:nvPr/>
            </p:nvSpPr>
            <p:spPr>
              <a:xfrm>
                <a:off x="4370945" y="2939913"/>
                <a:ext cx="3138414" cy="3138414"/>
              </a:xfrm>
              <a:prstGeom prst="pie">
                <a:avLst>
                  <a:gd name="adj1" fmla="val 12300619"/>
                  <a:gd name="adj2" fmla="val 500250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Pie 5">
                <a:extLst>
                  <a:ext uri="{FF2B5EF4-FFF2-40B4-BE49-F238E27FC236}">
                    <a16:creationId xmlns:a16="http://schemas.microsoft.com/office/drawing/2014/main" id="{72EFCCB5-A2B3-4494-8B32-DE64C4F598C6}"/>
                  </a:ext>
                </a:extLst>
              </p:cNvPr>
              <p:cNvSpPr/>
              <p:nvPr/>
            </p:nvSpPr>
            <p:spPr>
              <a:xfrm>
                <a:off x="5611924" y="4180892"/>
                <a:ext cx="656456" cy="656456"/>
              </a:xfrm>
              <a:prstGeom prst="pie">
                <a:avLst>
                  <a:gd name="adj1" fmla="val 12300619"/>
                  <a:gd name="adj2" fmla="val 5071663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1E77559-BA12-4868-90C8-95A43119AF2D}"/>
                    </a:ext>
                  </a:extLst>
                </p:cNvPr>
                <p:cNvSpPr txBox="1"/>
                <p:nvPr/>
              </p:nvSpPr>
              <p:spPr>
                <a:xfrm>
                  <a:off x="4789734" y="3852331"/>
                  <a:ext cx="72006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237°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41E77559-BA12-4868-90C8-95A43119AF2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9734" y="3852331"/>
                  <a:ext cx="7200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16548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2267744" y="2302332"/>
            <a:ext cx="2254268" cy="2160240"/>
            <a:chOff x="1223276" y="1196752"/>
            <a:chExt cx="2254268" cy="2160240"/>
          </a:xfrm>
        </p:grpSpPr>
        <p:sp>
          <p:nvSpPr>
            <p:cNvPr id="13" name="Oval 12"/>
            <p:cNvSpPr/>
            <p:nvPr/>
          </p:nvSpPr>
          <p:spPr>
            <a:xfrm>
              <a:off x="1223276" y="1196752"/>
              <a:ext cx="2160240" cy="216024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Arc 14"/>
            <p:cNvSpPr/>
            <p:nvPr/>
          </p:nvSpPr>
          <p:spPr>
            <a:xfrm>
              <a:off x="1943356" y="1916832"/>
              <a:ext cx="720080" cy="720080"/>
            </a:xfrm>
            <a:prstGeom prst="arc">
              <a:avLst>
                <a:gd name="adj1" fmla="val 19396075"/>
                <a:gd name="adj2" fmla="val 1570805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2303396" y="1628800"/>
              <a:ext cx="828444" cy="648072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303396" y="2276872"/>
              <a:ext cx="972460" cy="472463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2501594" y="1574938"/>
                  <a:ext cx="28803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1594" y="1574938"/>
                  <a:ext cx="288032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667278" y="2082914"/>
                  <a:ext cx="8102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l-G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𝜃</m:t>
                      </m:r>
                      <m:r>
                        <a:rPr lang="el-G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°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278" y="2082914"/>
                  <a:ext cx="810266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716017" y="2674566"/>
                <a:ext cx="3523337" cy="543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sector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7" y="2674566"/>
                <a:ext cx="3523337" cy="543995"/>
              </a:xfrm>
              <a:prstGeom prst="rect">
                <a:avLst/>
              </a:prstGeom>
              <a:blipFill>
                <a:blip r:embed="rId4"/>
                <a:stretch>
                  <a:fillRect l="-1903" b="-6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716016" y="3615907"/>
                <a:ext cx="3248325" cy="543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Length of arc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360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615907"/>
                <a:ext cx="3248325" cy="543995"/>
              </a:xfrm>
              <a:prstGeom prst="rect">
                <a:avLst/>
              </a:prstGeom>
              <a:blipFill>
                <a:blip r:embed="rId5"/>
                <a:stretch>
                  <a:fillRect l="-2068" b="-67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73561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3472</TotalTime>
  <Words>785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100</cp:revision>
  <cp:lastPrinted>2017-05-11T13:05:01Z</cp:lastPrinted>
  <dcterms:created xsi:type="dcterms:W3CDTF">2012-11-22T10:32:27Z</dcterms:created>
  <dcterms:modified xsi:type="dcterms:W3CDTF">2020-08-10T20:23:18Z</dcterms:modified>
</cp:coreProperties>
</file>