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7" r:id="rId2"/>
  </p:sldMasterIdLst>
  <p:notesMasterIdLst>
    <p:notesMasterId r:id="rId16"/>
  </p:notesMasterIdLst>
  <p:sldIdLst>
    <p:sldId id="284" r:id="rId3"/>
    <p:sldId id="285" r:id="rId4"/>
    <p:sldId id="288" r:id="rId5"/>
    <p:sldId id="289" r:id="rId6"/>
    <p:sldId id="290" r:id="rId7"/>
    <p:sldId id="291" r:id="rId8"/>
    <p:sldId id="292" r:id="rId9"/>
    <p:sldId id="286" r:id="rId10"/>
    <p:sldId id="294" r:id="rId11"/>
    <p:sldId id="295" r:id="rId12"/>
    <p:sldId id="274" r:id="rId13"/>
    <p:sldId id="281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5EE80-DF21-459C-8CAD-8596EC3B1D96}" v="682" dt="2020-08-08T09:30:55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C65EE80-DF21-459C-8CAD-8596EC3B1D96}"/>
    <pc:docChg chg="custSel delSld modSld modMainMaster">
      <pc:chgData name="Danielle" userId="e2554c37-e717-43a0-ba79-1183ca921ccd" providerId="ADAL" clId="{BC65EE80-DF21-459C-8CAD-8596EC3B1D96}" dt="2020-08-08T09:31:00.340" v="912" actId="1035"/>
      <pc:docMkLst>
        <pc:docMk/>
      </pc:docMkLst>
      <pc:sldChg chg="modSp mod">
        <pc:chgData name="Danielle" userId="e2554c37-e717-43a0-ba79-1183ca921ccd" providerId="ADAL" clId="{BC65EE80-DF21-459C-8CAD-8596EC3B1D96}" dt="2020-08-08T09:07:31.396" v="344" actId="20577"/>
        <pc:sldMkLst>
          <pc:docMk/>
          <pc:sldMk cId="3070383200" sldId="278"/>
        </pc:sldMkLst>
        <pc:spChg chg="mod">
          <ac:chgData name="Danielle" userId="e2554c37-e717-43a0-ba79-1183ca921ccd" providerId="ADAL" clId="{BC65EE80-DF21-459C-8CAD-8596EC3B1D96}" dt="2020-08-08T09:07:31.396" v="344" actId="20577"/>
          <ac:spMkLst>
            <pc:docMk/>
            <pc:sldMk cId="3070383200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6:25.542" v="308" actId="2711"/>
          <ac:spMkLst>
            <pc:docMk/>
            <pc:sldMk cId="3070383200" sldId="278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31:00.340" v="912" actId="1035"/>
        <pc:sldMkLst>
          <pc:docMk/>
          <pc:sldMk cId="1203421711" sldId="281"/>
        </pc:sldMkLst>
        <pc:spChg chg="mod">
          <ac:chgData name="Danielle" userId="e2554c37-e717-43a0-ba79-1183ca921ccd" providerId="ADAL" clId="{BC65EE80-DF21-459C-8CAD-8596EC3B1D96}" dt="2020-08-08T09:29:03.101" v="832" actId="2711"/>
          <ac:spMkLst>
            <pc:docMk/>
            <pc:sldMk cId="1203421711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31:00.340" v="912" actId="1035"/>
          <ac:spMkLst>
            <pc:docMk/>
            <pc:sldMk cId="1203421711" sldId="28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8:59:28.889" v="109" actId="1037"/>
        <pc:sldMkLst>
          <pc:docMk/>
          <pc:sldMk cId="2557233457" sldId="284"/>
        </pc:sldMkLst>
        <pc:spChg chg="mod">
          <ac:chgData name="Danielle" userId="e2554c37-e717-43a0-ba79-1183ca921ccd" providerId="ADAL" clId="{BC65EE80-DF21-459C-8CAD-8596EC3B1D96}" dt="2020-08-08T08:57:17.775" v="46"/>
          <ac:spMkLst>
            <pc:docMk/>
            <pc:sldMk cId="2557233457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23.911" v="76" actId="1037"/>
          <ac:spMkLst>
            <pc:docMk/>
            <pc:sldMk cId="2557233457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6:36.605" v="21" actId="1037"/>
          <ac:spMkLst>
            <pc:docMk/>
            <pc:sldMk cId="2557233457" sldId="284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19.621" v="75" actId="14100"/>
          <ac:spMkLst>
            <pc:docMk/>
            <pc:sldMk cId="2557233457" sldId="284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6:49.498" v="28" actId="1037"/>
          <ac:spMkLst>
            <pc:docMk/>
            <pc:sldMk cId="2557233457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33.092" v="79" actId="1037"/>
          <ac:spMkLst>
            <pc:docMk/>
            <pc:sldMk cId="2557233457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7:35.661" v="52" actId="1037"/>
          <ac:spMkLst>
            <pc:docMk/>
            <pc:sldMk cId="2557233457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45.218" v="86" actId="1037"/>
          <ac:spMkLst>
            <pc:docMk/>
            <pc:sldMk cId="2557233457" sldId="284"/>
            <ac:spMk id="1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7:50.386" v="61" actId="1037"/>
          <ac:spMkLst>
            <pc:docMk/>
            <pc:sldMk cId="2557233457" sldId="284"/>
            <ac:spMk id="1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11.642" v="71" actId="14100"/>
          <ac:spMkLst>
            <pc:docMk/>
            <pc:sldMk cId="2557233457" sldId="284"/>
            <ac:spMk id="1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8:58.029" v="95" actId="1037"/>
          <ac:spMkLst>
            <pc:docMk/>
            <pc:sldMk cId="2557233457" sldId="284"/>
            <ac:spMk id="1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03.925" v="97"/>
          <ac:spMkLst>
            <pc:docMk/>
            <pc:sldMk cId="2557233457" sldId="284"/>
            <ac:spMk id="1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09.392" v="100"/>
          <ac:spMkLst>
            <pc:docMk/>
            <pc:sldMk cId="2557233457" sldId="284"/>
            <ac:spMk id="1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20.858" v="104" actId="1037"/>
          <ac:spMkLst>
            <pc:docMk/>
            <pc:sldMk cId="2557233457" sldId="284"/>
            <ac:spMk id="1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28.889" v="109" actId="1037"/>
          <ac:spMkLst>
            <pc:docMk/>
            <pc:sldMk cId="2557233457" sldId="284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0:19.131" v="123"/>
        <pc:sldMkLst>
          <pc:docMk/>
          <pc:sldMk cId="2202766215" sldId="285"/>
        </pc:sldMkLst>
        <pc:spChg chg="mod">
          <ac:chgData name="Danielle" userId="e2554c37-e717-43a0-ba79-1183ca921ccd" providerId="ADAL" clId="{BC65EE80-DF21-459C-8CAD-8596EC3B1D96}" dt="2020-08-08T09:00:12.080" v="119"/>
          <ac:spMkLst>
            <pc:docMk/>
            <pc:sldMk cId="2202766215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04.654" v="116"/>
          <ac:spMkLst>
            <pc:docMk/>
            <pc:sldMk cId="2202766215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19.131" v="123"/>
          <ac:spMkLst>
            <pc:docMk/>
            <pc:sldMk cId="2202766215" sldId="285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15.207" v="120"/>
          <ac:spMkLst>
            <pc:docMk/>
            <pc:sldMk cId="2202766215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0.259" v="110" actId="2711"/>
          <ac:spMkLst>
            <pc:docMk/>
            <pc:sldMk cId="2202766215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9.656" v="113"/>
          <ac:spMkLst>
            <pc:docMk/>
            <pc:sldMk cId="2202766215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0.259" v="110" actId="2711"/>
          <ac:spMkLst>
            <pc:docMk/>
            <pc:sldMk cId="2202766215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0.259" v="110" actId="2711"/>
          <ac:spMkLst>
            <pc:docMk/>
            <pc:sldMk cId="2202766215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0.259" v="110" actId="2711"/>
          <ac:spMkLst>
            <pc:docMk/>
            <pc:sldMk cId="2202766215" sldId="285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9:50.259" v="110" actId="2711"/>
          <ac:spMkLst>
            <pc:docMk/>
            <pc:sldMk cId="2202766215" sldId="285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10:42.933" v="429" actId="14100"/>
        <pc:sldMkLst>
          <pc:docMk/>
          <pc:sldMk cId="2813889366" sldId="286"/>
        </pc:sldMkLst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40.848" v="428" actId="14100"/>
          <ac:spMkLst>
            <pc:docMk/>
            <pc:sldMk cId="2813889366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42.933" v="429" actId="14100"/>
          <ac:spMkLst>
            <pc:docMk/>
            <pc:sldMk cId="2813889366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03.596" v="352" actId="1038"/>
          <ac:spMkLst>
            <pc:docMk/>
            <pc:sldMk cId="2813889366" sldId="286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1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03.596" v="352" actId="1038"/>
          <ac:spMkLst>
            <pc:docMk/>
            <pc:sldMk cId="2813889366" sldId="286"/>
            <ac:spMk id="1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30.101" v="424" actId="14100"/>
          <ac:spMkLst>
            <pc:docMk/>
            <pc:sldMk cId="2813889366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1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32.412" v="425" actId="14100"/>
          <ac:spMkLst>
            <pc:docMk/>
            <pc:sldMk cId="2813889366" sldId="286"/>
            <ac:spMk id="2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2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31.164" v="373" actId="1037"/>
          <ac:spMkLst>
            <pc:docMk/>
            <pc:sldMk cId="2813889366" sldId="286"/>
            <ac:spMk id="2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2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34.863" v="376" actId="1037"/>
          <ac:spMkLst>
            <pc:docMk/>
            <pc:sldMk cId="2813889366" sldId="286"/>
            <ac:spMk id="2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38.104" v="379" actId="1037"/>
          <ac:spMkLst>
            <pc:docMk/>
            <pc:sldMk cId="2813889366" sldId="286"/>
            <ac:spMk id="2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41.911" v="381" actId="1037"/>
          <ac:spMkLst>
            <pc:docMk/>
            <pc:sldMk cId="2813889366" sldId="286"/>
            <ac:spMk id="2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41.911" v="381" actId="1037"/>
          <ac:spMkLst>
            <pc:docMk/>
            <pc:sldMk cId="2813889366" sldId="286"/>
            <ac:spMk id="2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44.136" v="384" actId="1037"/>
          <ac:spMkLst>
            <pc:docMk/>
            <pc:sldMk cId="2813889366" sldId="286"/>
            <ac:spMk id="2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53.201" v="347" actId="255"/>
          <ac:spMkLst>
            <pc:docMk/>
            <pc:sldMk cId="2813889366" sldId="286"/>
            <ac:spMk id="4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10.829" v="356" actId="1037"/>
          <ac:spMkLst>
            <pc:docMk/>
            <pc:sldMk cId="2813889366" sldId="286"/>
            <ac:spMk id="4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10.829" v="356" actId="1037"/>
          <ac:spMkLst>
            <pc:docMk/>
            <pc:sldMk cId="2813889366" sldId="286"/>
            <ac:spMk id="4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14.953" v="359" actId="1037"/>
          <ac:spMkLst>
            <pc:docMk/>
            <pc:sldMk cId="2813889366" sldId="286"/>
            <ac:spMk id="4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21.649" v="364" actId="1038"/>
          <ac:spMkLst>
            <pc:docMk/>
            <pc:sldMk cId="2813889366" sldId="286"/>
            <ac:spMk id="4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24.927" v="366" actId="1037"/>
          <ac:spMkLst>
            <pc:docMk/>
            <pc:sldMk cId="2813889366" sldId="286"/>
            <ac:spMk id="5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8:27.315" v="369" actId="1037"/>
          <ac:spMkLst>
            <pc:docMk/>
            <pc:sldMk cId="2813889366" sldId="286"/>
            <ac:spMk id="5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0:46.434" v="139"/>
        <pc:sldMkLst>
          <pc:docMk/>
          <pc:sldMk cId="274848833" sldId="288"/>
        </pc:sldMkLst>
        <pc:spChg chg="mod">
          <ac:chgData name="Danielle" userId="e2554c37-e717-43a0-ba79-1183ca921ccd" providerId="ADAL" clId="{BC65EE80-DF21-459C-8CAD-8596EC3B1D96}" dt="2020-08-08T09:00:38.896" v="133"/>
          <ac:spMkLst>
            <pc:docMk/>
            <pc:sldMk cId="274848833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35.003" v="130"/>
          <ac:spMkLst>
            <pc:docMk/>
            <pc:sldMk cId="274848833" sldId="288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46.434" v="139"/>
          <ac:spMkLst>
            <pc:docMk/>
            <pc:sldMk cId="274848833" sldId="288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42.871" v="136"/>
          <ac:spMkLst>
            <pc:docMk/>
            <pc:sldMk cId="274848833" sldId="288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26.024" v="124" actId="2711"/>
          <ac:spMkLst>
            <pc:docMk/>
            <pc:sldMk cId="274848833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31.006" v="127"/>
          <ac:spMkLst>
            <pc:docMk/>
            <pc:sldMk cId="274848833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26.024" v="124" actId="2711"/>
          <ac:spMkLst>
            <pc:docMk/>
            <pc:sldMk cId="274848833" sldId="288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26.024" v="124" actId="2711"/>
          <ac:spMkLst>
            <pc:docMk/>
            <pc:sldMk cId="274848833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26.024" v="124" actId="2711"/>
          <ac:spMkLst>
            <pc:docMk/>
            <pc:sldMk cId="274848833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26.024" v="124" actId="2711"/>
          <ac:spMkLst>
            <pc:docMk/>
            <pc:sldMk cId="274848833" sldId="288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1:14.625" v="157"/>
        <pc:sldMkLst>
          <pc:docMk/>
          <pc:sldMk cId="3670024363" sldId="289"/>
        </pc:sldMkLst>
        <pc:spChg chg="mod">
          <ac:chgData name="Danielle" userId="e2554c37-e717-43a0-ba79-1183ca921ccd" providerId="ADAL" clId="{BC65EE80-DF21-459C-8CAD-8596EC3B1D96}" dt="2020-08-08T09:01:04.356" v="149"/>
          <ac:spMkLst>
            <pc:docMk/>
            <pc:sldMk cId="3670024363" sldId="289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00.644" v="146"/>
          <ac:spMkLst>
            <pc:docMk/>
            <pc:sldMk cId="3670024363" sldId="289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14.625" v="157"/>
          <ac:spMkLst>
            <pc:docMk/>
            <pc:sldMk cId="3670024363" sldId="289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10.992" v="154"/>
          <ac:spMkLst>
            <pc:docMk/>
            <pc:sldMk cId="3670024363" sldId="289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1.866" v="140" actId="2711"/>
          <ac:spMkLst>
            <pc:docMk/>
            <pc:sldMk cId="3670024363" sldId="289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7.029" v="143"/>
          <ac:spMkLst>
            <pc:docMk/>
            <pc:sldMk cId="3670024363" sldId="289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1.866" v="140" actId="2711"/>
          <ac:spMkLst>
            <pc:docMk/>
            <pc:sldMk cId="3670024363" sldId="289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1.866" v="140" actId="2711"/>
          <ac:spMkLst>
            <pc:docMk/>
            <pc:sldMk cId="3670024363" sldId="289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1.866" v="140" actId="2711"/>
          <ac:spMkLst>
            <pc:docMk/>
            <pc:sldMk cId="3670024363" sldId="289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0:51.866" v="140" actId="2711"/>
          <ac:spMkLst>
            <pc:docMk/>
            <pc:sldMk cId="3670024363" sldId="289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1:45.722" v="177"/>
        <pc:sldMkLst>
          <pc:docMk/>
          <pc:sldMk cId="3105216847" sldId="290"/>
        </pc:sldMkLst>
        <pc:spChg chg="mod">
          <ac:chgData name="Danielle" userId="e2554c37-e717-43a0-ba79-1183ca921ccd" providerId="ADAL" clId="{BC65EE80-DF21-459C-8CAD-8596EC3B1D96}" dt="2020-08-08T09:01:39.132" v="173"/>
          <ac:spMkLst>
            <pc:docMk/>
            <pc:sldMk cId="3105216847" sldId="290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34.882" v="168"/>
          <ac:spMkLst>
            <pc:docMk/>
            <pc:sldMk cId="3105216847" sldId="290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45.722" v="177"/>
          <ac:spMkLst>
            <pc:docMk/>
            <pc:sldMk cId="3105216847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43.077" v="176"/>
          <ac:spMkLst>
            <pc:docMk/>
            <pc:sldMk cId="3105216847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1.676" v="158" actId="2711"/>
          <ac:spMkLst>
            <pc:docMk/>
            <pc:sldMk cId="3105216847" sldId="290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8.108" v="163"/>
          <ac:spMkLst>
            <pc:docMk/>
            <pc:sldMk cId="3105216847" sldId="290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1.676" v="158" actId="2711"/>
          <ac:spMkLst>
            <pc:docMk/>
            <pc:sldMk cId="3105216847" sldId="290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1.676" v="158" actId="2711"/>
          <ac:spMkLst>
            <pc:docMk/>
            <pc:sldMk cId="3105216847" sldId="290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1.676" v="158" actId="2711"/>
          <ac:spMkLst>
            <pc:docMk/>
            <pc:sldMk cId="3105216847" sldId="290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21.676" v="158" actId="2711"/>
          <ac:spMkLst>
            <pc:docMk/>
            <pc:sldMk cId="3105216847" sldId="290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2:16.818" v="193"/>
        <pc:sldMkLst>
          <pc:docMk/>
          <pc:sldMk cId="86000087" sldId="291"/>
        </pc:sldMkLst>
        <pc:spChg chg="mod">
          <ac:chgData name="Danielle" userId="e2554c37-e717-43a0-ba79-1183ca921ccd" providerId="ADAL" clId="{BC65EE80-DF21-459C-8CAD-8596EC3B1D96}" dt="2020-08-08T09:02:04.973" v="185"/>
          <ac:spMkLst>
            <pc:docMk/>
            <pc:sldMk cId="86000087" sldId="291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01.659" v="182"/>
          <ac:spMkLst>
            <pc:docMk/>
            <pc:sldMk cId="86000087" sldId="291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16.818" v="193"/>
          <ac:spMkLst>
            <pc:docMk/>
            <pc:sldMk cId="86000087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13.033" v="190" actId="20577"/>
          <ac:spMkLst>
            <pc:docMk/>
            <pc:sldMk cId="86000087" sldId="291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3.627" v="178" actId="2711"/>
          <ac:spMkLst>
            <pc:docMk/>
            <pc:sldMk cId="86000087" sldId="291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9.300" v="181"/>
          <ac:spMkLst>
            <pc:docMk/>
            <pc:sldMk cId="86000087" sldId="291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3.627" v="178" actId="2711"/>
          <ac:spMkLst>
            <pc:docMk/>
            <pc:sldMk cId="86000087" sldId="291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3.627" v="178" actId="2711"/>
          <ac:spMkLst>
            <pc:docMk/>
            <pc:sldMk cId="86000087" sldId="291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3.627" v="178" actId="2711"/>
          <ac:spMkLst>
            <pc:docMk/>
            <pc:sldMk cId="86000087" sldId="291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1:53.627" v="178" actId="2711"/>
          <ac:spMkLst>
            <pc:docMk/>
            <pc:sldMk cId="86000087" sldId="291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02:43.348" v="211"/>
        <pc:sldMkLst>
          <pc:docMk/>
          <pc:sldMk cId="4247227202" sldId="292"/>
        </pc:sldMkLst>
        <pc:spChg chg="mod">
          <ac:chgData name="Danielle" userId="e2554c37-e717-43a0-ba79-1183ca921ccd" providerId="ADAL" clId="{BC65EE80-DF21-459C-8CAD-8596EC3B1D96}" dt="2020-08-08T09:02:35.574" v="205"/>
          <ac:spMkLst>
            <pc:docMk/>
            <pc:sldMk cId="4247227202" sldId="292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31.205" v="202"/>
          <ac:spMkLst>
            <pc:docMk/>
            <pc:sldMk cId="4247227202" sldId="292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43.348" v="211"/>
          <ac:spMkLst>
            <pc:docMk/>
            <pc:sldMk cId="4247227202" sldId="292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39.645" v="208"/>
          <ac:spMkLst>
            <pc:docMk/>
            <pc:sldMk cId="4247227202" sldId="292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1.818" v="194" actId="2711"/>
          <ac:spMkLst>
            <pc:docMk/>
            <pc:sldMk cId="4247227202" sldId="292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7.192" v="199"/>
          <ac:spMkLst>
            <pc:docMk/>
            <pc:sldMk cId="4247227202" sldId="292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1.818" v="194" actId="2711"/>
          <ac:spMkLst>
            <pc:docMk/>
            <pc:sldMk cId="4247227202" sldId="292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1.818" v="194" actId="2711"/>
          <ac:spMkLst>
            <pc:docMk/>
            <pc:sldMk cId="4247227202" sldId="292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1.818" v="194" actId="2711"/>
          <ac:spMkLst>
            <pc:docMk/>
            <pc:sldMk cId="4247227202" sldId="292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2:21.818" v="194" actId="2711"/>
          <ac:spMkLst>
            <pc:docMk/>
            <pc:sldMk cId="4247227202" sldId="292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C65EE80-DF21-459C-8CAD-8596EC3B1D96}" dt="2020-08-08T09:16:24.753" v="600" actId="1037"/>
        <pc:sldMkLst>
          <pc:docMk/>
          <pc:sldMk cId="532391945" sldId="294"/>
        </pc:sldMkLst>
        <pc:spChg chg="mod">
          <ac:chgData name="Danielle" userId="e2554c37-e717-43a0-ba79-1183ca921ccd" providerId="ADAL" clId="{BC65EE80-DF21-459C-8CAD-8596EC3B1D96}" dt="2020-08-08T09:07:46.604" v="346" actId="255"/>
          <ac:spMkLst>
            <pc:docMk/>
            <pc:sldMk cId="532391945" sldId="294"/>
            <ac:spMk id="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20.465" v="395"/>
          <ac:spMkLst>
            <pc:docMk/>
            <pc:sldMk cId="532391945" sldId="294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34.598" v="397" actId="14100"/>
          <ac:spMkLst>
            <pc:docMk/>
            <pc:sldMk cId="532391945" sldId="294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19.340" v="487" actId="1038"/>
          <ac:spMkLst>
            <pc:docMk/>
            <pc:sldMk cId="532391945" sldId="294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26.859" v="396" actId="14100"/>
          <ac:spMkLst>
            <pc:docMk/>
            <pc:sldMk cId="532391945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23.295" v="488" actId="1037"/>
          <ac:spMkLst>
            <pc:docMk/>
            <pc:sldMk cId="532391945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42.510" v="404" actId="1038"/>
          <ac:spMkLst>
            <pc:docMk/>
            <pc:sldMk cId="532391945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30.797" v="493" actId="1037"/>
          <ac:spMkLst>
            <pc:docMk/>
            <pc:sldMk cId="532391945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42.510" v="404" actId="1038"/>
          <ac:spMkLst>
            <pc:docMk/>
            <pc:sldMk cId="532391945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34.493" v="499" actId="1037"/>
          <ac:spMkLst>
            <pc:docMk/>
            <pc:sldMk cId="532391945" sldId="294"/>
            <ac:spMk id="1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26.417" v="489" actId="1037"/>
          <ac:spMkLst>
            <pc:docMk/>
            <pc:sldMk cId="532391945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1:58.153" v="450" actId="1037"/>
          <ac:spMkLst>
            <pc:docMk/>
            <pc:sldMk cId="532391945" sldId="294"/>
            <ac:spMk id="1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37.093" v="503" actId="1037"/>
          <ac:spMkLst>
            <pc:docMk/>
            <pc:sldMk cId="532391945" sldId="294"/>
            <ac:spMk id="1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41.364" v="505" actId="1037"/>
          <ac:spMkLst>
            <pc:docMk/>
            <pc:sldMk cId="532391945" sldId="294"/>
            <ac:spMk id="1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2:20.512" v="464" actId="20577"/>
          <ac:spMkLst>
            <pc:docMk/>
            <pc:sldMk cId="532391945" sldId="294"/>
            <ac:spMk id="1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48.718" v="511" actId="1037"/>
          <ac:spMkLst>
            <pc:docMk/>
            <pc:sldMk cId="532391945" sldId="294"/>
            <ac:spMk id="1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4:09.788" v="526" actId="1037"/>
          <ac:spMkLst>
            <pc:docMk/>
            <pc:sldMk cId="532391945" sldId="294"/>
            <ac:spMk id="2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3:58.508" v="518" actId="1037"/>
          <ac:spMkLst>
            <pc:docMk/>
            <pc:sldMk cId="532391945" sldId="294"/>
            <ac:spMk id="2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4:00.990" v="522" actId="1037"/>
          <ac:spMkLst>
            <pc:docMk/>
            <pc:sldMk cId="532391945" sldId="294"/>
            <ac:spMk id="2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4:07.037" v="525" actId="1037"/>
          <ac:spMkLst>
            <pc:docMk/>
            <pc:sldMk cId="532391945" sldId="294"/>
            <ac:spMk id="2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9:58.050" v="413"/>
          <ac:spMkLst>
            <pc:docMk/>
            <pc:sldMk cId="532391945" sldId="294"/>
            <ac:spMk id="2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07.718" v="415" actId="14100"/>
          <ac:spMkLst>
            <pc:docMk/>
            <pc:sldMk cId="532391945" sldId="294"/>
            <ac:spMk id="2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5:45.564" v="574" actId="1038"/>
          <ac:spMkLst>
            <pc:docMk/>
            <pc:sldMk cId="532391945" sldId="294"/>
            <ac:spMk id="2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03.961" v="414" actId="14100"/>
          <ac:spMkLst>
            <pc:docMk/>
            <pc:sldMk cId="532391945" sldId="294"/>
            <ac:spMk id="2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5:48.491" v="576" actId="1037"/>
          <ac:spMkLst>
            <pc:docMk/>
            <pc:sldMk cId="532391945" sldId="294"/>
            <ac:spMk id="2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18.194" v="420" actId="14100"/>
          <ac:spMkLst>
            <pc:docMk/>
            <pc:sldMk cId="532391945" sldId="294"/>
            <ac:spMk id="2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5:55.118" v="582" actId="1037"/>
          <ac:spMkLst>
            <pc:docMk/>
            <pc:sldMk cId="532391945" sldId="294"/>
            <ac:spMk id="3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0:20.611" v="421" actId="14100"/>
          <ac:spMkLst>
            <pc:docMk/>
            <pc:sldMk cId="532391945" sldId="294"/>
            <ac:spMk id="3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5:58.908" v="587" actId="1037"/>
          <ac:spMkLst>
            <pc:docMk/>
            <pc:sldMk cId="532391945" sldId="294"/>
            <ac:spMk id="3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5:51.586" v="579" actId="1037"/>
          <ac:spMkLst>
            <pc:docMk/>
            <pc:sldMk cId="532391945" sldId="294"/>
            <ac:spMk id="33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01.230" v="589" actId="1038"/>
          <ac:spMkLst>
            <pc:docMk/>
            <pc:sldMk cId="532391945" sldId="294"/>
            <ac:spMk id="3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4:51.596" v="549" actId="20577"/>
          <ac:spMkLst>
            <pc:docMk/>
            <pc:sldMk cId="532391945" sldId="294"/>
            <ac:spMk id="3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09.152" v="591" actId="1038"/>
          <ac:spMkLst>
            <pc:docMk/>
            <pc:sldMk cId="532391945" sldId="294"/>
            <ac:spMk id="3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11.612" v="592" actId="1038"/>
          <ac:spMkLst>
            <pc:docMk/>
            <pc:sldMk cId="532391945" sldId="294"/>
            <ac:spMk id="3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14.145" v="595" actId="1037"/>
          <ac:spMkLst>
            <pc:docMk/>
            <pc:sldMk cId="532391945" sldId="294"/>
            <ac:spMk id="3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17.200" v="596" actId="1037"/>
          <ac:spMkLst>
            <pc:docMk/>
            <pc:sldMk cId="532391945" sldId="294"/>
            <ac:spMk id="3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21.806" v="598" actId="1037"/>
          <ac:spMkLst>
            <pc:docMk/>
            <pc:sldMk cId="532391945" sldId="294"/>
            <ac:spMk id="4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21.806" v="598" actId="1037"/>
          <ac:spMkLst>
            <pc:docMk/>
            <pc:sldMk cId="532391945" sldId="294"/>
            <ac:spMk id="4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16:24.753" v="600" actId="1037"/>
          <ac:spMkLst>
            <pc:docMk/>
            <pc:sldMk cId="532391945" sldId="294"/>
            <ac:spMk id="4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07:46.604" v="346" actId="255"/>
          <ac:spMkLst>
            <pc:docMk/>
            <pc:sldMk cId="532391945" sldId="294"/>
            <ac:spMk id="43" creationId="{00000000-0000-0000-0000-000000000000}"/>
          </ac:spMkLst>
        </pc:spChg>
      </pc:sldChg>
      <pc:sldChg chg="addSp modSp mod modClrScheme modAnim chgLayout">
        <pc:chgData name="Danielle" userId="e2554c37-e717-43a0-ba79-1183ca921ccd" providerId="ADAL" clId="{BC65EE80-DF21-459C-8CAD-8596EC3B1D96}" dt="2020-08-08T09:28:44.522" v="831" actId="1038"/>
        <pc:sldMkLst>
          <pc:docMk/>
          <pc:sldMk cId="2317719605" sldId="295"/>
        </pc:sldMkLst>
        <pc:spChg chg="mod">
          <ac:chgData name="Danielle" userId="e2554c37-e717-43a0-ba79-1183ca921ccd" providerId="ADAL" clId="{BC65EE80-DF21-459C-8CAD-8596EC3B1D96}" dt="2020-08-08T09:16:44.028" v="604" actId="1076"/>
          <ac:spMkLst>
            <pc:docMk/>
            <pc:sldMk cId="2317719605" sldId="295"/>
            <ac:spMk id="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55.523" v="719" actId="1038"/>
          <ac:spMkLst>
            <pc:docMk/>
            <pc:sldMk cId="2317719605" sldId="295"/>
            <ac:spMk id="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6:02.039" v="720" actId="14100"/>
          <ac:spMkLst>
            <pc:docMk/>
            <pc:sldMk cId="2317719605" sldId="295"/>
            <ac:spMk id="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4:23.529" v="628"/>
          <ac:spMkLst>
            <pc:docMk/>
            <pc:sldMk cId="2317719605" sldId="295"/>
            <ac:spMk id="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6:04.096" v="721" actId="14100"/>
          <ac:spMkLst>
            <pc:docMk/>
            <pc:sldMk cId="2317719605" sldId="295"/>
            <ac:spMk id="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4:41.729" v="643" actId="1037"/>
          <ac:spMkLst>
            <pc:docMk/>
            <pc:sldMk cId="2317719605" sldId="295"/>
            <ac:spMk id="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6:12.215" v="725" actId="14100"/>
          <ac:spMkLst>
            <pc:docMk/>
            <pc:sldMk cId="2317719605" sldId="295"/>
            <ac:spMk id="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4:45.634" v="650" actId="1037"/>
          <ac:spMkLst>
            <pc:docMk/>
            <pc:sldMk cId="2317719605" sldId="295"/>
            <ac:spMk id="1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6:14.782" v="726" actId="14100"/>
          <ac:spMkLst>
            <pc:docMk/>
            <pc:sldMk cId="2317719605" sldId="295"/>
            <ac:spMk id="11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4:49.166" v="658" actId="1037"/>
          <ac:spMkLst>
            <pc:docMk/>
            <pc:sldMk cId="2317719605" sldId="295"/>
            <ac:spMk id="12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4:53.151" v="665" actId="1037"/>
          <ac:spMkLst>
            <pc:docMk/>
            <pc:sldMk cId="2317719605" sldId="295"/>
            <ac:spMk id="1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01.363" v="675" actId="1037"/>
          <ac:spMkLst>
            <pc:docMk/>
            <pc:sldMk cId="2317719605" sldId="295"/>
            <ac:spMk id="15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11.445" v="685" actId="1037"/>
          <ac:spMkLst>
            <pc:docMk/>
            <pc:sldMk cId="2317719605" sldId="295"/>
            <ac:spMk id="1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11.445" v="685" actId="1037"/>
          <ac:spMkLst>
            <pc:docMk/>
            <pc:sldMk cId="2317719605" sldId="295"/>
            <ac:spMk id="1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21.783" v="695" actId="1037"/>
          <ac:spMkLst>
            <pc:docMk/>
            <pc:sldMk cId="2317719605" sldId="295"/>
            <ac:spMk id="1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37.830" v="707" actId="1037"/>
          <ac:spMkLst>
            <pc:docMk/>
            <pc:sldMk cId="2317719605" sldId="295"/>
            <ac:spMk id="19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37.830" v="707" actId="1037"/>
          <ac:spMkLst>
            <pc:docMk/>
            <pc:sldMk cId="2317719605" sldId="295"/>
            <ac:spMk id="20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9:25:48.070" v="718" actId="1037"/>
          <ac:spMkLst>
            <pc:docMk/>
            <pc:sldMk cId="2317719605" sldId="295"/>
            <ac:spMk id="21" creationId="{00000000-0000-0000-0000-000000000000}"/>
          </ac:spMkLst>
        </pc:spChg>
        <pc:spChg chg="add mod">
          <ac:chgData name="Danielle" userId="e2554c37-e717-43a0-ba79-1183ca921ccd" providerId="ADAL" clId="{BC65EE80-DF21-459C-8CAD-8596EC3B1D96}" dt="2020-08-08T09:17:02.544" v="609" actId="1076"/>
          <ac:spMkLst>
            <pc:docMk/>
            <pc:sldMk cId="2317719605" sldId="295"/>
            <ac:spMk id="22" creationId="{02343B3C-2BBB-49CB-BD2C-2B98291D5744}"/>
          </ac:spMkLst>
        </pc:spChg>
        <pc:spChg chg="add mod">
          <ac:chgData name="Danielle" userId="e2554c37-e717-43a0-ba79-1183ca921ccd" providerId="ADAL" clId="{BC65EE80-DF21-459C-8CAD-8596EC3B1D96}" dt="2020-08-08T09:27:38.162" v="763" actId="20577"/>
          <ac:spMkLst>
            <pc:docMk/>
            <pc:sldMk cId="2317719605" sldId="295"/>
            <ac:spMk id="23" creationId="{293B28D7-5A87-427C-8F70-3280F3EA6FFC}"/>
          </ac:spMkLst>
        </pc:spChg>
        <pc:spChg chg="add mod">
          <ac:chgData name="Danielle" userId="e2554c37-e717-43a0-ba79-1183ca921ccd" providerId="ADAL" clId="{BC65EE80-DF21-459C-8CAD-8596EC3B1D96}" dt="2020-08-08T09:26:40.867" v="739" actId="14100"/>
          <ac:spMkLst>
            <pc:docMk/>
            <pc:sldMk cId="2317719605" sldId="295"/>
            <ac:spMk id="24" creationId="{8A95DE40-A816-4D61-8F8B-944D3F611AF4}"/>
          </ac:spMkLst>
        </pc:spChg>
        <pc:spChg chg="add mod">
          <ac:chgData name="Danielle" userId="e2554c37-e717-43a0-ba79-1183ca921ccd" providerId="ADAL" clId="{BC65EE80-DF21-459C-8CAD-8596EC3B1D96}" dt="2020-08-08T09:28:10.125" v="782" actId="1037"/>
          <ac:spMkLst>
            <pc:docMk/>
            <pc:sldMk cId="2317719605" sldId="295"/>
            <ac:spMk id="25" creationId="{4BCBCE0D-76FB-455F-8213-619073C1524B}"/>
          </ac:spMkLst>
        </pc:spChg>
        <pc:spChg chg="add mod">
          <ac:chgData name="Danielle" userId="e2554c37-e717-43a0-ba79-1183ca921ccd" providerId="ADAL" clId="{BC65EE80-DF21-459C-8CAD-8596EC3B1D96}" dt="2020-08-08T09:26:38.479" v="738" actId="14100"/>
          <ac:spMkLst>
            <pc:docMk/>
            <pc:sldMk cId="2317719605" sldId="295"/>
            <ac:spMk id="26" creationId="{3F82C438-44D8-4A0E-861A-7C67DBCEEE03}"/>
          </ac:spMkLst>
        </pc:spChg>
        <pc:spChg chg="add mod">
          <ac:chgData name="Danielle" userId="e2554c37-e717-43a0-ba79-1183ca921ccd" providerId="ADAL" clId="{BC65EE80-DF21-459C-8CAD-8596EC3B1D96}" dt="2020-08-08T09:28:13.051" v="785" actId="1037"/>
          <ac:spMkLst>
            <pc:docMk/>
            <pc:sldMk cId="2317719605" sldId="295"/>
            <ac:spMk id="27" creationId="{DFF9CB39-4D6E-496E-A25C-BD504E264A05}"/>
          </ac:spMkLst>
        </pc:spChg>
        <pc:spChg chg="add mod">
          <ac:chgData name="Danielle" userId="e2554c37-e717-43a0-ba79-1183ca921ccd" providerId="ADAL" clId="{BC65EE80-DF21-459C-8CAD-8596EC3B1D96}" dt="2020-08-08T09:26:48.141" v="744" actId="14100"/>
          <ac:spMkLst>
            <pc:docMk/>
            <pc:sldMk cId="2317719605" sldId="295"/>
            <ac:spMk id="28" creationId="{C12A8218-D679-43FF-8045-FA2C36A9C744}"/>
          </ac:spMkLst>
        </pc:spChg>
        <pc:spChg chg="add mod">
          <ac:chgData name="Danielle" userId="e2554c37-e717-43a0-ba79-1183ca921ccd" providerId="ADAL" clId="{BC65EE80-DF21-459C-8CAD-8596EC3B1D96}" dt="2020-08-08T09:28:16.478" v="792" actId="1037"/>
          <ac:spMkLst>
            <pc:docMk/>
            <pc:sldMk cId="2317719605" sldId="295"/>
            <ac:spMk id="29" creationId="{268EF180-3AEB-428F-9A2A-FD51FA5C308C}"/>
          </ac:spMkLst>
        </pc:spChg>
        <pc:spChg chg="add mod">
          <ac:chgData name="Danielle" userId="e2554c37-e717-43a0-ba79-1183ca921ccd" providerId="ADAL" clId="{BC65EE80-DF21-459C-8CAD-8596EC3B1D96}" dt="2020-08-08T09:26:51.589" v="745" actId="14100"/>
          <ac:spMkLst>
            <pc:docMk/>
            <pc:sldMk cId="2317719605" sldId="295"/>
            <ac:spMk id="30" creationId="{F5422F8A-CCE4-42D6-A0BA-CED85CF17E11}"/>
          </ac:spMkLst>
        </pc:spChg>
        <pc:spChg chg="add mod">
          <ac:chgData name="Danielle" userId="e2554c37-e717-43a0-ba79-1183ca921ccd" providerId="ADAL" clId="{BC65EE80-DF21-459C-8CAD-8596EC3B1D96}" dt="2020-08-08T09:28:19.711" v="800" actId="1037"/>
          <ac:spMkLst>
            <pc:docMk/>
            <pc:sldMk cId="2317719605" sldId="295"/>
            <ac:spMk id="31" creationId="{D335769C-9B80-4C25-9B03-C01B5A1A222A}"/>
          </ac:spMkLst>
        </pc:spChg>
        <pc:spChg chg="add mod">
          <ac:chgData name="Danielle" userId="e2554c37-e717-43a0-ba79-1183ca921ccd" providerId="ADAL" clId="{BC65EE80-DF21-459C-8CAD-8596EC3B1D96}" dt="2020-08-08T09:28:23.598" v="808" actId="1038"/>
          <ac:spMkLst>
            <pc:docMk/>
            <pc:sldMk cId="2317719605" sldId="295"/>
            <ac:spMk id="32" creationId="{F6F74FFC-81BE-4AB5-81A5-2E05EE76C958}"/>
          </ac:spMkLst>
        </pc:spChg>
        <pc:spChg chg="add mod">
          <ac:chgData name="Danielle" userId="e2554c37-e717-43a0-ba79-1183ca921ccd" providerId="ADAL" clId="{BC65EE80-DF21-459C-8CAD-8596EC3B1D96}" dt="2020-08-08T09:28:25.548" v="810" actId="1037"/>
          <ac:spMkLst>
            <pc:docMk/>
            <pc:sldMk cId="2317719605" sldId="295"/>
            <ac:spMk id="33" creationId="{7EC74D6E-38C5-47C6-A4F8-635D504A13C6}"/>
          </ac:spMkLst>
        </pc:spChg>
        <pc:spChg chg="add mod">
          <ac:chgData name="Danielle" userId="e2554c37-e717-43a0-ba79-1183ca921ccd" providerId="ADAL" clId="{BC65EE80-DF21-459C-8CAD-8596EC3B1D96}" dt="2020-08-08T09:28:35.879" v="818" actId="1037"/>
          <ac:spMkLst>
            <pc:docMk/>
            <pc:sldMk cId="2317719605" sldId="295"/>
            <ac:spMk id="34" creationId="{C59A3662-8C21-4BB6-8864-64E5B4489D3B}"/>
          </ac:spMkLst>
        </pc:spChg>
        <pc:spChg chg="add mod">
          <ac:chgData name="Danielle" userId="e2554c37-e717-43a0-ba79-1183ca921ccd" providerId="ADAL" clId="{BC65EE80-DF21-459C-8CAD-8596EC3B1D96}" dt="2020-08-08T09:28:35.879" v="818" actId="1037"/>
          <ac:spMkLst>
            <pc:docMk/>
            <pc:sldMk cId="2317719605" sldId="295"/>
            <ac:spMk id="35" creationId="{29FB878C-8DE7-4755-93C4-3650ABA41911}"/>
          </ac:spMkLst>
        </pc:spChg>
        <pc:spChg chg="add mod">
          <ac:chgData name="Danielle" userId="e2554c37-e717-43a0-ba79-1183ca921ccd" providerId="ADAL" clId="{BC65EE80-DF21-459C-8CAD-8596EC3B1D96}" dt="2020-08-08T09:28:41.327" v="830" actId="1037"/>
          <ac:spMkLst>
            <pc:docMk/>
            <pc:sldMk cId="2317719605" sldId="295"/>
            <ac:spMk id="36" creationId="{8266433D-6802-40D9-87E1-05624610DBBF}"/>
          </ac:spMkLst>
        </pc:spChg>
        <pc:spChg chg="add mod">
          <ac:chgData name="Danielle" userId="e2554c37-e717-43a0-ba79-1183ca921ccd" providerId="ADAL" clId="{BC65EE80-DF21-459C-8CAD-8596EC3B1D96}" dt="2020-08-08T09:28:44.522" v="831" actId="1038"/>
          <ac:spMkLst>
            <pc:docMk/>
            <pc:sldMk cId="2317719605" sldId="295"/>
            <ac:spMk id="37" creationId="{9EF9D9C1-9608-4887-8B9A-DC318D9619B1}"/>
          </ac:spMkLst>
        </pc:spChg>
      </pc:sldChg>
      <pc:sldChg chg="delSp modSp del modAnim">
        <pc:chgData name="Danielle" userId="e2554c37-e717-43a0-ba79-1183ca921ccd" providerId="ADAL" clId="{BC65EE80-DF21-459C-8CAD-8596EC3B1D96}" dt="2020-08-08T09:17:18.189" v="610" actId="47"/>
        <pc:sldMkLst>
          <pc:docMk/>
          <pc:sldMk cId="238065327" sldId="296"/>
        </pc:sldMkLst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2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3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5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6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7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8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9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0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1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2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3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4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5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6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17" creationId="{00000000-0000-0000-0000-000000000000}"/>
          </ac:spMkLst>
        </pc:spChg>
        <pc:spChg chg="del mod">
          <ac:chgData name="Danielle" userId="e2554c37-e717-43a0-ba79-1183ca921ccd" providerId="ADAL" clId="{BC65EE80-DF21-459C-8CAD-8596EC3B1D96}" dt="2020-08-08T09:16:51.620" v="607" actId="21"/>
          <ac:spMkLst>
            <pc:docMk/>
            <pc:sldMk cId="238065327" sldId="296"/>
            <ac:spMk id="20" creationId="{00000000-0000-0000-0000-000000000000}"/>
          </ac:spMkLst>
        </pc:spChg>
      </pc:sldChg>
      <pc:sldMasterChg chg="modSp modSldLayout">
        <pc:chgData name="Danielle" userId="e2554c37-e717-43a0-ba79-1183ca921ccd" providerId="ADAL" clId="{BC65EE80-DF21-459C-8CAD-8596EC3B1D96}" dt="2020-08-08T08:55:34.990" v="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BC65EE80-DF21-459C-8CAD-8596EC3B1D96}" dt="2020-08-08T08:55:29.422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5:29.422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5:29.422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5:29.422" v="0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5:29.422" v="0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29.422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BC65EE80-DF21-459C-8CAD-8596EC3B1D96}" dt="2020-08-08T08:55:34.990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BC65EE80-DF21-459C-8CAD-8596EC3B1D96}" dt="2020-08-08T08:55:34.990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  <pc:sldMasterChg chg="modSp">
        <pc:chgData name="Danielle" userId="e2554c37-e717-43a0-ba79-1183ca921ccd" providerId="ADAL" clId="{BC65EE80-DF21-459C-8CAD-8596EC3B1D96}" dt="2020-08-08T08:55:42.280" v="2" actId="2711"/>
        <pc:sldMasterMkLst>
          <pc:docMk/>
          <pc:sldMasterMk cId="2609473481" sldId="2147483667"/>
        </pc:sldMasterMkLst>
        <pc:spChg chg="mod">
          <ac:chgData name="Danielle" userId="e2554c37-e717-43a0-ba79-1183ca921ccd" providerId="ADAL" clId="{BC65EE80-DF21-459C-8CAD-8596EC3B1D96}" dt="2020-08-08T08:55:42.280" v="2" actId="2711"/>
          <ac:spMkLst>
            <pc:docMk/>
            <pc:sldMasterMk cId="2609473481" sldId="2147483667"/>
            <ac:spMk id="14" creationId="{00000000-0000-0000-0000-000000000000}"/>
          </ac:spMkLst>
        </pc:spChg>
        <pc:spChg chg="mod">
          <ac:chgData name="Danielle" userId="e2554c37-e717-43a0-ba79-1183ca921ccd" providerId="ADAL" clId="{BC65EE80-DF21-459C-8CAD-8596EC3B1D96}" dt="2020-08-08T08:55:42.280" v="2" actId="2711"/>
          <ac:spMkLst>
            <pc:docMk/>
            <pc:sldMasterMk cId="2609473481" sldId="2147483667"/>
            <ac:spMk id="15" creationId="{00000000-0000-0000-0000-000000000000}"/>
          </ac:spMkLst>
        </pc:spChg>
        <pc:picChg chg="mod">
          <ac:chgData name="Danielle" userId="e2554c37-e717-43a0-ba79-1183ca921ccd" providerId="ADAL" clId="{BC65EE80-DF21-459C-8CAD-8596EC3B1D96}" dt="2020-08-08T08:55:42.280" v="2" actId="2711"/>
          <ac:picMkLst>
            <pc:docMk/>
            <pc:sldMasterMk cId="2609473481" sldId="2147483667"/>
            <ac:picMk id="13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42.280" v="2" actId="2711"/>
          <ac:picMkLst>
            <pc:docMk/>
            <pc:sldMasterMk cId="2609473481" sldId="2147483667"/>
            <ac:picMk id="31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42.280" v="2" actId="2711"/>
          <ac:picMkLst>
            <pc:docMk/>
            <pc:sldMasterMk cId="2609473481" sldId="2147483667"/>
            <ac:picMk id="32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42.280" v="2" actId="2711"/>
          <ac:picMkLst>
            <pc:docMk/>
            <pc:sldMasterMk cId="2609473481" sldId="2147483667"/>
            <ac:picMk id="34" creationId="{00000000-0000-0000-0000-000000000000}"/>
          </ac:picMkLst>
        </pc:picChg>
        <pc:picChg chg="mod">
          <ac:chgData name="Danielle" userId="e2554c37-e717-43a0-ba79-1183ca921ccd" providerId="ADAL" clId="{BC65EE80-DF21-459C-8CAD-8596EC3B1D96}" dt="2020-08-08T08:55:42.280" v="2" actId="2711"/>
          <ac:picMkLst>
            <pc:docMk/>
            <pc:sldMasterMk cId="2609473481" sldId="2147483667"/>
            <ac:picMk id="35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6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38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73544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Term,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expression, equation, linear, denominator, brackets, solution/s, balance, unknown, variable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with brackets with unknowns on one side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with brackets with unknowns on both sides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involving brackets that also require simplifying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0" y="270362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Linear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 </a:t>
            </a: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with Brackets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65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70362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Linear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 </a:t>
            </a: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with Brackets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7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15.png"/><Relationship Id="rId3" Type="http://schemas.openxmlformats.org/officeDocument/2006/relationships/image" Target="../media/image100.png"/><Relationship Id="rId21" Type="http://schemas.openxmlformats.org/officeDocument/2006/relationships/image" Target="../media/image118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4.png"/><Relationship Id="rId25" Type="http://schemas.openxmlformats.org/officeDocument/2006/relationships/image" Target="../media/image122.png"/><Relationship Id="rId2" Type="http://schemas.openxmlformats.org/officeDocument/2006/relationships/image" Target="../media/image99.png"/><Relationship Id="rId16" Type="http://schemas.openxmlformats.org/officeDocument/2006/relationships/image" Target="../media/image113.png"/><Relationship Id="rId20" Type="http://schemas.openxmlformats.org/officeDocument/2006/relationships/image" Target="../media/image1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24" Type="http://schemas.openxmlformats.org/officeDocument/2006/relationships/image" Target="../media/image121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23" Type="http://schemas.openxmlformats.org/officeDocument/2006/relationships/image" Target="../media/image120.png"/><Relationship Id="rId10" Type="http://schemas.openxmlformats.org/officeDocument/2006/relationships/image" Target="../media/image107.png"/><Relationship Id="rId19" Type="http://schemas.openxmlformats.org/officeDocument/2006/relationships/image" Target="../media/image116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Relationship Id="rId22" Type="http://schemas.openxmlformats.org/officeDocument/2006/relationships/image" Target="../media/image1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26" Type="http://schemas.openxmlformats.org/officeDocument/2006/relationships/image" Target="../media/image93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5" Type="http://schemas.openxmlformats.org/officeDocument/2006/relationships/image" Target="../media/image92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29" Type="http://schemas.openxmlformats.org/officeDocument/2006/relationships/image" Target="../media/image9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24" Type="http://schemas.openxmlformats.org/officeDocument/2006/relationships/image" Target="../media/image91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23" Type="http://schemas.openxmlformats.org/officeDocument/2006/relationships/image" Target="../media/image90.png"/><Relationship Id="rId28" Type="http://schemas.openxmlformats.org/officeDocument/2006/relationships/image" Target="../media/image95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31" Type="http://schemas.openxmlformats.org/officeDocument/2006/relationships/image" Target="../media/image98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Relationship Id="rId27" Type="http://schemas.openxmlformats.org/officeDocument/2006/relationships/image" Target="../media/image94.png"/><Relationship Id="rId30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23728" y="1153195"/>
                <a:ext cx="6768752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following equations: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−9=55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3195"/>
                <a:ext cx="6768752" cy="2923877"/>
              </a:xfrm>
              <a:prstGeom prst="rect">
                <a:avLst/>
              </a:prstGeom>
              <a:blipFill>
                <a:blip r:embed="rId2"/>
                <a:stretch>
                  <a:fillRect l="-900"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11760" y="2660563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660563"/>
                <a:ext cx="122413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83768" y="2961081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61081"/>
                <a:ext cx="12241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2120" y="2660563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660563"/>
                <a:ext cx="136815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796136" y="2961081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961081"/>
                <a:ext cx="1224136" cy="400110"/>
              </a:xfrm>
              <a:prstGeom prst="rect">
                <a:avLst/>
              </a:prstGeom>
              <a:blipFill>
                <a:blip r:embed="rId6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555776" y="3900110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00110"/>
                <a:ext cx="122413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55776" y="4191351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191351"/>
                <a:ext cx="122413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11760" y="4505911"/>
                <a:ext cx="15577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05911"/>
                <a:ext cx="1557792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55776" y="479715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797152"/>
                <a:ext cx="122413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604156" y="3883755"/>
                <a:ext cx="17996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56" y="3883755"/>
                <a:ext cx="1799682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652120" y="4191351"/>
                <a:ext cx="16359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191351"/>
                <a:ext cx="163590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179702" y="4505911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702" y="4505911"/>
                <a:ext cx="1224136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166966" y="477893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966" y="4778932"/>
                <a:ext cx="1224136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84168" y="50934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093492"/>
                <a:ext cx="1224136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156176" y="5384733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384733"/>
                <a:ext cx="1224136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2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23528" y="1412776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the equation: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5536" y="2204864"/>
                <a:ext cx="34563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+2)+3(2−3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)=20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04864"/>
                <a:ext cx="3456384" cy="400110"/>
              </a:xfrm>
              <a:prstGeom prst="rect">
                <a:avLst/>
              </a:prstGeom>
              <a:blipFill>
                <a:blip r:embed="rId2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rved Down Arrow 4"/>
          <p:cNvSpPr/>
          <p:nvPr/>
        </p:nvSpPr>
        <p:spPr>
          <a:xfrm>
            <a:off x="535128" y="2051145"/>
            <a:ext cx="364464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35"/>
              <p:cNvSpPr txBox="1">
                <a:spLocks noChangeArrowheads="1"/>
              </p:cNvSpPr>
              <p:nvPr/>
            </p:nvSpPr>
            <p:spPr bwMode="auto">
              <a:xfrm>
                <a:off x="343324" y="2669263"/>
                <a:ext cx="80383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324" y="2669263"/>
                <a:ext cx="803831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rved Down Arrow 6"/>
          <p:cNvSpPr/>
          <p:nvPr/>
        </p:nvSpPr>
        <p:spPr>
          <a:xfrm>
            <a:off x="535128" y="1870315"/>
            <a:ext cx="940528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8"/>
              <p:cNvSpPr txBox="1">
                <a:spLocks noChangeArrowheads="1"/>
              </p:cNvSpPr>
              <p:nvPr/>
            </p:nvSpPr>
            <p:spPr bwMode="auto">
              <a:xfrm>
                <a:off x="755576" y="2669263"/>
                <a:ext cx="8652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2669263"/>
                <a:ext cx="86522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Down Arrow 8"/>
          <p:cNvSpPr/>
          <p:nvPr/>
        </p:nvSpPr>
        <p:spPr>
          <a:xfrm>
            <a:off x="1907704" y="2051145"/>
            <a:ext cx="360040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35"/>
              <p:cNvSpPr txBox="1">
                <a:spLocks noChangeArrowheads="1"/>
              </p:cNvSpPr>
              <p:nvPr/>
            </p:nvSpPr>
            <p:spPr bwMode="auto">
              <a:xfrm>
                <a:off x="1331640" y="2664743"/>
                <a:ext cx="80383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+6 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2664743"/>
                <a:ext cx="80383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>
            <a:off x="1907704" y="1870315"/>
            <a:ext cx="936104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38"/>
              <p:cNvSpPr txBox="1">
                <a:spLocks noChangeArrowheads="1"/>
              </p:cNvSpPr>
              <p:nvPr/>
            </p:nvSpPr>
            <p:spPr bwMode="auto">
              <a:xfrm>
                <a:off x="1907704" y="2664743"/>
                <a:ext cx="8652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−9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704" y="2664743"/>
                <a:ext cx="86522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38"/>
              <p:cNvSpPr txBox="1">
                <a:spLocks noChangeArrowheads="1"/>
              </p:cNvSpPr>
              <p:nvPr/>
            </p:nvSpPr>
            <p:spPr bwMode="auto">
              <a:xfrm>
                <a:off x="2843808" y="2664743"/>
                <a:ext cx="8652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08" y="2664743"/>
                <a:ext cx="86522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38"/>
              <p:cNvSpPr txBox="1">
                <a:spLocks noChangeArrowheads="1"/>
              </p:cNvSpPr>
              <p:nvPr/>
            </p:nvSpPr>
            <p:spPr bwMode="auto">
              <a:xfrm>
                <a:off x="1907704" y="3126408"/>
                <a:ext cx="180426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+14=20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704" y="3126408"/>
                <a:ext cx="1804263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38"/>
              <p:cNvSpPr txBox="1">
                <a:spLocks noChangeArrowheads="1"/>
              </p:cNvSpPr>
              <p:nvPr/>
            </p:nvSpPr>
            <p:spPr bwMode="auto">
              <a:xfrm>
                <a:off x="2267744" y="3534348"/>
                <a:ext cx="8652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744" y="3534348"/>
                <a:ext cx="865223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38"/>
              <p:cNvSpPr txBox="1">
                <a:spLocks noChangeArrowheads="1"/>
              </p:cNvSpPr>
              <p:nvPr/>
            </p:nvSpPr>
            <p:spPr bwMode="auto">
              <a:xfrm>
                <a:off x="3010111" y="3534348"/>
                <a:ext cx="8652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0111" y="3534348"/>
                <a:ext cx="86522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38"/>
              <p:cNvSpPr txBox="1">
                <a:spLocks noChangeArrowheads="1"/>
              </p:cNvSpPr>
              <p:nvPr/>
            </p:nvSpPr>
            <p:spPr bwMode="auto">
              <a:xfrm>
                <a:off x="2483768" y="3910473"/>
                <a:ext cx="111631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3910473"/>
                <a:ext cx="111631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38"/>
              <p:cNvSpPr txBox="1">
                <a:spLocks noChangeArrowheads="1"/>
              </p:cNvSpPr>
              <p:nvPr/>
            </p:nvSpPr>
            <p:spPr bwMode="auto">
              <a:xfrm>
                <a:off x="2339752" y="4331162"/>
                <a:ext cx="8652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752" y="4331162"/>
                <a:ext cx="86522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38"/>
              <p:cNvSpPr txBox="1">
                <a:spLocks noChangeArrowheads="1"/>
              </p:cNvSpPr>
              <p:nvPr/>
            </p:nvSpPr>
            <p:spPr bwMode="auto">
              <a:xfrm>
                <a:off x="2964205" y="4331162"/>
                <a:ext cx="86522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4205" y="4331162"/>
                <a:ext cx="865223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38"/>
              <p:cNvSpPr txBox="1">
                <a:spLocks noChangeArrowheads="1"/>
              </p:cNvSpPr>
              <p:nvPr/>
            </p:nvSpPr>
            <p:spPr bwMode="auto">
              <a:xfrm>
                <a:off x="2627784" y="4744565"/>
                <a:ext cx="10264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784" y="4744565"/>
                <a:ext cx="1026406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">
            <a:extLst>
              <a:ext uri="{FF2B5EF4-FFF2-40B4-BE49-F238E27FC236}">
                <a16:creationId xmlns:a16="http://schemas.microsoft.com/office/drawing/2014/main" id="{02343B3C-2BBB-49CB-BD2C-2B98291D5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799" y="1412228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turn: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93B28D7-5A87-427C-8F70-3280F3EA6FFC}"/>
                  </a:ext>
                </a:extLst>
              </p:cNvPr>
              <p:cNvSpPr/>
              <p:nvPr/>
            </p:nvSpPr>
            <p:spPr>
              <a:xfrm>
                <a:off x="4561710" y="2272163"/>
                <a:ext cx="32190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+3)+2(3−4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)=28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93B28D7-5A87-427C-8F70-3280F3EA6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710" y="2272163"/>
                <a:ext cx="3219023" cy="400110"/>
              </a:xfrm>
              <a:prstGeom prst="rect">
                <a:avLst/>
              </a:prstGeom>
              <a:blipFill>
                <a:blip r:embed="rId1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4">
            <a:extLst>
              <a:ext uri="{FF2B5EF4-FFF2-40B4-BE49-F238E27FC236}">
                <a16:creationId xmlns:a16="http://schemas.microsoft.com/office/drawing/2014/main" id="{8A95DE40-A816-4D61-8F8B-944D3F611AF4}"/>
              </a:ext>
            </a:extLst>
          </p:cNvPr>
          <p:cNvSpPr/>
          <p:nvPr/>
        </p:nvSpPr>
        <p:spPr>
          <a:xfrm>
            <a:off x="4681399" y="2050597"/>
            <a:ext cx="394657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35">
                <a:extLst>
                  <a:ext uri="{FF2B5EF4-FFF2-40B4-BE49-F238E27FC236}">
                    <a16:creationId xmlns:a16="http://schemas.microsoft.com/office/drawing/2014/main" id="{4BCBCE0D-76FB-455F-8213-619073C152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99992" y="2661076"/>
                <a:ext cx="74679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35">
                <a:extLst>
                  <a:ext uri="{FF2B5EF4-FFF2-40B4-BE49-F238E27FC236}">
                    <a16:creationId xmlns:a16="http://schemas.microsoft.com/office/drawing/2014/main" id="{4BCBCE0D-76FB-455F-8213-619073C15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2661076"/>
                <a:ext cx="746797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6">
            <a:extLst>
              <a:ext uri="{FF2B5EF4-FFF2-40B4-BE49-F238E27FC236}">
                <a16:creationId xmlns:a16="http://schemas.microsoft.com/office/drawing/2014/main" id="{3F82C438-44D8-4A0E-861A-7C67DBCEEE03}"/>
              </a:ext>
            </a:extLst>
          </p:cNvPr>
          <p:cNvSpPr/>
          <p:nvPr/>
        </p:nvSpPr>
        <p:spPr>
          <a:xfrm>
            <a:off x="4681399" y="1869767"/>
            <a:ext cx="898342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38">
                <a:extLst>
                  <a:ext uri="{FF2B5EF4-FFF2-40B4-BE49-F238E27FC236}">
                    <a16:creationId xmlns:a16="http://schemas.microsoft.com/office/drawing/2014/main" id="{DFF9CB39-4D6E-496E-A25C-BD504E264A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32040" y="2668906"/>
                <a:ext cx="8038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38">
                <a:extLst>
                  <a:ext uri="{FF2B5EF4-FFF2-40B4-BE49-F238E27FC236}">
                    <a16:creationId xmlns:a16="http://schemas.microsoft.com/office/drawing/2014/main" id="{DFF9CB39-4D6E-496E-A25C-BD504E264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2668906"/>
                <a:ext cx="803832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rved Down Arrow 8">
            <a:extLst>
              <a:ext uri="{FF2B5EF4-FFF2-40B4-BE49-F238E27FC236}">
                <a16:creationId xmlns:a16="http://schemas.microsoft.com/office/drawing/2014/main" id="{C12A8218-D679-43FF-8045-FA2C36A9C744}"/>
              </a:ext>
            </a:extLst>
          </p:cNvPr>
          <p:cNvSpPr/>
          <p:nvPr/>
        </p:nvSpPr>
        <p:spPr>
          <a:xfrm>
            <a:off x="6012160" y="2050597"/>
            <a:ext cx="288032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268EF180-3AEB-428F-9A2A-FD51FA5C30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8104" y="2664195"/>
                <a:ext cx="74679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268EF180-3AEB-428F-9A2A-FD51FA5C3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104" y="2664195"/>
                <a:ext cx="746797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rved Down Arrow 10">
            <a:extLst>
              <a:ext uri="{FF2B5EF4-FFF2-40B4-BE49-F238E27FC236}">
                <a16:creationId xmlns:a16="http://schemas.microsoft.com/office/drawing/2014/main" id="{F5422F8A-CCE4-42D6-A0BA-CED85CF17E11}"/>
              </a:ext>
            </a:extLst>
          </p:cNvPr>
          <p:cNvSpPr/>
          <p:nvPr/>
        </p:nvSpPr>
        <p:spPr>
          <a:xfrm>
            <a:off x="6012160" y="1869767"/>
            <a:ext cx="834724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8">
                <a:extLst>
                  <a:ext uri="{FF2B5EF4-FFF2-40B4-BE49-F238E27FC236}">
                    <a16:creationId xmlns:a16="http://schemas.microsoft.com/office/drawing/2014/main" id="{D335769C-9B80-4C25-9B03-C01B5A1A22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2160" y="2667106"/>
                <a:ext cx="8038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Box 38">
                <a:extLst>
                  <a:ext uri="{FF2B5EF4-FFF2-40B4-BE49-F238E27FC236}">
                    <a16:creationId xmlns:a16="http://schemas.microsoft.com/office/drawing/2014/main" id="{D335769C-9B80-4C25-9B03-C01B5A1A2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2667106"/>
                <a:ext cx="803832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F6F74FFC-81BE-4AB5-81A5-2E05EE76C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8528" y="2667106"/>
                <a:ext cx="8038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F6F74FFC-81BE-4AB5-81A5-2E05EE76C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8528" y="2667106"/>
                <a:ext cx="803832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8">
                <a:extLst>
                  <a:ext uri="{FF2B5EF4-FFF2-40B4-BE49-F238E27FC236}">
                    <a16:creationId xmlns:a16="http://schemas.microsoft.com/office/drawing/2014/main" id="{7EC74D6E-38C5-47C6-A4F8-635D504A13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0152" y="3125860"/>
                <a:ext cx="18693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𝟐𝟕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TextBox 38">
                <a:extLst>
                  <a:ext uri="{FF2B5EF4-FFF2-40B4-BE49-F238E27FC236}">
                    <a16:creationId xmlns:a16="http://schemas.microsoft.com/office/drawing/2014/main" id="{7EC74D6E-38C5-47C6-A4F8-635D504A1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3125860"/>
                <a:ext cx="1869318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8">
                <a:extLst>
                  <a:ext uri="{FF2B5EF4-FFF2-40B4-BE49-F238E27FC236}">
                    <a16:creationId xmlns:a16="http://schemas.microsoft.com/office/drawing/2014/main" id="{C59A3662-8C21-4BB6-8864-64E5B4489D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192" y="3533800"/>
                <a:ext cx="8038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𝟐𝟕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TextBox 38">
                <a:extLst>
                  <a:ext uri="{FF2B5EF4-FFF2-40B4-BE49-F238E27FC236}">
                    <a16:creationId xmlns:a16="http://schemas.microsoft.com/office/drawing/2014/main" id="{C59A3662-8C21-4BB6-8864-64E5B4489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3533800"/>
                <a:ext cx="803832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8">
                <a:extLst>
                  <a:ext uri="{FF2B5EF4-FFF2-40B4-BE49-F238E27FC236}">
                    <a16:creationId xmlns:a16="http://schemas.microsoft.com/office/drawing/2014/main" id="{29FB878C-8DE7-4755-93C4-3650ABA41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42559" y="3533800"/>
                <a:ext cx="8038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𝟐𝟕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TextBox 38">
                <a:extLst>
                  <a:ext uri="{FF2B5EF4-FFF2-40B4-BE49-F238E27FC236}">
                    <a16:creationId xmlns:a16="http://schemas.microsoft.com/office/drawing/2014/main" id="{29FB878C-8DE7-4755-93C4-3650ABA41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2559" y="3533800"/>
                <a:ext cx="803832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8">
                <a:extLst>
                  <a:ext uri="{FF2B5EF4-FFF2-40B4-BE49-F238E27FC236}">
                    <a16:creationId xmlns:a16="http://schemas.microsoft.com/office/drawing/2014/main" id="{8266433D-6802-40D9-87E1-05624610D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192" y="3909925"/>
                <a:ext cx="167624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TextBox 38">
                <a:extLst>
                  <a:ext uri="{FF2B5EF4-FFF2-40B4-BE49-F238E27FC236}">
                    <a16:creationId xmlns:a16="http://schemas.microsoft.com/office/drawing/2014/main" id="{8266433D-6802-40D9-87E1-05624610D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3909925"/>
                <a:ext cx="1676243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8">
                <a:extLst>
                  <a:ext uri="{FF2B5EF4-FFF2-40B4-BE49-F238E27FC236}">
                    <a16:creationId xmlns:a16="http://schemas.microsoft.com/office/drawing/2014/main" id="{9EF9D9C1-9608-4887-8B9A-DC318D9619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96157" y="4344455"/>
                <a:ext cx="167624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8">
                <a:extLst>
                  <a:ext uri="{FF2B5EF4-FFF2-40B4-BE49-F238E27FC236}">
                    <a16:creationId xmlns:a16="http://schemas.microsoft.com/office/drawing/2014/main" id="{9EF9D9C1-9608-4887-8B9A-DC318D961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6157" y="4344455"/>
                <a:ext cx="1676243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71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66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907704" y="1700808"/>
                <a:ext cx="5832648" cy="4940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d.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f.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h.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2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d.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f.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h.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3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d.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f.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h.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700808"/>
                <a:ext cx="5832648" cy="4940520"/>
              </a:xfrm>
              <a:prstGeom prst="rect">
                <a:avLst/>
              </a:prstGeom>
              <a:blipFill>
                <a:blip r:embed="rId2"/>
                <a:stretch>
                  <a:fillRect l="-940" t="-617" b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42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23728" y="1124744"/>
            <a:ext cx="6710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gone wrong? What should the answer be?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33824" y="2564904"/>
                <a:ext cx="4889880" cy="2246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6(4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+5)=2(20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+7)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24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+30=40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80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30=16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80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44=16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80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=2.75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824" y="2564904"/>
                <a:ext cx="4889880" cy="2246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38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7093" y="4653690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+21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11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4(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0276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01726" y="3879050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15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+56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−56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7(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48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22425" y="3861048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18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18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9(2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700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1760" y="4660969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15−6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15−2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13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15+3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3(5−2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052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00297" y="3861048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²+18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600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1760" y="3861048"/>
            <a:ext cx="3096344" cy="792088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36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²−48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3096344" cy="792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36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²−48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3096344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36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−48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53136"/>
                <a:ext cx="3096344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12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²−48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861048"/>
                <a:ext cx="3096344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</a:t>
                </a:r>
              </a:p>
              <a:p>
                <a:pPr algn="ctr"/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(6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−8)</m:t>
                      </m:r>
                    </m:oMath>
                  </m:oMathPara>
                </a14:m>
                <a:endParaRPr lang="en-GB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82" y="1484784"/>
                <a:ext cx="6192688" cy="1938992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28141" y="3897052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518769" y="3897052"/>
            <a:ext cx="720080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421802" y="468914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518769" y="468914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472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213615" y="1340768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the equation: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3"/>
              <p:cNvSpPr txBox="1">
                <a:spLocks noChangeArrowheads="1"/>
              </p:cNvSpPr>
              <p:nvPr/>
            </p:nvSpPr>
            <p:spPr bwMode="auto">
              <a:xfrm>
                <a:off x="2213615" y="2348880"/>
                <a:ext cx="28439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5(4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+2)=70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5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615" y="2348880"/>
                <a:ext cx="2843991" cy="400110"/>
              </a:xfrm>
              <a:prstGeom prst="rect">
                <a:avLst/>
              </a:prstGeom>
              <a:blipFill>
                <a:blip r:embed="rId2"/>
                <a:stretch>
                  <a:fillRect b="-181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rved Down Arrow 4"/>
          <p:cNvSpPr/>
          <p:nvPr/>
        </p:nvSpPr>
        <p:spPr>
          <a:xfrm>
            <a:off x="2339752" y="2157910"/>
            <a:ext cx="432048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35"/>
              <p:cNvSpPr txBox="1">
                <a:spLocks noChangeArrowheads="1"/>
              </p:cNvSpPr>
              <p:nvPr/>
            </p:nvSpPr>
            <p:spPr bwMode="auto">
              <a:xfrm>
                <a:off x="2213615" y="2887431"/>
                <a:ext cx="806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615" y="2887431"/>
                <a:ext cx="806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rved Down Arrow 6"/>
          <p:cNvSpPr/>
          <p:nvPr/>
        </p:nvSpPr>
        <p:spPr>
          <a:xfrm>
            <a:off x="2339752" y="1977080"/>
            <a:ext cx="936104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38"/>
              <p:cNvSpPr txBox="1">
                <a:spLocks noChangeArrowheads="1"/>
              </p:cNvSpPr>
              <p:nvPr/>
            </p:nvSpPr>
            <p:spPr bwMode="auto">
              <a:xfrm>
                <a:off x="2694867" y="2877633"/>
                <a:ext cx="8680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4867" y="2877633"/>
                <a:ext cx="86804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71"/>
              <p:cNvSpPr txBox="1">
                <a:spLocks noChangeArrowheads="1"/>
              </p:cNvSpPr>
              <p:nvPr/>
            </p:nvSpPr>
            <p:spPr bwMode="auto">
              <a:xfrm>
                <a:off x="3352008" y="2889801"/>
                <a:ext cx="8599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008" y="2889801"/>
                <a:ext cx="85995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38"/>
              <p:cNvSpPr txBox="1">
                <a:spLocks noChangeArrowheads="1"/>
              </p:cNvSpPr>
              <p:nvPr/>
            </p:nvSpPr>
            <p:spPr bwMode="auto">
              <a:xfrm>
                <a:off x="2699792" y="3354171"/>
                <a:ext cx="8680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6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2" y="3354171"/>
                <a:ext cx="86804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38"/>
              <p:cNvSpPr txBox="1">
                <a:spLocks noChangeArrowheads="1"/>
              </p:cNvSpPr>
              <p:nvPr/>
            </p:nvSpPr>
            <p:spPr bwMode="auto">
              <a:xfrm>
                <a:off x="3479997" y="3349539"/>
                <a:ext cx="8680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7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9997" y="3349539"/>
                <a:ext cx="868041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35"/>
              <p:cNvSpPr txBox="1">
                <a:spLocks noChangeArrowheads="1"/>
              </p:cNvSpPr>
              <p:nvPr/>
            </p:nvSpPr>
            <p:spPr bwMode="auto">
              <a:xfrm>
                <a:off x="2555776" y="3788314"/>
                <a:ext cx="19506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8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3788314"/>
                <a:ext cx="195062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38"/>
              <p:cNvSpPr txBox="1">
                <a:spLocks noChangeArrowheads="1"/>
              </p:cNvSpPr>
              <p:nvPr/>
            </p:nvSpPr>
            <p:spPr bwMode="auto">
              <a:xfrm>
                <a:off x="2691902" y="4200852"/>
                <a:ext cx="8680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1902" y="4200852"/>
                <a:ext cx="86804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38"/>
              <p:cNvSpPr txBox="1">
                <a:spLocks noChangeArrowheads="1"/>
              </p:cNvSpPr>
              <p:nvPr/>
            </p:nvSpPr>
            <p:spPr bwMode="auto">
              <a:xfrm>
                <a:off x="3491880" y="4200852"/>
                <a:ext cx="8680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÷20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4200852"/>
                <a:ext cx="86804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35"/>
              <p:cNvSpPr txBox="1">
                <a:spLocks noChangeArrowheads="1"/>
              </p:cNvSpPr>
              <p:nvPr/>
            </p:nvSpPr>
            <p:spPr bwMode="auto">
              <a:xfrm>
                <a:off x="2627784" y="4672368"/>
                <a:ext cx="19506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1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784" y="4672368"/>
                <a:ext cx="195062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5750622" y="1384186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turn: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3"/>
              <p:cNvSpPr txBox="1">
                <a:spLocks noChangeArrowheads="1"/>
              </p:cNvSpPr>
              <p:nvPr/>
            </p:nvSpPr>
            <p:spPr bwMode="auto">
              <a:xfrm>
                <a:off x="5750622" y="2392298"/>
                <a:ext cx="28439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−4)=32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0622" y="2392298"/>
                <a:ext cx="2843991" cy="400110"/>
              </a:xfrm>
              <a:prstGeom prst="rect">
                <a:avLst/>
              </a:prstGeom>
              <a:blipFill>
                <a:blip r:embed="rId12"/>
                <a:stretch>
                  <a:fillRect b="-181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>
            <a:off x="5940152" y="2201328"/>
            <a:ext cx="365587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35"/>
              <p:cNvSpPr txBox="1">
                <a:spLocks noChangeArrowheads="1"/>
              </p:cNvSpPr>
              <p:nvPr/>
            </p:nvSpPr>
            <p:spPr bwMode="auto">
              <a:xfrm>
                <a:off x="5774222" y="2930583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4222" y="2930583"/>
                <a:ext cx="978218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Down Arrow 19"/>
          <p:cNvSpPr/>
          <p:nvPr/>
        </p:nvSpPr>
        <p:spPr>
          <a:xfrm>
            <a:off x="5940152" y="2020498"/>
            <a:ext cx="812288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38"/>
              <p:cNvSpPr txBox="1">
                <a:spLocks noChangeArrowheads="1"/>
              </p:cNvSpPr>
              <p:nvPr/>
            </p:nvSpPr>
            <p:spPr bwMode="auto">
              <a:xfrm>
                <a:off x="6305739" y="2921051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5739" y="2921051"/>
                <a:ext cx="105292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71"/>
              <p:cNvSpPr txBox="1">
                <a:spLocks noChangeArrowheads="1"/>
              </p:cNvSpPr>
              <p:nvPr/>
            </p:nvSpPr>
            <p:spPr bwMode="auto">
              <a:xfrm>
                <a:off x="6948264" y="2933219"/>
                <a:ext cx="104311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8264" y="2933219"/>
                <a:ext cx="1043115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38"/>
              <p:cNvSpPr txBox="1">
                <a:spLocks noChangeArrowheads="1"/>
              </p:cNvSpPr>
              <p:nvPr/>
            </p:nvSpPr>
            <p:spPr bwMode="auto">
              <a:xfrm>
                <a:off x="6324490" y="3394884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490" y="3394884"/>
                <a:ext cx="1052927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38"/>
              <p:cNvSpPr txBox="1">
                <a:spLocks noChangeArrowheads="1"/>
              </p:cNvSpPr>
              <p:nvPr/>
            </p:nvSpPr>
            <p:spPr bwMode="auto">
              <a:xfrm>
                <a:off x="7092280" y="3381447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4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2280" y="3381447"/>
                <a:ext cx="1052927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35"/>
              <p:cNvSpPr txBox="1">
                <a:spLocks noChangeArrowheads="1"/>
              </p:cNvSpPr>
              <p:nvPr/>
            </p:nvSpPr>
            <p:spPr bwMode="auto">
              <a:xfrm>
                <a:off x="6588224" y="3843828"/>
                <a:ext cx="236609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5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224" y="3843828"/>
                <a:ext cx="2366094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38"/>
              <p:cNvSpPr txBox="1">
                <a:spLocks noChangeArrowheads="1"/>
              </p:cNvSpPr>
              <p:nvPr/>
            </p:nvSpPr>
            <p:spPr bwMode="auto">
              <a:xfrm>
                <a:off x="6444208" y="4279807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6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4279807"/>
                <a:ext cx="105292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38"/>
              <p:cNvSpPr txBox="1">
                <a:spLocks noChangeArrowheads="1"/>
              </p:cNvSpPr>
              <p:nvPr/>
            </p:nvSpPr>
            <p:spPr bwMode="auto">
              <a:xfrm>
                <a:off x="7209062" y="4279807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7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9062" y="4279807"/>
                <a:ext cx="1052927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35"/>
              <p:cNvSpPr txBox="1">
                <a:spLocks noChangeArrowheads="1"/>
              </p:cNvSpPr>
              <p:nvPr/>
            </p:nvSpPr>
            <p:spPr bwMode="auto">
              <a:xfrm>
                <a:off x="6732240" y="4715786"/>
                <a:ext cx="236609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8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240" y="4715786"/>
                <a:ext cx="2366094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8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17" grpId="0"/>
      <p:bldP spid="46" grpId="0"/>
      <p:bldP spid="47" grpId="0"/>
      <p:bldP spid="48" grpId="0"/>
      <p:bldP spid="49" grpId="0"/>
      <p:bldP spid="50" grpId="0"/>
      <p:bldP spid="51" grpId="0"/>
      <p:bldP spid="15" grpId="0"/>
      <p:bldP spid="16" grpId="0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2438" y="1163665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the equation: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36850" y="2196402"/>
                <a:ext cx="2912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5(2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+4)=10(6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−8)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850" y="2196402"/>
                <a:ext cx="2912657" cy="400110"/>
              </a:xfrm>
              <a:prstGeom prst="rect">
                <a:avLst/>
              </a:prstGeom>
              <a:blipFill>
                <a:blip r:embed="rId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Down Arrow 5"/>
          <p:cNvSpPr/>
          <p:nvPr/>
        </p:nvSpPr>
        <p:spPr>
          <a:xfrm>
            <a:off x="2398828" y="1980807"/>
            <a:ext cx="391065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35"/>
              <p:cNvSpPr txBox="1">
                <a:spLocks noChangeArrowheads="1"/>
              </p:cNvSpPr>
              <p:nvPr/>
            </p:nvSpPr>
            <p:spPr bwMode="auto">
              <a:xfrm>
                <a:off x="2225630" y="2633505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5630" y="2633505"/>
                <a:ext cx="97821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rved Down Arrow 7"/>
          <p:cNvSpPr/>
          <p:nvPr/>
        </p:nvSpPr>
        <p:spPr>
          <a:xfrm>
            <a:off x="2398828" y="1799977"/>
            <a:ext cx="920671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38"/>
              <p:cNvSpPr txBox="1">
                <a:spLocks noChangeArrowheads="1"/>
              </p:cNvSpPr>
              <p:nvPr/>
            </p:nvSpPr>
            <p:spPr bwMode="auto">
              <a:xfrm>
                <a:off x="2771800" y="2633505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800" y="2633505"/>
                <a:ext cx="105292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Down Arrow 9"/>
          <p:cNvSpPr/>
          <p:nvPr/>
        </p:nvSpPr>
        <p:spPr>
          <a:xfrm>
            <a:off x="3779912" y="1980807"/>
            <a:ext cx="504056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35"/>
              <p:cNvSpPr txBox="1">
                <a:spLocks noChangeArrowheads="1"/>
              </p:cNvSpPr>
              <p:nvPr/>
            </p:nvSpPr>
            <p:spPr bwMode="auto">
              <a:xfrm>
                <a:off x="3635896" y="2634767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2634767"/>
                <a:ext cx="97821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Down Arrow 11"/>
          <p:cNvSpPr/>
          <p:nvPr/>
        </p:nvSpPr>
        <p:spPr>
          <a:xfrm>
            <a:off x="3779912" y="1799977"/>
            <a:ext cx="1080120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38"/>
              <p:cNvSpPr txBox="1">
                <a:spLocks noChangeArrowheads="1"/>
              </p:cNvSpPr>
              <p:nvPr/>
            </p:nvSpPr>
            <p:spPr bwMode="auto">
              <a:xfrm>
                <a:off x="4211960" y="2637056"/>
                <a:ext cx="10529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1960" y="2637056"/>
                <a:ext cx="105292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38"/>
              <p:cNvSpPr txBox="1">
                <a:spLocks noChangeArrowheads="1"/>
              </p:cNvSpPr>
              <p:nvPr/>
            </p:nvSpPr>
            <p:spPr bwMode="auto">
              <a:xfrm>
                <a:off x="3347864" y="2628985"/>
                <a:ext cx="53720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14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2628985"/>
                <a:ext cx="537204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35"/>
              <p:cNvSpPr txBox="1">
                <a:spLocks noChangeArrowheads="1"/>
              </p:cNvSpPr>
              <p:nvPr/>
            </p:nvSpPr>
            <p:spPr bwMode="auto">
              <a:xfrm>
                <a:off x="1979712" y="2992269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2992269"/>
                <a:ext cx="97821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35"/>
              <p:cNvSpPr txBox="1">
                <a:spLocks noChangeArrowheads="1"/>
              </p:cNvSpPr>
              <p:nvPr/>
            </p:nvSpPr>
            <p:spPr bwMode="auto">
              <a:xfrm>
                <a:off x="3419872" y="2993633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2993633"/>
                <a:ext cx="97821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35"/>
              <p:cNvSpPr txBox="1">
                <a:spLocks noChangeArrowheads="1"/>
              </p:cNvSpPr>
              <p:nvPr/>
            </p:nvSpPr>
            <p:spPr bwMode="auto">
              <a:xfrm>
                <a:off x="2987824" y="3435409"/>
                <a:ext cx="28834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20=50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7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824" y="3435409"/>
                <a:ext cx="288349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35"/>
              <p:cNvSpPr txBox="1">
                <a:spLocks noChangeArrowheads="1"/>
              </p:cNvSpPr>
              <p:nvPr/>
            </p:nvSpPr>
            <p:spPr bwMode="auto">
              <a:xfrm>
                <a:off x="2933751" y="3837406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3751" y="3837406"/>
                <a:ext cx="97821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35"/>
              <p:cNvSpPr txBox="1">
                <a:spLocks noChangeArrowheads="1"/>
              </p:cNvSpPr>
              <p:nvPr/>
            </p:nvSpPr>
            <p:spPr bwMode="auto">
              <a:xfrm>
                <a:off x="4067944" y="3837406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3837406"/>
                <a:ext cx="978218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35"/>
              <p:cNvSpPr txBox="1">
                <a:spLocks noChangeArrowheads="1"/>
              </p:cNvSpPr>
              <p:nvPr/>
            </p:nvSpPr>
            <p:spPr bwMode="auto">
              <a:xfrm>
                <a:off x="2843808" y="4299071"/>
                <a:ext cx="20358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100=50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0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08" y="4299071"/>
                <a:ext cx="2035830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35"/>
              <p:cNvSpPr txBox="1">
                <a:spLocks noChangeArrowheads="1"/>
              </p:cNvSpPr>
              <p:nvPr/>
            </p:nvSpPr>
            <p:spPr bwMode="auto">
              <a:xfrm>
                <a:off x="2771800" y="4680178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÷50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800" y="4680178"/>
                <a:ext cx="978218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35"/>
              <p:cNvSpPr txBox="1">
                <a:spLocks noChangeArrowheads="1"/>
              </p:cNvSpPr>
              <p:nvPr/>
            </p:nvSpPr>
            <p:spPr bwMode="auto">
              <a:xfrm>
                <a:off x="3491880" y="4680178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÷50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2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4680178"/>
                <a:ext cx="978218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35"/>
              <p:cNvSpPr txBox="1">
                <a:spLocks noChangeArrowheads="1"/>
              </p:cNvSpPr>
              <p:nvPr/>
            </p:nvSpPr>
            <p:spPr bwMode="auto">
              <a:xfrm>
                <a:off x="3131840" y="5061285"/>
                <a:ext cx="20358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5061285"/>
                <a:ext cx="2035830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5644373" y="2252815"/>
                <a:ext cx="27699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2(5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+2)=4(2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+3)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373" y="2252815"/>
                <a:ext cx="2769989" cy="400110"/>
              </a:xfrm>
              <a:prstGeom prst="rect">
                <a:avLst/>
              </a:prstGeom>
              <a:blipFill>
                <a:blip r:embed="rId17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Down Arrow 24"/>
          <p:cNvSpPr/>
          <p:nvPr/>
        </p:nvSpPr>
        <p:spPr>
          <a:xfrm>
            <a:off x="5887163" y="1999420"/>
            <a:ext cx="413029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35"/>
              <p:cNvSpPr txBox="1">
                <a:spLocks noChangeArrowheads="1"/>
              </p:cNvSpPr>
              <p:nvPr/>
            </p:nvSpPr>
            <p:spPr bwMode="auto">
              <a:xfrm>
                <a:off x="5699303" y="2660045"/>
                <a:ext cx="74490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9303" y="2660045"/>
                <a:ext cx="744905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rved Down Arrow 26"/>
          <p:cNvSpPr/>
          <p:nvPr/>
        </p:nvSpPr>
        <p:spPr>
          <a:xfrm>
            <a:off x="5887163" y="1818590"/>
            <a:ext cx="917085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38"/>
              <p:cNvSpPr txBox="1">
                <a:spLocks noChangeArrowheads="1"/>
              </p:cNvSpPr>
              <p:nvPr/>
            </p:nvSpPr>
            <p:spPr bwMode="auto">
              <a:xfrm>
                <a:off x="6300192" y="2660045"/>
                <a:ext cx="5702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8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2660045"/>
                <a:ext cx="57028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rved Down Arrow 28"/>
          <p:cNvSpPr/>
          <p:nvPr/>
        </p:nvSpPr>
        <p:spPr>
          <a:xfrm>
            <a:off x="7308304" y="1999420"/>
            <a:ext cx="360040" cy="18280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35"/>
              <p:cNvSpPr txBox="1">
                <a:spLocks noChangeArrowheads="1"/>
              </p:cNvSpPr>
              <p:nvPr/>
            </p:nvSpPr>
            <p:spPr bwMode="auto">
              <a:xfrm>
                <a:off x="7164288" y="2660045"/>
                <a:ext cx="6545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0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2660045"/>
                <a:ext cx="654545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urved Down Arrow 30"/>
          <p:cNvSpPr/>
          <p:nvPr/>
        </p:nvSpPr>
        <p:spPr>
          <a:xfrm>
            <a:off x="7308304" y="1818590"/>
            <a:ext cx="864096" cy="354106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8"/>
              <p:cNvSpPr txBox="1">
                <a:spLocks noChangeArrowheads="1"/>
              </p:cNvSpPr>
              <p:nvPr/>
            </p:nvSpPr>
            <p:spPr bwMode="auto">
              <a:xfrm>
                <a:off x="7596336" y="2655525"/>
                <a:ext cx="73702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2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96336" y="2655525"/>
                <a:ext cx="737028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8"/>
              <p:cNvSpPr txBox="1">
                <a:spLocks noChangeArrowheads="1"/>
              </p:cNvSpPr>
              <p:nvPr/>
            </p:nvSpPr>
            <p:spPr bwMode="auto">
              <a:xfrm>
                <a:off x="6876256" y="2655525"/>
                <a:ext cx="5025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3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6256" y="2655525"/>
                <a:ext cx="502595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5"/>
              <p:cNvSpPr txBox="1">
                <a:spLocks noChangeArrowheads="1"/>
              </p:cNvSpPr>
              <p:nvPr/>
            </p:nvSpPr>
            <p:spPr bwMode="auto">
              <a:xfrm>
                <a:off x="5610006" y="3076760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4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0006" y="3076760"/>
                <a:ext cx="978218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5"/>
              <p:cNvSpPr txBox="1">
                <a:spLocks noChangeArrowheads="1"/>
              </p:cNvSpPr>
              <p:nvPr/>
            </p:nvSpPr>
            <p:spPr bwMode="auto">
              <a:xfrm>
                <a:off x="7073562" y="3078124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5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3562" y="3078124"/>
                <a:ext cx="978218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64562" y="3519900"/>
                <a:ext cx="20358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4562" y="3519900"/>
                <a:ext cx="2035830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5"/>
              <p:cNvSpPr txBox="1">
                <a:spLocks noChangeArrowheads="1"/>
              </p:cNvSpPr>
              <p:nvPr/>
            </p:nvSpPr>
            <p:spPr bwMode="auto">
              <a:xfrm>
                <a:off x="6474102" y="3936615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7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102" y="3936615"/>
                <a:ext cx="978218" cy="40011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5"/>
              <p:cNvSpPr txBox="1">
                <a:spLocks noChangeArrowheads="1"/>
              </p:cNvSpPr>
              <p:nvPr/>
            </p:nvSpPr>
            <p:spPr bwMode="auto">
              <a:xfrm>
                <a:off x="7092280" y="3936615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8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2280" y="3936615"/>
                <a:ext cx="978218" cy="4001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5"/>
              <p:cNvSpPr txBox="1">
                <a:spLocks noChangeArrowheads="1"/>
              </p:cNvSpPr>
              <p:nvPr/>
            </p:nvSpPr>
            <p:spPr bwMode="auto">
              <a:xfrm>
                <a:off x="6588224" y="4333441"/>
                <a:ext cx="20358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9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224" y="4333441"/>
                <a:ext cx="2035830" cy="40011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5"/>
              <p:cNvSpPr txBox="1">
                <a:spLocks noChangeArrowheads="1"/>
              </p:cNvSpPr>
              <p:nvPr/>
            </p:nvSpPr>
            <p:spPr bwMode="auto">
              <a:xfrm>
                <a:off x="6444208" y="4752020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0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4752020"/>
                <a:ext cx="978218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35"/>
              <p:cNvSpPr txBox="1">
                <a:spLocks noChangeArrowheads="1"/>
              </p:cNvSpPr>
              <p:nvPr/>
            </p:nvSpPr>
            <p:spPr bwMode="auto">
              <a:xfrm>
                <a:off x="7167045" y="4752019"/>
                <a:ext cx="9782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1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7045" y="4752019"/>
                <a:ext cx="978218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35"/>
              <p:cNvSpPr txBox="1">
                <a:spLocks noChangeArrowheads="1"/>
              </p:cNvSpPr>
              <p:nvPr/>
            </p:nvSpPr>
            <p:spPr bwMode="auto">
              <a:xfrm>
                <a:off x="6732240" y="5137435"/>
                <a:ext cx="20358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2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240" y="5137435"/>
                <a:ext cx="2035830" cy="40011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5620773" y="1182278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turn:</a:t>
            </a:r>
          </a:p>
        </p:txBody>
      </p:sp>
    </p:spTree>
    <p:extLst>
      <p:ext uri="{BB962C8B-B14F-4D97-AF65-F5344CB8AC3E}">
        <p14:creationId xmlns:p14="http://schemas.microsoft.com/office/powerpoint/2010/main" val="53239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713</Words>
  <Application>Microsoft Office PowerPoint</Application>
  <PresentationFormat>On-screen Show (4:3)</PresentationFormat>
  <Paragraphs>195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34</cp:revision>
  <dcterms:created xsi:type="dcterms:W3CDTF">2015-07-01T12:05:39Z</dcterms:created>
  <dcterms:modified xsi:type="dcterms:W3CDTF">2020-08-08T09:31:21Z</dcterms:modified>
</cp:coreProperties>
</file>