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1"/>
  </p:notesMasterIdLst>
  <p:sldIdLst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6" r:id="rId23"/>
    <p:sldId id="269" r:id="rId24"/>
    <p:sldId id="297" r:id="rId25"/>
    <p:sldId id="298" r:id="rId26"/>
    <p:sldId id="272" r:id="rId27"/>
    <p:sldId id="299" r:id="rId28"/>
    <p:sldId id="274" r:id="rId29"/>
    <p:sldId id="25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7C73B-279E-450E-8A4C-700D160323F5}" v="501" dt="2020-05-18T14:35:11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4660"/>
  </p:normalViewPr>
  <p:slideViewPr>
    <p:cSldViewPr>
      <p:cViewPr>
        <p:scale>
          <a:sx n="88" d="100"/>
          <a:sy n="88" d="100"/>
        </p:scale>
        <p:origin x="243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C937C73B-279E-450E-8A4C-700D160323F5}"/>
    <pc:docChg chg="undo custSel addSld delSld modSld sldOrd modMainMaster">
      <pc:chgData name="Danielle" userId="e2554c37-e717-43a0-ba79-1183ca921ccd" providerId="ADAL" clId="{C937C73B-279E-450E-8A4C-700D160323F5}" dt="2020-05-18T14:35:11.839" v="1208"/>
      <pc:docMkLst>
        <pc:docMk/>
      </pc:docMkLst>
      <pc:sldChg chg="modSp mod modAnim">
        <pc:chgData name="Danielle" userId="e2554c37-e717-43a0-ba79-1183ca921ccd" providerId="ADAL" clId="{C937C73B-279E-450E-8A4C-700D160323F5}" dt="2020-05-18T13:57:09.667" v="225"/>
        <pc:sldMkLst>
          <pc:docMk/>
          <pc:sldMk cId="441354608" sldId="258"/>
        </pc:sldMkLst>
        <pc:spChg chg="mod">
          <ac:chgData name="Danielle" userId="e2554c37-e717-43a0-ba79-1183ca921ccd" providerId="ADAL" clId="{C937C73B-279E-450E-8A4C-700D160323F5}" dt="2020-05-18T13:57:05.534" v="224" actId="115"/>
          <ac:spMkLst>
            <pc:docMk/>
            <pc:sldMk cId="441354608" sldId="258"/>
            <ac:spMk id="6" creationId="{00000000-0000-0000-0000-000000000000}"/>
          </ac:spMkLst>
        </pc:spChg>
      </pc:sldChg>
      <pc:sldChg chg="addSp delSp modSp del mod delAnim">
        <pc:chgData name="Danielle" userId="e2554c37-e717-43a0-ba79-1183ca921ccd" providerId="ADAL" clId="{C937C73B-279E-450E-8A4C-700D160323F5}" dt="2020-05-18T14:04:33.624" v="322" actId="47"/>
        <pc:sldMkLst>
          <pc:docMk/>
          <pc:sldMk cId="3136605174" sldId="259"/>
        </pc:sldMkLst>
        <pc:spChg chg="mod">
          <ac:chgData name="Danielle" userId="e2554c37-e717-43a0-ba79-1183ca921ccd" providerId="ADAL" clId="{C937C73B-279E-450E-8A4C-700D160323F5}" dt="2020-05-18T14:01:09.383" v="313" actId="1036"/>
          <ac:spMkLst>
            <pc:docMk/>
            <pc:sldMk cId="3136605174" sldId="259"/>
            <ac:spMk id="2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3:59:19.086" v="282" actId="478"/>
          <ac:spMkLst>
            <pc:docMk/>
            <pc:sldMk cId="3136605174" sldId="259"/>
            <ac:spMk id="4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3:59:17.468" v="281" actId="478"/>
          <ac:spMkLst>
            <pc:docMk/>
            <pc:sldMk cId="3136605174" sldId="259"/>
            <ac:spMk id="5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3:59:34.948" v="285" actId="478"/>
          <ac:spMkLst>
            <pc:docMk/>
            <pc:sldMk cId="3136605174" sldId="259"/>
            <ac:spMk id="6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3:59:34.948" v="285" actId="478"/>
          <ac:spMkLst>
            <pc:docMk/>
            <pc:sldMk cId="3136605174" sldId="259"/>
            <ac:spMk id="7" creationId="{00000000-0000-0000-0000-000000000000}"/>
          </ac:spMkLst>
        </pc:spChg>
        <pc:spChg chg="add mod">
          <ac:chgData name="Danielle" userId="e2554c37-e717-43a0-ba79-1183ca921ccd" providerId="ADAL" clId="{C937C73B-279E-450E-8A4C-700D160323F5}" dt="2020-05-18T14:01:06.176" v="311" actId="1076"/>
          <ac:spMkLst>
            <pc:docMk/>
            <pc:sldMk cId="3136605174" sldId="259"/>
            <ac:spMk id="9" creationId="{F079790B-3D6A-478D-A788-C6A50277E030}"/>
          </ac:spMkLst>
        </pc:spChg>
        <pc:spChg chg="del">
          <ac:chgData name="Danielle" userId="e2554c37-e717-43a0-ba79-1183ca921ccd" providerId="ADAL" clId="{C937C73B-279E-450E-8A4C-700D160323F5}" dt="2020-05-18T13:59:20.569" v="283" actId="478"/>
          <ac:spMkLst>
            <pc:docMk/>
            <pc:sldMk cId="3136605174" sldId="259"/>
            <ac:spMk id="13" creationId="{00000000-0000-0000-0000-000000000000}"/>
          </ac:spMkLst>
        </pc:spChg>
        <pc:spChg chg="add mod">
          <ac:chgData name="Danielle" userId="e2554c37-e717-43a0-ba79-1183ca921ccd" providerId="ADAL" clId="{C937C73B-279E-450E-8A4C-700D160323F5}" dt="2020-05-18T14:01:06.176" v="311" actId="1076"/>
          <ac:spMkLst>
            <pc:docMk/>
            <pc:sldMk cId="3136605174" sldId="259"/>
            <ac:spMk id="17" creationId="{9A48DC22-92EF-40E4-A1F3-5F62534A9CA3}"/>
          </ac:spMkLst>
        </pc:spChg>
        <pc:spChg chg="add mod">
          <ac:chgData name="Danielle" userId="e2554c37-e717-43a0-ba79-1183ca921ccd" providerId="ADAL" clId="{C937C73B-279E-450E-8A4C-700D160323F5}" dt="2020-05-18T14:01:06.176" v="311" actId="1076"/>
          <ac:spMkLst>
            <pc:docMk/>
            <pc:sldMk cId="3136605174" sldId="259"/>
            <ac:spMk id="18" creationId="{9AB66EC9-9A4E-41FB-9870-9B1EC786661A}"/>
          </ac:spMkLst>
        </pc:spChg>
        <pc:spChg chg="add mod">
          <ac:chgData name="Danielle" userId="e2554c37-e717-43a0-ba79-1183ca921ccd" providerId="ADAL" clId="{C937C73B-279E-450E-8A4C-700D160323F5}" dt="2020-05-18T14:01:06.176" v="311" actId="1076"/>
          <ac:spMkLst>
            <pc:docMk/>
            <pc:sldMk cId="3136605174" sldId="259"/>
            <ac:spMk id="19" creationId="{8718EA07-81B1-4B27-B406-C145E63C9D17}"/>
          </ac:spMkLst>
        </pc:spChg>
        <pc:graphicFrameChg chg="add mod modGraphic">
          <ac:chgData name="Danielle" userId="e2554c37-e717-43a0-ba79-1183ca921ccd" providerId="ADAL" clId="{C937C73B-279E-450E-8A4C-700D160323F5}" dt="2020-05-18T14:01:06.176" v="311" actId="1076"/>
          <ac:graphicFrameMkLst>
            <pc:docMk/>
            <pc:sldMk cId="3136605174" sldId="259"/>
            <ac:graphicFrameMk id="3" creationId="{980B0A60-CC5F-46C5-B63A-2672E4D20BBE}"/>
          </ac:graphicFrameMkLst>
        </pc:graphicFrameChg>
        <pc:picChg chg="del">
          <ac:chgData name="Danielle" userId="e2554c37-e717-43a0-ba79-1183ca921ccd" providerId="ADAL" clId="{C937C73B-279E-450E-8A4C-700D160323F5}" dt="2020-05-18T14:00:55.410" v="309" actId="478"/>
          <ac:picMkLst>
            <pc:docMk/>
            <pc:sldMk cId="3136605174" sldId="259"/>
            <ac:picMk id="12" creationId="{00000000-0000-0000-0000-000000000000}"/>
          </ac:picMkLst>
        </pc:picChg>
        <pc:picChg chg="del mod">
          <ac:chgData name="Danielle" userId="e2554c37-e717-43a0-ba79-1183ca921ccd" providerId="ADAL" clId="{C937C73B-279E-450E-8A4C-700D160323F5}" dt="2020-05-18T14:00:57.370" v="310" actId="478"/>
          <ac:picMkLst>
            <pc:docMk/>
            <pc:sldMk cId="3136605174" sldId="259"/>
            <ac:picMk id="14" creationId="{00000000-0000-0000-0000-000000000000}"/>
          </ac:picMkLst>
        </pc:picChg>
        <pc:picChg chg="del">
          <ac:chgData name="Danielle" userId="e2554c37-e717-43a0-ba79-1183ca921ccd" providerId="ADAL" clId="{C937C73B-279E-450E-8A4C-700D160323F5}" dt="2020-05-18T14:00:55.410" v="309" actId="478"/>
          <ac:picMkLst>
            <pc:docMk/>
            <pc:sldMk cId="3136605174" sldId="259"/>
            <ac:picMk id="15" creationId="{00000000-0000-0000-0000-000000000000}"/>
          </ac:picMkLst>
        </pc:picChg>
        <pc:picChg chg="del mod">
          <ac:chgData name="Danielle" userId="e2554c37-e717-43a0-ba79-1183ca921ccd" providerId="ADAL" clId="{C937C73B-279E-450E-8A4C-700D160323F5}" dt="2020-05-18T14:00:57.370" v="310" actId="478"/>
          <ac:picMkLst>
            <pc:docMk/>
            <pc:sldMk cId="3136605174" sldId="259"/>
            <ac:picMk id="16" creationId="{00000000-0000-0000-0000-000000000000}"/>
          </ac:picMkLst>
        </pc:picChg>
      </pc:sldChg>
      <pc:sldChg chg="del">
        <pc:chgData name="Danielle" userId="e2554c37-e717-43a0-ba79-1183ca921ccd" providerId="ADAL" clId="{C937C73B-279E-450E-8A4C-700D160323F5}" dt="2020-05-18T14:06:14.019" v="377" actId="47"/>
        <pc:sldMkLst>
          <pc:docMk/>
          <pc:sldMk cId="1946139702" sldId="260"/>
        </pc:sldMkLst>
      </pc:sldChg>
      <pc:sldChg chg="del">
        <pc:chgData name="Danielle" userId="e2554c37-e717-43a0-ba79-1183ca921ccd" providerId="ADAL" clId="{C937C73B-279E-450E-8A4C-700D160323F5}" dt="2020-05-18T14:07:06.217" v="420" actId="47"/>
        <pc:sldMkLst>
          <pc:docMk/>
          <pc:sldMk cId="2268564038" sldId="261"/>
        </pc:sldMkLst>
      </pc:sldChg>
      <pc:sldChg chg="del">
        <pc:chgData name="Danielle" userId="e2554c37-e717-43a0-ba79-1183ca921ccd" providerId="ADAL" clId="{C937C73B-279E-450E-8A4C-700D160323F5}" dt="2020-05-18T14:07:56.391" v="466" actId="47"/>
        <pc:sldMkLst>
          <pc:docMk/>
          <pc:sldMk cId="2996646706" sldId="262"/>
        </pc:sldMkLst>
      </pc:sldChg>
      <pc:sldChg chg="del">
        <pc:chgData name="Danielle" userId="e2554c37-e717-43a0-ba79-1183ca921ccd" providerId="ADAL" clId="{C937C73B-279E-450E-8A4C-700D160323F5}" dt="2020-05-18T14:09:19.236" v="519" actId="47"/>
        <pc:sldMkLst>
          <pc:docMk/>
          <pc:sldMk cId="3752796046" sldId="263"/>
        </pc:sldMkLst>
      </pc:sldChg>
      <pc:sldChg chg="del">
        <pc:chgData name="Danielle" userId="e2554c37-e717-43a0-ba79-1183ca921ccd" providerId="ADAL" clId="{C937C73B-279E-450E-8A4C-700D160323F5}" dt="2020-05-18T14:10:47.307" v="565" actId="47"/>
        <pc:sldMkLst>
          <pc:docMk/>
          <pc:sldMk cId="1349044490" sldId="264"/>
        </pc:sldMkLst>
      </pc:sldChg>
      <pc:sldChg chg="del">
        <pc:chgData name="Danielle" userId="e2554c37-e717-43a0-ba79-1183ca921ccd" providerId="ADAL" clId="{C937C73B-279E-450E-8A4C-700D160323F5}" dt="2020-05-18T14:11:36.880" v="602" actId="47"/>
        <pc:sldMkLst>
          <pc:docMk/>
          <pc:sldMk cId="3254116840" sldId="265"/>
        </pc:sldMkLst>
      </pc:sldChg>
      <pc:sldChg chg="del">
        <pc:chgData name="Danielle" userId="e2554c37-e717-43a0-ba79-1183ca921ccd" providerId="ADAL" clId="{C937C73B-279E-450E-8A4C-700D160323F5}" dt="2020-05-18T14:12:42.342" v="651" actId="47"/>
        <pc:sldMkLst>
          <pc:docMk/>
          <pc:sldMk cId="2627264422" sldId="266"/>
        </pc:sldMkLst>
      </pc:sldChg>
      <pc:sldChg chg="del">
        <pc:chgData name="Danielle" userId="e2554c37-e717-43a0-ba79-1183ca921ccd" providerId="ADAL" clId="{C937C73B-279E-450E-8A4C-700D160323F5}" dt="2020-05-18T14:14:04.838" v="713" actId="47"/>
        <pc:sldMkLst>
          <pc:docMk/>
          <pc:sldMk cId="1859286167" sldId="267"/>
        </pc:sldMkLst>
      </pc:sldChg>
      <pc:sldChg chg="delSp del mod delAnim">
        <pc:chgData name="Danielle" userId="e2554c37-e717-43a0-ba79-1183ca921ccd" providerId="ADAL" clId="{C937C73B-279E-450E-8A4C-700D160323F5}" dt="2020-05-18T14:15:18.618" v="771" actId="47"/>
        <pc:sldMkLst>
          <pc:docMk/>
          <pc:sldMk cId="873146851" sldId="268"/>
        </pc:sldMkLst>
        <pc:spChg chg="del">
          <ac:chgData name="Danielle" userId="e2554c37-e717-43a0-ba79-1183ca921ccd" providerId="ADAL" clId="{C937C73B-279E-450E-8A4C-700D160323F5}" dt="2020-05-18T14:14:14.310" v="718" actId="478"/>
          <ac:spMkLst>
            <pc:docMk/>
            <pc:sldMk cId="873146851" sldId="268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C937C73B-279E-450E-8A4C-700D160323F5}" dt="2020-05-18T14:20:47.474" v="840" actId="1037"/>
        <pc:sldMkLst>
          <pc:docMk/>
          <pc:sldMk cId="36445665" sldId="269"/>
        </pc:sldMkLst>
        <pc:spChg chg="mod">
          <ac:chgData name="Danielle" userId="e2554c37-e717-43a0-ba79-1183ca921ccd" providerId="ADAL" clId="{C937C73B-279E-450E-8A4C-700D160323F5}" dt="2020-05-18T14:20:47.474" v="840" actId="1037"/>
          <ac:spMkLst>
            <pc:docMk/>
            <pc:sldMk cId="36445665" sldId="269"/>
            <ac:spMk id="4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13.795" v="826" actId="1036"/>
          <ac:spMkLst>
            <pc:docMk/>
            <pc:sldMk cId="36445665" sldId="269"/>
            <ac:spMk id="10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13.795" v="826" actId="1036"/>
          <ac:spMkLst>
            <pc:docMk/>
            <pc:sldMk cId="36445665" sldId="269"/>
            <ac:spMk id="11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13.795" v="826" actId="1036"/>
          <ac:spMkLst>
            <pc:docMk/>
            <pc:sldMk cId="36445665" sldId="269"/>
            <ac:spMk id="12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13.795" v="826" actId="1036"/>
          <ac:spMkLst>
            <pc:docMk/>
            <pc:sldMk cId="36445665" sldId="269"/>
            <ac:spMk id="13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18.657" v="829" actId="1035"/>
          <ac:spMkLst>
            <pc:docMk/>
            <pc:sldMk cId="36445665" sldId="269"/>
            <ac:spMk id="14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27.514" v="837" actId="1037"/>
          <ac:spMkLst>
            <pc:docMk/>
            <pc:sldMk cId="36445665" sldId="269"/>
            <ac:spMk id="21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22.918" v="833" actId="1036"/>
          <ac:spMkLst>
            <pc:docMk/>
            <pc:sldMk cId="36445665" sldId="269"/>
            <ac:spMk id="27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18:29.689" v="810" actId="113"/>
          <ac:spMkLst>
            <pc:docMk/>
            <pc:sldMk cId="36445665" sldId="269"/>
            <ac:spMk id="28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22.918" v="833" actId="1036"/>
          <ac:spMkLst>
            <pc:docMk/>
            <pc:sldMk cId="36445665" sldId="269"/>
            <ac:spMk id="29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0:22.918" v="833" actId="1036"/>
          <ac:spMkLst>
            <pc:docMk/>
            <pc:sldMk cId="36445665" sldId="269"/>
            <ac:spMk id="30" creationId="{00000000-0000-0000-0000-000000000000}"/>
          </ac:spMkLst>
        </pc:spChg>
      </pc:sldChg>
      <pc:sldChg chg="del">
        <pc:chgData name="Danielle" userId="e2554c37-e717-43a0-ba79-1183ca921ccd" providerId="ADAL" clId="{C937C73B-279E-450E-8A4C-700D160323F5}" dt="2020-05-18T14:24:11.946" v="913" actId="47"/>
        <pc:sldMkLst>
          <pc:docMk/>
          <pc:sldMk cId="3225822096" sldId="270"/>
        </pc:sldMkLst>
      </pc:sldChg>
      <pc:sldChg chg="del">
        <pc:chgData name="Danielle" userId="e2554c37-e717-43a0-ba79-1183ca921ccd" providerId="ADAL" clId="{C937C73B-279E-450E-8A4C-700D160323F5}" dt="2020-05-18T14:28:53.764" v="1051" actId="47"/>
        <pc:sldMkLst>
          <pc:docMk/>
          <pc:sldMk cId="396408823" sldId="271"/>
        </pc:sldMkLst>
      </pc:sldChg>
      <pc:sldChg chg="modSp mod modAnim">
        <pc:chgData name="Danielle" userId="e2554c37-e717-43a0-ba79-1183ca921ccd" providerId="ADAL" clId="{C937C73B-279E-450E-8A4C-700D160323F5}" dt="2020-05-18T14:29:57.121" v="1072"/>
        <pc:sldMkLst>
          <pc:docMk/>
          <pc:sldMk cId="1927698288" sldId="272"/>
        </pc:sldMkLst>
        <pc:spChg chg="mod">
          <ac:chgData name="Danielle" userId="e2554c37-e717-43a0-ba79-1183ca921ccd" providerId="ADAL" clId="{C937C73B-279E-450E-8A4C-700D160323F5}" dt="2020-05-18T14:29:53.222" v="1071" actId="2711"/>
          <ac:spMkLst>
            <pc:docMk/>
            <pc:sldMk cId="1927698288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9:19.794" v="1059" actId="2711"/>
          <ac:spMkLst>
            <pc:docMk/>
            <pc:sldMk cId="1927698288" sldId="272"/>
            <ac:spMk id="6" creationId="{00000000-0000-0000-0000-000000000000}"/>
          </ac:spMkLst>
        </pc:spChg>
      </pc:sldChg>
      <pc:sldChg chg="del">
        <pc:chgData name="Danielle" userId="e2554c37-e717-43a0-ba79-1183ca921ccd" providerId="ADAL" clId="{C937C73B-279E-450E-8A4C-700D160323F5}" dt="2020-05-18T14:34:18.666" v="1178" actId="47"/>
        <pc:sldMkLst>
          <pc:docMk/>
          <pc:sldMk cId="1905228817" sldId="273"/>
        </pc:sldMkLst>
      </pc:sldChg>
      <pc:sldChg chg="modSp mod modAnim">
        <pc:chgData name="Danielle" userId="e2554c37-e717-43a0-ba79-1183ca921ccd" providerId="ADAL" clId="{C937C73B-279E-450E-8A4C-700D160323F5}" dt="2020-05-18T14:35:11.839" v="1208"/>
        <pc:sldMkLst>
          <pc:docMk/>
          <pc:sldMk cId="311367685" sldId="274"/>
        </pc:sldMkLst>
        <pc:spChg chg="mod">
          <ac:chgData name="Danielle" userId="e2554c37-e717-43a0-ba79-1183ca921ccd" providerId="ADAL" clId="{C937C73B-279E-450E-8A4C-700D160323F5}" dt="2020-05-18T14:35:09.335" v="1207"/>
          <ac:spMkLst>
            <pc:docMk/>
            <pc:sldMk cId="311367685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34:23.428" v="1179" actId="2711"/>
          <ac:spMkLst>
            <pc:docMk/>
            <pc:sldMk cId="311367685" sldId="274"/>
            <ac:spMk id="6" creationId="{00000000-0000-0000-0000-000000000000}"/>
          </ac:spMkLst>
        </pc:spChg>
      </pc:sldChg>
      <pc:sldChg chg="add del">
        <pc:chgData name="Danielle" userId="e2554c37-e717-43a0-ba79-1183ca921ccd" providerId="ADAL" clId="{C937C73B-279E-450E-8A4C-700D160323F5}" dt="2020-05-18T14:05:13.032" v="332" actId="47"/>
        <pc:sldMkLst>
          <pc:docMk/>
          <pc:sldMk cId="3461890290" sldId="275"/>
        </pc:sldMkLst>
      </pc:sldChg>
      <pc:sldChg chg="modSp add mod">
        <pc:chgData name="Danielle" userId="e2554c37-e717-43a0-ba79-1183ca921ccd" providerId="ADAL" clId="{C937C73B-279E-450E-8A4C-700D160323F5}" dt="2020-05-18T14:04:48.901" v="326" actId="403"/>
        <pc:sldMkLst>
          <pc:docMk/>
          <pc:sldMk cId="652510525" sldId="276"/>
        </pc:sldMkLst>
        <pc:spChg chg="mod">
          <ac:chgData name="Danielle" userId="e2554c37-e717-43a0-ba79-1183ca921ccd" providerId="ADAL" clId="{C937C73B-279E-450E-8A4C-700D160323F5}" dt="2020-05-18T14:04:21.440" v="321" actId="6549"/>
          <ac:spMkLst>
            <pc:docMk/>
            <pc:sldMk cId="652510525" sldId="276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04:48.901" v="326" actId="403"/>
          <ac:graphicFrameMkLst>
            <pc:docMk/>
            <pc:sldMk cId="652510525" sldId="276"/>
            <ac:graphicFrameMk id="3" creationId="{980B0A60-CC5F-46C5-B63A-2672E4D20BBE}"/>
          </ac:graphicFrameMkLst>
        </pc:graphicFrameChg>
      </pc:sldChg>
      <pc:sldChg chg="add del">
        <pc:chgData name="Danielle" userId="e2554c37-e717-43a0-ba79-1183ca921ccd" providerId="ADAL" clId="{C937C73B-279E-450E-8A4C-700D160323F5}" dt="2020-05-18T14:04:42.489" v="324" actId="47"/>
        <pc:sldMkLst>
          <pc:docMk/>
          <pc:sldMk cId="2117512154" sldId="277"/>
        </pc:sldMkLst>
      </pc:sldChg>
      <pc:sldChg chg="modSp add mod">
        <pc:chgData name="Danielle" userId="e2554c37-e717-43a0-ba79-1183ca921ccd" providerId="ADAL" clId="{C937C73B-279E-450E-8A4C-700D160323F5}" dt="2020-05-18T14:05:02.667" v="328" actId="207"/>
        <pc:sldMkLst>
          <pc:docMk/>
          <pc:sldMk cId="3922513993" sldId="277"/>
        </pc:sldMkLst>
        <pc:graphicFrameChg chg="modGraphic">
          <ac:chgData name="Danielle" userId="e2554c37-e717-43a0-ba79-1183ca921ccd" providerId="ADAL" clId="{C937C73B-279E-450E-8A4C-700D160323F5}" dt="2020-05-18T14:05:02.667" v="328" actId="207"/>
          <ac:graphicFrameMkLst>
            <pc:docMk/>
            <pc:sldMk cId="3922513993" sldId="277"/>
            <ac:graphicFrameMk id="3" creationId="{980B0A60-CC5F-46C5-B63A-2672E4D20BBE}"/>
          </ac:graphicFrameMkLst>
        </pc:graphicFrameChg>
      </pc:sldChg>
      <pc:sldChg chg="modSp add mod ord">
        <pc:chgData name="Danielle" userId="e2554c37-e717-43a0-ba79-1183ca921ccd" providerId="ADAL" clId="{C937C73B-279E-450E-8A4C-700D160323F5}" dt="2020-05-18T14:05:59.098" v="373" actId="6549"/>
        <pc:sldMkLst>
          <pc:docMk/>
          <pc:sldMk cId="3720726176" sldId="278"/>
        </pc:sldMkLst>
        <pc:spChg chg="mod">
          <ac:chgData name="Danielle" userId="e2554c37-e717-43a0-ba79-1183ca921ccd" providerId="ADAL" clId="{C937C73B-279E-450E-8A4C-700D160323F5}" dt="2020-05-18T14:05:24.327" v="352" actId="5793"/>
          <ac:spMkLst>
            <pc:docMk/>
            <pc:sldMk cId="3720726176" sldId="278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05:59.098" v="373" actId="6549"/>
          <ac:graphicFrameMkLst>
            <pc:docMk/>
            <pc:sldMk cId="3720726176" sldId="278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06:05.446" v="375" actId="207"/>
        <pc:sldMkLst>
          <pc:docMk/>
          <pc:sldMk cId="1311589281" sldId="279"/>
        </pc:sldMkLst>
        <pc:graphicFrameChg chg="modGraphic">
          <ac:chgData name="Danielle" userId="e2554c37-e717-43a0-ba79-1183ca921ccd" providerId="ADAL" clId="{C937C73B-279E-450E-8A4C-700D160323F5}" dt="2020-05-18T14:06:05.446" v="375" actId="207"/>
          <ac:graphicFrameMkLst>
            <pc:docMk/>
            <pc:sldMk cId="1311589281" sldId="279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06:57.068" v="417" actId="6549"/>
        <pc:sldMkLst>
          <pc:docMk/>
          <pc:sldMk cId="1805524483" sldId="280"/>
        </pc:sldMkLst>
        <pc:spChg chg="mod">
          <ac:chgData name="Danielle" userId="e2554c37-e717-43a0-ba79-1183ca921ccd" providerId="ADAL" clId="{C937C73B-279E-450E-8A4C-700D160323F5}" dt="2020-05-18T14:06:29.464" v="398" actId="5793"/>
          <ac:spMkLst>
            <pc:docMk/>
            <pc:sldMk cId="1805524483" sldId="280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06:57.068" v="417" actId="6549"/>
          <ac:graphicFrameMkLst>
            <pc:docMk/>
            <pc:sldMk cId="1805524483" sldId="280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07:03.522" v="419" actId="207"/>
        <pc:sldMkLst>
          <pc:docMk/>
          <pc:sldMk cId="2881132435" sldId="281"/>
        </pc:sldMkLst>
        <pc:graphicFrameChg chg="modGraphic">
          <ac:chgData name="Danielle" userId="e2554c37-e717-43a0-ba79-1183ca921ccd" providerId="ADAL" clId="{C937C73B-279E-450E-8A4C-700D160323F5}" dt="2020-05-18T14:07:03.522" v="419" actId="207"/>
          <ac:graphicFrameMkLst>
            <pc:docMk/>
            <pc:sldMk cId="2881132435" sldId="281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07:53.322" v="465" actId="20577"/>
        <pc:sldMkLst>
          <pc:docMk/>
          <pc:sldMk cId="2447771157" sldId="282"/>
        </pc:sldMkLst>
        <pc:spChg chg="mod">
          <ac:chgData name="Danielle" userId="e2554c37-e717-43a0-ba79-1183ca921ccd" providerId="ADAL" clId="{C937C73B-279E-450E-8A4C-700D160323F5}" dt="2020-05-18T14:07:29.433" v="442" actId="5793"/>
          <ac:spMkLst>
            <pc:docMk/>
            <pc:sldMk cId="2447771157" sldId="282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07:53.322" v="465" actId="20577"/>
          <ac:graphicFrameMkLst>
            <pc:docMk/>
            <pc:sldMk cId="2447771157" sldId="282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08:07.239" v="468" actId="207"/>
        <pc:sldMkLst>
          <pc:docMk/>
          <pc:sldMk cId="4119649014" sldId="283"/>
        </pc:sldMkLst>
        <pc:graphicFrameChg chg="modGraphic">
          <ac:chgData name="Danielle" userId="e2554c37-e717-43a0-ba79-1183ca921ccd" providerId="ADAL" clId="{C937C73B-279E-450E-8A4C-700D160323F5}" dt="2020-05-18T14:08:07.239" v="468" actId="207"/>
          <ac:graphicFrameMkLst>
            <pc:docMk/>
            <pc:sldMk cId="4119649014" sldId="283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09:06.818" v="516" actId="6549"/>
        <pc:sldMkLst>
          <pc:docMk/>
          <pc:sldMk cId="1452047259" sldId="284"/>
        </pc:sldMkLst>
        <pc:spChg chg="mod">
          <ac:chgData name="Danielle" userId="e2554c37-e717-43a0-ba79-1183ca921ccd" providerId="ADAL" clId="{C937C73B-279E-450E-8A4C-700D160323F5}" dt="2020-05-18T14:08:26.712" v="491" actId="5793"/>
          <ac:spMkLst>
            <pc:docMk/>
            <pc:sldMk cId="1452047259" sldId="284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09:06.818" v="516" actId="6549"/>
          <ac:graphicFrameMkLst>
            <pc:docMk/>
            <pc:sldMk cId="1452047259" sldId="284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09:16.971" v="518" actId="207"/>
        <pc:sldMkLst>
          <pc:docMk/>
          <pc:sldMk cId="3201127911" sldId="285"/>
        </pc:sldMkLst>
        <pc:graphicFrameChg chg="modGraphic">
          <ac:chgData name="Danielle" userId="e2554c37-e717-43a0-ba79-1183ca921ccd" providerId="ADAL" clId="{C937C73B-279E-450E-8A4C-700D160323F5}" dt="2020-05-18T14:09:16.971" v="518" actId="207"/>
          <ac:graphicFrameMkLst>
            <pc:docMk/>
            <pc:sldMk cId="3201127911" sldId="285"/>
            <ac:graphicFrameMk id="3" creationId="{980B0A60-CC5F-46C5-B63A-2672E4D20BBE}"/>
          </ac:graphicFrameMkLst>
        </pc:graphicFrameChg>
      </pc:sldChg>
      <pc:sldChg chg="modSp add mod ord">
        <pc:chgData name="Danielle" userId="e2554c37-e717-43a0-ba79-1183ca921ccd" providerId="ADAL" clId="{C937C73B-279E-450E-8A4C-700D160323F5}" dt="2020-05-18T14:10:24.719" v="561" actId="6549"/>
        <pc:sldMkLst>
          <pc:docMk/>
          <pc:sldMk cId="580260055" sldId="286"/>
        </pc:sldMkLst>
        <pc:spChg chg="mod">
          <ac:chgData name="Danielle" userId="e2554c37-e717-43a0-ba79-1183ca921ccd" providerId="ADAL" clId="{C937C73B-279E-450E-8A4C-700D160323F5}" dt="2020-05-18T14:09:49.807" v="545" actId="5793"/>
          <ac:spMkLst>
            <pc:docMk/>
            <pc:sldMk cId="580260055" sldId="286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10:24.719" v="561" actId="6549"/>
          <ac:graphicFrameMkLst>
            <pc:docMk/>
            <pc:sldMk cId="580260055" sldId="286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10:34.066" v="563" actId="207"/>
        <pc:sldMkLst>
          <pc:docMk/>
          <pc:sldMk cId="669382953" sldId="287"/>
        </pc:sldMkLst>
        <pc:graphicFrameChg chg="modGraphic">
          <ac:chgData name="Danielle" userId="e2554c37-e717-43a0-ba79-1183ca921ccd" providerId="ADAL" clId="{C937C73B-279E-450E-8A4C-700D160323F5}" dt="2020-05-18T14:10:34.066" v="563" actId="207"/>
          <ac:graphicFrameMkLst>
            <pc:docMk/>
            <pc:sldMk cId="669382953" sldId="287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11:21.611" v="599" actId="20577"/>
        <pc:sldMkLst>
          <pc:docMk/>
          <pc:sldMk cId="764796250" sldId="288"/>
        </pc:sldMkLst>
        <pc:spChg chg="mod">
          <ac:chgData name="Danielle" userId="e2554c37-e717-43a0-ba79-1183ca921ccd" providerId="ADAL" clId="{C937C73B-279E-450E-8A4C-700D160323F5}" dt="2020-05-18T14:10:59.727" v="583" actId="5793"/>
          <ac:spMkLst>
            <pc:docMk/>
            <pc:sldMk cId="764796250" sldId="288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11:21.611" v="599" actId="20577"/>
          <ac:graphicFrameMkLst>
            <pc:docMk/>
            <pc:sldMk cId="764796250" sldId="288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11:34.472" v="601" actId="207"/>
        <pc:sldMkLst>
          <pc:docMk/>
          <pc:sldMk cId="403667927" sldId="289"/>
        </pc:sldMkLst>
        <pc:graphicFrameChg chg="modGraphic">
          <ac:chgData name="Danielle" userId="e2554c37-e717-43a0-ba79-1183ca921ccd" providerId="ADAL" clId="{C937C73B-279E-450E-8A4C-700D160323F5}" dt="2020-05-18T14:11:34.472" v="601" actId="207"/>
          <ac:graphicFrameMkLst>
            <pc:docMk/>
            <pc:sldMk cId="403667927" sldId="289"/>
            <ac:graphicFrameMk id="3" creationId="{980B0A60-CC5F-46C5-B63A-2672E4D20BBE}"/>
          </ac:graphicFrameMkLst>
        </pc:graphicFrameChg>
      </pc:sldChg>
      <pc:sldChg chg="modSp add mod ord">
        <pc:chgData name="Danielle" userId="e2554c37-e717-43a0-ba79-1183ca921ccd" providerId="ADAL" clId="{C937C73B-279E-450E-8A4C-700D160323F5}" dt="2020-05-18T14:12:30.365" v="648" actId="20577"/>
        <pc:sldMkLst>
          <pc:docMk/>
          <pc:sldMk cId="1821504758" sldId="290"/>
        </pc:sldMkLst>
        <pc:spChg chg="mod">
          <ac:chgData name="Danielle" userId="e2554c37-e717-43a0-ba79-1183ca921ccd" providerId="ADAL" clId="{C937C73B-279E-450E-8A4C-700D160323F5}" dt="2020-05-18T14:11:57.610" v="626" actId="5793"/>
          <ac:spMkLst>
            <pc:docMk/>
            <pc:sldMk cId="1821504758" sldId="290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12:30.365" v="648" actId="20577"/>
          <ac:graphicFrameMkLst>
            <pc:docMk/>
            <pc:sldMk cId="1821504758" sldId="290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12:40.291" v="650" actId="207"/>
        <pc:sldMkLst>
          <pc:docMk/>
          <pc:sldMk cId="4098910065" sldId="291"/>
        </pc:sldMkLst>
        <pc:graphicFrameChg chg="modGraphic">
          <ac:chgData name="Danielle" userId="e2554c37-e717-43a0-ba79-1183ca921ccd" providerId="ADAL" clId="{C937C73B-279E-450E-8A4C-700D160323F5}" dt="2020-05-18T14:12:40.291" v="650" actId="207"/>
          <ac:graphicFrameMkLst>
            <pc:docMk/>
            <pc:sldMk cId="4098910065" sldId="291"/>
            <ac:graphicFrameMk id="3" creationId="{980B0A60-CC5F-46C5-B63A-2672E4D20BBE}"/>
          </ac:graphicFrameMkLst>
        </pc:graphicFrameChg>
      </pc:sldChg>
      <pc:sldChg chg="modSp add mod ord">
        <pc:chgData name="Danielle" userId="e2554c37-e717-43a0-ba79-1183ca921ccd" providerId="ADAL" clId="{C937C73B-279E-450E-8A4C-700D160323F5}" dt="2020-05-18T14:13:51.925" v="710" actId="20577"/>
        <pc:sldMkLst>
          <pc:docMk/>
          <pc:sldMk cId="860350209" sldId="292"/>
        </pc:sldMkLst>
        <pc:spChg chg="mod">
          <ac:chgData name="Danielle" userId="e2554c37-e717-43a0-ba79-1183ca921ccd" providerId="ADAL" clId="{C937C73B-279E-450E-8A4C-700D160323F5}" dt="2020-05-18T14:13:08.804" v="682" actId="5793"/>
          <ac:spMkLst>
            <pc:docMk/>
            <pc:sldMk cId="860350209" sldId="292"/>
            <ac:spMk id="2" creationId="{00000000-0000-0000-0000-000000000000}"/>
          </ac:spMkLst>
        </pc:spChg>
        <pc:graphicFrameChg chg="mod">
          <ac:chgData name="Danielle" userId="e2554c37-e717-43a0-ba79-1183ca921ccd" providerId="ADAL" clId="{C937C73B-279E-450E-8A4C-700D160323F5}" dt="2020-05-18T14:13:51.925" v="710" actId="20577"/>
          <ac:graphicFrameMkLst>
            <pc:docMk/>
            <pc:sldMk cId="860350209" sldId="292"/>
            <ac:graphicFrameMk id="3" creationId="{980B0A60-CC5F-46C5-B63A-2672E4D20BBE}"/>
          </ac:graphicFrameMkLst>
        </pc:graphicFrameChg>
      </pc:sldChg>
      <pc:sldChg chg="modSp add mod">
        <pc:chgData name="Danielle" userId="e2554c37-e717-43a0-ba79-1183ca921ccd" providerId="ADAL" clId="{C937C73B-279E-450E-8A4C-700D160323F5}" dt="2020-05-18T14:14:01.299" v="712" actId="207"/>
        <pc:sldMkLst>
          <pc:docMk/>
          <pc:sldMk cId="2634106544" sldId="293"/>
        </pc:sldMkLst>
        <pc:graphicFrameChg chg="modGraphic">
          <ac:chgData name="Danielle" userId="e2554c37-e717-43a0-ba79-1183ca921ccd" providerId="ADAL" clId="{C937C73B-279E-450E-8A4C-700D160323F5}" dt="2020-05-18T14:14:01.299" v="712" actId="207"/>
          <ac:graphicFrameMkLst>
            <pc:docMk/>
            <pc:sldMk cId="2634106544" sldId="293"/>
            <ac:graphicFrameMk id="3" creationId="{980B0A60-CC5F-46C5-B63A-2672E4D20BBE}"/>
          </ac:graphicFrameMkLst>
        </pc:graphicFrameChg>
      </pc:sldChg>
      <pc:sldChg chg="modSp add mod ord">
        <pc:chgData name="Danielle" userId="e2554c37-e717-43a0-ba79-1183ca921ccd" providerId="ADAL" clId="{C937C73B-279E-450E-8A4C-700D160323F5}" dt="2020-05-18T14:15:02.555" v="766" actId="20577"/>
        <pc:sldMkLst>
          <pc:docMk/>
          <pc:sldMk cId="3896583933" sldId="294"/>
        </pc:sldMkLst>
        <pc:spChg chg="mod">
          <ac:chgData name="Danielle" userId="e2554c37-e717-43a0-ba79-1183ca921ccd" providerId="ADAL" clId="{C937C73B-279E-450E-8A4C-700D160323F5}" dt="2020-05-18T14:14:31.829" v="741" actId="5793"/>
          <ac:spMkLst>
            <pc:docMk/>
            <pc:sldMk cId="3896583933" sldId="294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C937C73B-279E-450E-8A4C-700D160323F5}" dt="2020-05-18T14:15:02.555" v="766" actId="20577"/>
          <ac:graphicFrameMkLst>
            <pc:docMk/>
            <pc:sldMk cId="3896583933" sldId="294"/>
            <ac:graphicFrameMk id="3" creationId="{980B0A60-CC5F-46C5-B63A-2672E4D20BBE}"/>
          </ac:graphicFrameMkLst>
        </pc:graphicFrameChg>
      </pc:sldChg>
      <pc:sldChg chg="add del">
        <pc:chgData name="Danielle" userId="e2554c37-e717-43a0-ba79-1183ca921ccd" providerId="ADAL" clId="{C937C73B-279E-450E-8A4C-700D160323F5}" dt="2020-05-18T14:17:35.789" v="799" actId="47"/>
        <pc:sldMkLst>
          <pc:docMk/>
          <pc:sldMk cId="3483091271" sldId="295"/>
        </pc:sldMkLst>
      </pc:sldChg>
      <pc:sldChg chg="addSp modSp add mod modAnim">
        <pc:chgData name="Danielle" userId="e2554c37-e717-43a0-ba79-1183ca921ccd" providerId="ADAL" clId="{C937C73B-279E-450E-8A4C-700D160323F5}" dt="2020-05-18T14:17:31.392" v="798"/>
        <pc:sldMkLst>
          <pc:docMk/>
          <pc:sldMk cId="598597588" sldId="296"/>
        </pc:sldMkLst>
        <pc:spChg chg="add mod">
          <ac:chgData name="Danielle" userId="e2554c37-e717-43a0-ba79-1183ca921ccd" providerId="ADAL" clId="{C937C73B-279E-450E-8A4C-700D160323F5}" dt="2020-05-18T14:17:23.545" v="797" actId="208"/>
          <ac:spMkLst>
            <pc:docMk/>
            <pc:sldMk cId="598597588" sldId="296"/>
            <ac:spMk id="4" creationId="{8C19D27F-1555-44FB-A9A6-3117B36FC404}"/>
          </ac:spMkLst>
        </pc:spChg>
        <pc:graphicFrameChg chg="modGraphic">
          <ac:chgData name="Danielle" userId="e2554c37-e717-43a0-ba79-1183ca921ccd" providerId="ADAL" clId="{C937C73B-279E-450E-8A4C-700D160323F5}" dt="2020-05-18T14:15:15.820" v="770" actId="207"/>
          <ac:graphicFrameMkLst>
            <pc:docMk/>
            <pc:sldMk cId="598597588" sldId="296"/>
            <ac:graphicFrameMk id="3" creationId="{980B0A60-CC5F-46C5-B63A-2672E4D20BBE}"/>
          </ac:graphicFrameMkLst>
        </pc:graphicFrameChg>
      </pc:sldChg>
      <pc:sldChg chg="add del">
        <pc:chgData name="Danielle" userId="e2554c37-e717-43a0-ba79-1183ca921ccd" providerId="ADAL" clId="{C937C73B-279E-450E-8A4C-700D160323F5}" dt="2020-05-18T14:15:10.347" v="768" actId="47"/>
        <pc:sldMkLst>
          <pc:docMk/>
          <pc:sldMk cId="1514653673" sldId="296"/>
        </pc:sldMkLst>
      </pc:sldChg>
      <pc:sldChg chg="addSp delSp modSp add mod delAnim modAnim">
        <pc:chgData name="Danielle" userId="e2554c37-e717-43a0-ba79-1183ca921ccd" providerId="ADAL" clId="{C937C73B-279E-450E-8A4C-700D160323F5}" dt="2020-05-18T14:27:38.953" v="995" actId="14100"/>
        <pc:sldMkLst>
          <pc:docMk/>
          <pc:sldMk cId="4178399615" sldId="297"/>
        </pc:sldMkLst>
        <pc:spChg chg="add mod">
          <ac:chgData name="Danielle" userId="e2554c37-e717-43a0-ba79-1183ca921ccd" providerId="ADAL" clId="{C937C73B-279E-450E-8A4C-700D160323F5}" dt="2020-05-18T14:27:38.953" v="995" actId="14100"/>
          <ac:spMkLst>
            <pc:docMk/>
            <pc:sldMk cId="4178399615" sldId="297"/>
            <ac:spMk id="2" creationId="{4A8AE230-CBF8-4F12-BE76-499EA6989CAC}"/>
          </ac:spMkLst>
        </pc:spChg>
        <pc:spChg chg="add mod">
          <ac:chgData name="Danielle" userId="e2554c37-e717-43a0-ba79-1183ca921ccd" providerId="ADAL" clId="{C937C73B-279E-450E-8A4C-700D160323F5}" dt="2020-05-18T14:23:54.429" v="912"/>
          <ac:spMkLst>
            <pc:docMk/>
            <pc:sldMk cId="4178399615" sldId="297"/>
            <ac:spMk id="15" creationId="{619ADB36-4BC3-4146-91B4-E1AFE933963E}"/>
          </ac:spMkLst>
        </pc:spChg>
        <pc:spChg chg="del">
          <ac:chgData name="Danielle" userId="e2554c37-e717-43a0-ba79-1183ca921ccd" providerId="ADAL" clId="{C937C73B-279E-450E-8A4C-700D160323F5}" dt="2020-05-18T14:21:07.358" v="842" actId="478"/>
          <ac:spMkLst>
            <pc:docMk/>
            <pc:sldMk cId="4178399615" sldId="297"/>
            <ac:spMk id="28" creationId="{00000000-0000-0000-0000-000000000000}"/>
          </ac:spMkLst>
        </pc:spChg>
        <pc:graphicFrameChg chg="add mod modGraphic">
          <ac:chgData name="Danielle" userId="e2554c37-e717-43a0-ba79-1183ca921ccd" providerId="ADAL" clId="{C937C73B-279E-450E-8A4C-700D160323F5}" dt="2020-05-18T14:27:32.855" v="992" actId="1038"/>
          <ac:graphicFrameMkLst>
            <pc:docMk/>
            <pc:sldMk cId="4178399615" sldId="297"/>
            <ac:graphicFrameMk id="16" creationId="{AD241CDC-A7AC-42F6-9E4B-577B97F947B2}"/>
          </ac:graphicFrameMkLst>
        </pc:graphicFrameChg>
        <pc:graphicFrameChg chg="add mod modGraphic">
          <ac:chgData name="Danielle" userId="e2554c37-e717-43a0-ba79-1183ca921ccd" providerId="ADAL" clId="{C937C73B-279E-450E-8A4C-700D160323F5}" dt="2020-05-18T14:27:32.855" v="992" actId="1038"/>
          <ac:graphicFrameMkLst>
            <pc:docMk/>
            <pc:sldMk cId="4178399615" sldId="297"/>
            <ac:graphicFrameMk id="17" creationId="{E1E12ED8-4311-413C-9C10-2284572FBC50}"/>
          </ac:graphicFrameMkLst>
        </pc:graphicFrameChg>
        <pc:graphicFrameChg chg="add mod modGraphic">
          <ac:chgData name="Danielle" userId="e2554c37-e717-43a0-ba79-1183ca921ccd" providerId="ADAL" clId="{C937C73B-279E-450E-8A4C-700D160323F5}" dt="2020-05-18T14:27:32.855" v="992" actId="1038"/>
          <ac:graphicFrameMkLst>
            <pc:docMk/>
            <pc:sldMk cId="4178399615" sldId="297"/>
            <ac:graphicFrameMk id="18" creationId="{F27F6B73-00F3-44A7-9126-4E56AB199718}"/>
          </ac:graphicFrameMkLst>
        </pc:graphicFrameChg>
      </pc:sldChg>
      <pc:sldChg chg="addSp delSp modSp add mod ord delAnim modAnim">
        <pc:chgData name="Danielle" userId="e2554c37-e717-43a0-ba79-1183ca921ccd" providerId="ADAL" clId="{C937C73B-279E-450E-8A4C-700D160323F5}" dt="2020-05-18T14:29:07.266" v="1058" actId="20577"/>
        <pc:sldMkLst>
          <pc:docMk/>
          <pc:sldMk cId="406719797" sldId="298"/>
        </pc:sldMkLst>
        <pc:spChg chg="mod">
          <ac:chgData name="Danielle" userId="e2554c37-e717-43a0-ba79-1183ca921ccd" providerId="ADAL" clId="{C937C73B-279E-450E-8A4C-700D160323F5}" dt="2020-05-18T14:25:15.816" v="937" actId="20577"/>
          <ac:spMkLst>
            <pc:docMk/>
            <pc:sldMk cId="406719797" sldId="298"/>
            <ac:spMk id="4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25:35.005" v="947" actId="20577"/>
          <ac:spMkLst>
            <pc:docMk/>
            <pc:sldMk cId="406719797" sldId="298"/>
            <ac:spMk id="14" creationId="{00000000-0000-0000-0000-000000000000}"/>
          </ac:spMkLst>
        </pc:spChg>
        <pc:spChg chg="add del mod">
          <ac:chgData name="Danielle" userId="e2554c37-e717-43a0-ba79-1183ca921ccd" providerId="ADAL" clId="{C937C73B-279E-450E-8A4C-700D160323F5}" dt="2020-05-18T14:27:45.960" v="996" actId="478"/>
          <ac:spMkLst>
            <pc:docMk/>
            <pc:sldMk cId="406719797" sldId="298"/>
            <ac:spMk id="15" creationId="{E9F59FB4-5E58-42F0-A67A-3F6B4F4D3929}"/>
          </ac:spMkLst>
        </pc:spChg>
        <pc:spChg chg="add del mod">
          <ac:chgData name="Danielle" userId="e2554c37-e717-43a0-ba79-1183ca921ccd" providerId="ADAL" clId="{C937C73B-279E-450E-8A4C-700D160323F5}" dt="2020-05-18T14:27:27.062" v="990" actId="478"/>
          <ac:spMkLst>
            <pc:docMk/>
            <pc:sldMk cId="406719797" sldId="298"/>
            <ac:spMk id="16" creationId="{B3905B14-86F2-46DB-88D5-ED2FEFF28BA3}"/>
          </ac:spMkLst>
        </pc:spChg>
        <pc:spChg chg="add mod">
          <ac:chgData name="Danielle" userId="e2554c37-e717-43a0-ba79-1183ca921ccd" providerId="ADAL" clId="{C937C73B-279E-450E-8A4C-700D160323F5}" dt="2020-05-18T14:27:59.490" v="1000" actId="20577"/>
          <ac:spMkLst>
            <pc:docMk/>
            <pc:sldMk cId="406719797" sldId="298"/>
            <ac:spMk id="20" creationId="{174BD6F9-9993-4AF5-B6BE-7E75F34F8AA5}"/>
          </ac:spMkLst>
        </pc:spChg>
        <pc:spChg chg="mod">
          <ac:chgData name="Danielle" userId="e2554c37-e717-43a0-ba79-1183ca921ccd" providerId="ADAL" clId="{C937C73B-279E-450E-8A4C-700D160323F5}" dt="2020-05-18T14:25:42.248" v="953" actId="6549"/>
          <ac:spMkLst>
            <pc:docMk/>
            <pc:sldMk cId="406719797" sldId="298"/>
            <ac:spMk id="21" creationId="{00000000-0000-0000-0000-000000000000}"/>
          </ac:spMkLst>
        </pc:spChg>
        <pc:spChg chg="add mod">
          <ac:chgData name="Danielle" userId="e2554c37-e717-43a0-ba79-1183ca921ccd" providerId="ADAL" clId="{C937C73B-279E-450E-8A4C-700D160323F5}" dt="2020-05-18T14:29:07.266" v="1058" actId="20577"/>
          <ac:spMkLst>
            <pc:docMk/>
            <pc:sldMk cId="406719797" sldId="298"/>
            <ac:spMk id="22" creationId="{63BE1230-0558-4047-833B-C420618FFBC4}"/>
          </ac:spMkLst>
        </pc:spChg>
        <pc:spChg chg="del">
          <ac:chgData name="Danielle" userId="e2554c37-e717-43a0-ba79-1183ca921ccd" providerId="ADAL" clId="{C937C73B-279E-450E-8A4C-700D160323F5}" dt="2020-05-18T14:24:40.943" v="920" actId="478"/>
          <ac:spMkLst>
            <pc:docMk/>
            <pc:sldMk cId="406719797" sldId="298"/>
            <ac:spMk id="28" creationId="{00000000-0000-0000-0000-000000000000}"/>
          </ac:spMkLst>
        </pc:spChg>
        <pc:graphicFrameChg chg="add del mod modGraphic">
          <ac:chgData name="Danielle" userId="e2554c37-e717-43a0-ba79-1183ca921ccd" providerId="ADAL" clId="{C937C73B-279E-450E-8A4C-700D160323F5}" dt="2020-05-18T14:27:27.062" v="990" actId="478"/>
          <ac:graphicFrameMkLst>
            <pc:docMk/>
            <pc:sldMk cId="406719797" sldId="298"/>
            <ac:graphicFrameMk id="17" creationId="{01953C41-3126-4954-8208-8D7D4EE46E3D}"/>
          </ac:graphicFrameMkLst>
        </pc:graphicFrameChg>
        <pc:graphicFrameChg chg="add del mod">
          <ac:chgData name="Danielle" userId="e2554c37-e717-43a0-ba79-1183ca921ccd" providerId="ADAL" clId="{C937C73B-279E-450E-8A4C-700D160323F5}" dt="2020-05-18T14:27:27.062" v="990" actId="478"/>
          <ac:graphicFrameMkLst>
            <pc:docMk/>
            <pc:sldMk cId="406719797" sldId="298"/>
            <ac:graphicFrameMk id="18" creationId="{9339817B-46C7-4543-A49D-9535E9D70667}"/>
          </ac:graphicFrameMkLst>
        </pc:graphicFrameChg>
        <pc:graphicFrameChg chg="add del mod">
          <ac:chgData name="Danielle" userId="e2554c37-e717-43a0-ba79-1183ca921ccd" providerId="ADAL" clId="{C937C73B-279E-450E-8A4C-700D160323F5}" dt="2020-05-18T14:27:27.062" v="990" actId="478"/>
          <ac:graphicFrameMkLst>
            <pc:docMk/>
            <pc:sldMk cId="406719797" sldId="298"/>
            <ac:graphicFrameMk id="19" creationId="{195B6E17-E66E-4641-8572-8624BA91957E}"/>
          </ac:graphicFrameMkLst>
        </pc:graphicFrameChg>
        <pc:graphicFrameChg chg="add mod modGraphic">
          <ac:chgData name="Danielle" userId="e2554c37-e717-43a0-ba79-1183ca921ccd" providerId="ADAL" clId="{C937C73B-279E-450E-8A4C-700D160323F5}" dt="2020-05-18T14:28:18.847" v="1018" actId="20577"/>
          <ac:graphicFrameMkLst>
            <pc:docMk/>
            <pc:sldMk cId="406719797" sldId="298"/>
            <ac:graphicFrameMk id="23" creationId="{26715943-C989-4A30-B6B4-6A3EE109CA48}"/>
          </ac:graphicFrameMkLst>
        </pc:graphicFrameChg>
        <pc:graphicFrameChg chg="add mod modGraphic">
          <ac:chgData name="Danielle" userId="e2554c37-e717-43a0-ba79-1183ca921ccd" providerId="ADAL" clId="{C937C73B-279E-450E-8A4C-700D160323F5}" dt="2020-05-18T14:28:40.422" v="1035" actId="20577"/>
          <ac:graphicFrameMkLst>
            <pc:docMk/>
            <pc:sldMk cId="406719797" sldId="298"/>
            <ac:graphicFrameMk id="24" creationId="{582CBC6E-9FA1-4DFF-9876-D43BA107ED53}"/>
          </ac:graphicFrameMkLst>
        </pc:graphicFrameChg>
        <pc:graphicFrameChg chg="add mod modGraphic">
          <ac:chgData name="Danielle" userId="e2554c37-e717-43a0-ba79-1183ca921ccd" providerId="ADAL" clId="{C937C73B-279E-450E-8A4C-700D160323F5}" dt="2020-05-18T14:28:50.585" v="1050" actId="6549"/>
          <ac:graphicFrameMkLst>
            <pc:docMk/>
            <pc:sldMk cId="406719797" sldId="298"/>
            <ac:graphicFrameMk id="25" creationId="{056FABB6-C9E5-46FA-B059-87AEE28A1253}"/>
          </ac:graphicFrameMkLst>
        </pc:graphicFrameChg>
      </pc:sldChg>
      <pc:sldChg chg="delSp add del mod">
        <pc:chgData name="Danielle" userId="e2554c37-e717-43a0-ba79-1183ca921ccd" providerId="ADAL" clId="{C937C73B-279E-450E-8A4C-700D160323F5}" dt="2020-05-18T14:24:35.818" v="916" actId="47"/>
        <pc:sldMkLst>
          <pc:docMk/>
          <pc:sldMk cId="2025591107" sldId="298"/>
        </pc:sldMkLst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10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11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12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13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14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21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27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29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4:24:24.417" v="915" actId="478"/>
          <ac:spMkLst>
            <pc:docMk/>
            <pc:sldMk cId="2025591107" sldId="298"/>
            <ac:spMk id="30" creationId="{00000000-0000-0000-0000-000000000000}"/>
          </ac:spMkLst>
        </pc:spChg>
      </pc:sldChg>
      <pc:sldChg chg="addSp modSp add mod modAnim">
        <pc:chgData name="Danielle" userId="e2554c37-e717-43a0-ba79-1183ca921ccd" providerId="ADAL" clId="{C937C73B-279E-450E-8A4C-700D160323F5}" dt="2020-05-18T14:34:11.460" v="1177"/>
        <pc:sldMkLst>
          <pc:docMk/>
          <pc:sldMk cId="138092554" sldId="299"/>
        </pc:sldMkLst>
        <pc:spChg chg="add mod ord">
          <ac:chgData name="Danielle" userId="e2554c37-e717-43a0-ba79-1183ca921ccd" providerId="ADAL" clId="{C937C73B-279E-450E-8A4C-700D160323F5}" dt="2020-05-18T14:33:27.533" v="1168" actId="167"/>
          <ac:spMkLst>
            <pc:docMk/>
            <pc:sldMk cId="138092554" sldId="299"/>
            <ac:spMk id="2" creationId="{F3C18B5B-181D-4319-BD68-E36ECE82B463}"/>
          </ac:spMkLst>
        </pc:spChg>
        <pc:spChg chg="mod">
          <ac:chgData name="Danielle" userId="e2554c37-e717-43a0-ba79-1183ca921ccd" providerId="ADAL" clId="{C937C73B-279E-450E-8A4C-700D160323F5}" dt="2020-05-18T14:30:32.031" v="1089" actId="20577"/>
          <ac:spMkLst>
            <pc:docMk/>
            <pc:sldMk cId="138092554" sldId="299"/>
            <ac:spMk id="4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31:01.106" v="1097" actId="6549"/>
          <ac:spMkLst>
            <pc:docMk/>
            <pc:sldMk cId="138092554" sldId="299"/>
            <ac:spMk id="14" creationId="{00000000-0000-0000-0000-000000000000}"/>
          </ac:spMkLst>
        </pc:spChg>
        <pc:spChg chg="add mod">
          <ac:chgData name="Danielle" userId="e2554c37-e717-43a0-ba79-1183ca921ccd" providerId="ADAL" clId="{C937C73B-279E-450E-8A4C-700D160323F5}" dt="2020-05-18T14:34:07.785" v="1176"/>
          <ac:spMkLst>
            <pc:docMk/>
            <pc:sldMk cId="138092554" sldId="299"/>
            <ac:spMk id="18" creationId="{32930A1A-E343-4019-A2DE-60471C158F06}"/>
          </ac:spMkLst>
        </pc:spChg>
        <pc:spChg chg="mod">
          <ac:chgData name="Danielle" userId="e2554c37-e717-43a0-ba79-1183ca921ccd" providerId="ADAL" clId="{C937C73B-279E-450E-8A4C-700D160323F5}" dt="2020-05-18T14:31:27.560" v="1106" actId="20577"/>
          <ac:spMkLst>
            <pc:docMk/>
            <pc:sldMk cId="138092554" sldId="299"/>
            <ac:spMk id="20" creationId="{174BD6F9-9993-4AF5-B6BE-7E75F34F8AA5}"/>
          </ac:spMkLst>
        </pc:spChg>
        <pc:spChg chg="mod">
          <ac:chgData name="Danielle" userId="e2554c37-e717-43a0-ba79-1183ca921ccd" providerId="ADAL" clId="{C937C73B-279E-450E-8A4C-700D160323F5}" dt="2020-05-18T14:31:16.558" v="1103" actId="6549"/>
          <ac:spMkLst>
            <pc:docMk/>
            <pc:sldMk cId="138092554" sldId="299"/>
            <ac:spMk id="21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4:33:56.761" v="1172" actId="1076"/>
          <ac:spMkLst>
            <pc:docMk/>
            <pc:sldMk cId="138092554" sldId="299"/>
            <ac:spMk id="22" creationId="{63BE1230-0558-4047-833B-C420618FFBC4}"/>
          </ac:spMkLst>
        </pc:spChg>
        <pc:graphicFrameChg chg="modGraphic">
          <ac:chgData name="Danielle" userId="e2554c37-e717-43a0-ba79-1183ca921ccd" providerId="ADAL" clId="{C937C73B-279E-450E-8A4C-700D160323F5}" dt="2020-05-18T14:31:42.998" v="1120" actId="20577"/>
          <ac:graphicFrameMkLst>
            <pc:docMk/>
            <pc:sldMk cId="138092554" sldId="299"/>
            <ac:graphicFrameMk id="23" creationId="{26715943-C989-4A30-B6B4-6A3EE109CA48}"/>
          </ac:graphicFrameMkLst>
        </pc:graphicFrameChg>
        <pc:graphicFrameChg chg="mod modGraphic">
          <ac:chgData name="Danielle" userId="e2554c37-e717-43a0-ba79-1183ca921ccd" providerId="ADAL" clId="{C937C73B-279E-450E-8A4C-700D160323F5}" dt="2020-05-18T14:32:03.194" v="1138" actId="20577"/>
          <ac:graphicFrameMkLst>
            <pc:docMk/>
            <pc:sldMk cId="138092554" sldId="299"/>
            <ac:graphicFrameMk id="24" creationId="{582CBC6E-9FA1-4DFF-9876-D43BA107ED53}"/>
          </ac:graphicFrameMkLst>
        </pc:graphicFrameChg>
        <pc:graphicFrameChg chg="mod modGraphic">
          <ac:chgData name="Danielle" userId="e2554c37-e717-43a0-ba79-1183ca921ccd" providerId="ADAL" clId="{C937C73B-279E-450E-8A4C-700D160323F5}" dt="2020-05-18T14:32:26.404" v="1149" actId="20577"/>
          <ac:graphicFrameMkLst>
            <pc:docMk/>
            <pc:sldMk cId="138092554" sldId="299"/>
            <ac:graphicFrameMk id="25" creationId="{056FABB6-C9E5-46FA-B059-87AEE28A1253}"/>
          </ac:graphicFrameMkLst>
        </pc:graphicFrameChg>
      </pc:sldChg>
      <pc:sldMasterChg chg="addSp delSp modSp mod modSldLayout">
        <pc:chgData name="Danielle" userId="e2554c37-e717-43a0-ba79-1183ca921ccd" providerId="ADAL" clId="{C937C73B-279E-450E-8A4C-700D160323F5}" dt="2020-05-18T13:55:34.752" v="79" actId="2711"/>
        <pc:sldMasterMkLst>
          <pc:docMk/>
          <pc:sldMasterMk cId="3484405657" sldId="2147483648"/>
        </pc:sldMasterMkLst>
        <pc:spChg chg="add mod">
          <ac:chgData name="Danielle" userId="e2554c37-e717-43a0-ba79-1183ca921ccd" providerId="ADAL" clId="{C937C73B-279E-450E-8A4C-700D160323F5}" dt="2020-05-18T13:55:06.487" v="77"/>
          <ac:spMkLst>
            <pc:docMk/>
            <pc:sldMasterMk cId="3484405657" sldId="2147483648"/>
            <ac:spMk id="9" creationId="{43500461-9002-44BB-9B15-039F6D0FD459}"/>
          </ac:spMkLst>
        </pc:spChg>
        <pc:spChg chg="mod">
          <ac:chgData name="Danielle" userId="e2554c37-e717-43a0-ba79-1183ca921ccd" providerId="ADAL" clId="{C937C73B-279E-450E-8A4C-700D160323F5}" dt="2020-05-18T13:55:14.592" v="78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del">
          <ac:chgData name="Danielle" userId="e2554c37-e717-43a0-ba79-1183ca921ccd" providerId="ADAL" clId="{C937C73B-279E-450E-8A4C-700D160323F5}" dt="2020-05-18T13:55:05.091" v="76" actId="478"/>
          <ac:spMkLst>
            <pc:docMk/>
            <pc:sldMasterMk cId="3484405657" sldId="2147483648"/>
            <ac:spMk id="19" creationId="{00000000-0000-0000-0000-000000000000}"/>
          </ac:spMkLst>
        </pc:spChg>
        <pc:sldLayoutChg chg="modSp mod">
          <pc:chgData name="Danielle" userId="e2554c37-e717-43a0-ba79-1183ca921ccd" providerId="ADAL" clId="{C937C73B-279E-450E-8A4C-700D160323F5}" dt="2020-05-18T13:55:34.752" v="79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C937C73B-279E-450E-8A4C-700D160323F5}" dt="2020-05-18T13:55:34.752" v="79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delSldLayout modSldLayout">
        <pc:chgData name="Danielle" userId="e2554c37-e717-43a0-ba79-1183ca921ccd" providerId="ADAL" clId="{C937C73B-279E-450E-8A4C-700D160323F5}" dt="2020-05-18T13:54:55.674" v="75" actId="2057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C937C73B-279E-450E-8A4C-700D160323F5}" dt="2020-05-18T13:53:42.427" v="1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3:53:53.911" v="26" actId="114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3:53:42.427" v="1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3:54:55.674" v="75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C937C73B-279E-450E-8A4C-700D160323F5}" dt="2020-05-18T13:54:20.105" v="39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C937C73B-279E-450E-8A4C-700D160323F5}" dt="2020-05-18T13:53:42.427" v="1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C937C73B-279E-450E-8A4C-700D160323F5}" dt="2020-05-18T13:53:42.427" v="1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C937C73B-279E-450E-8A4C-700D160323F5}" dt="2020-05-18T13:53:42.427" v="1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C937C73B-279E-450E-8A4C-700D160323F5}" dt="2020-05-18T13:53:42.427" v="1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C937C73B-279E-450E-8A4C-700D160323F5}" dt="2020-05-18T13:53:42.427" v="1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C937C73B-279E-450E-8A4C-700D160323F5}" dt="2020-05-18T13:53:42.427" v="1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C937C73B-279E-450E-8A4C-700D160323F5}" dt="2020-05-18T13:53:42.427" v="1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C937C73B-279E-450E-8A4C-700D160323F5}" dt="2020-05-18T13:53:28.240" v="1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C937C73B-279E-450E-8A4C-700D160323F5}" dt="2020-05-18T13:53:16.511" v="5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C937C73B-279E-450E-8A4C-700D160323F5}" dt="2020-05-18T13:53:16.511" v="5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C937C73B-279E-450E-8A4C-700D160323F5}" dt="2020-05-18T13:53:28.240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C937C73B-279E-450E-8A4C-700D160323F5}" dt="2020-05-18T13:53:24.890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C937C73B-279E-450E-8A4C-700D160323F5}" dt="2020-05-18T13:53:13.768" v="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C937C73B-279E-450E-8A4C-700D160323F5}" dt="2020-05-18T13:53:13.768" v="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C937C73B-279E-450E-8A4C-700D160323F5}" dt="2020-05-18T13:53:13.768" v="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C937C73B-279E-450E-8A4C-700D160323F5}" dt="2020-05-18T13:53:13.768" v="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C937C73B-279E-450E-8A4C-700D160323F5}" dt="2020-05-18T13:53:13.768" v="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C937C73B-279E-450E-8A4C-700D160323F5}" dt="2020-05-18T13:53:07.819" v="3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C937C73B-279E-450E-8A4C-700D160323F5}" dt="2020-05-18T13:53:07.819" v="3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C937C73B-279E-450E-8A4C-700D160323F5}" dt="2020-05-18T13:53:07.819" v="3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C937C73B-279E-450E-8A4C-700D160323F5}" dt="2020-05-18T13:53:35.356" v="1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C937C73B-279E-450E-8A4C-700D160323F5}" dt="2020-05-18T13:53:35.356" v="1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C937C73B-279E-450E-8A4C-700D160323F5}" dt="2020-05-18T13:52:52.498" v="0" actId="478"/>
          <pc:sldLayoutMkLst>
            <pc:docMk/>
            <pc:sldMasterMk cId="2492940549" sldId="2147483650"/>
            <pc:sldLayoutMk cId="1278472014" sldId="2147483666"/>
          </pc:sldLayoutMkLst>
          <pc:spChg chg="del">
            <ac:chgData name="Danielle" userId="e2554c37-e717-43a0-ba79-1183ca921ccd" providerId="ADAL" clId="{C937C73B-279E-450E-8A4C-700D160323F5}" dt="2020-05-18T13:52:52.498" v="0" actId="478"/>
            <ac:spMkLst>
              <pc:docMk/>
              <pc:sldMasterMk cId="2492940549" sldId="2147483650"/>
              <pc:sldLayoutMk cId="1278472014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2.498" v="0" actId="478"/>
            <ac:spMkLst>
              <pc:docMk/>
              <pc:sldMasterMk cId="2492940549" sldId="2147483650"/>
              <pc:sldLayoutMk cId="1278472014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2.498" v="0" actId="478"/>
            <ac:spMkLst>
              <pc:docMk/>
              <pc:sldMasterMk cId="2492940549" sldId="2147483650"/>
              <pc:sldLayoutMk cId="1278472014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2.498" v="0" actId="478"/>
            <ac:spMkLst>
              <pc:docMk/>
              <pc:sldMasterMk cId="2492940549" sldId="2147483650"/>
              <pc:sldLayoutMk cId="1278472014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2.498" v="0" actId="478"/>
            <ac:spMkLst>
              <pc:docMk/>
              <pc:sldMasterMk cId="2492940549" sldId="2147483650"/>
              <pc:sldLayoutMk cId="1278472014" sldId="2147483666"/>
              <ac:spMk id="6" creationId="{00000000-0000-0000-0000-000000000000}"/>
            </ac:spMkLst>
          </pc:spChg>
        </pc:sldLayoutChg>
        <pc:sldLayoutChg chg="del">
          <pc:chgData name="Danielle" userId="e2554c37-e717-43a0-ba79-1183ca921ccd" providerId="ADAL" clId="{C937C73B-279E-450E-8A4C-700D160323F5}" dt="2020-05-18T13:52:58.471" v="2" actId="2696"/>
          <pc:sldLayoutMkLst>
            <pc:docMk/>
            <pc:sldMasterMk cId="2492940549" sldId="2147483650"/>
            <pc:sldLayoutMk cId="4178123964" sldId="2147483667"/>
          </pc:sldLayoutMkLst>
        </pc:sldLayoutChg>
        <pc:sldLayoutChg chg="delSp mod">
          <pc:chgData name="Danielle" userId="e2554c37-e717-43a0-ba79-1183ca921ccd" providerId="ADAL" clId="{C937C73B-279E-450E-8A4C-700D160323F5}" dt="2020-05-18T13:52:56.505" v="1" actId="478"/>
          <pc:sldLayoutMkLst>
            <pc:docMk/>
            <pc:sldMasterMk cId="2492940549" sldId="2147483650"/>
            <pc:sldLayoutMk cId="619665297" sldId="2147483668"/>
          </pc:sldLayoutMkLst>
          <pc:spChg chg="del">
            <ac:chgData name="Danielle" userId="e2554c37-e717-43a0-ba79-1183ca921ccd" providerId="ADAL" clId="{C937C73B-279E-450E-8A4C-700D160323F5}" dt="2020-05-18T13:52:56.505" v="1" actId="478"/>
            <ac:spMkLst>
              <pc:docMk/>
              <pc:sldMasterMk cId="2492940549" sldId="2147483650"/>
              <pc:sldLayoutMk cId="619665297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6.505" v="1" actId="478"/>
            <ac:spMkLst>
              <pc:docMk/>
              <pc:sldMasterMk cId="2492940549" sldId="2147483650"/>
              <pc:sldLayoutMk cId="619665297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6.505" v="1" actId="478"/>
            <ac:spMkLst>
              <pc:docMk/>
              <pc:sldMasterMk cId="2492940549" sldId="2147483650"/>
              <pc:sldLayoutMk cId="619665297" sldId="2147483668"/>
              <ac:spMk id="4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6.505" v="1" actId="478"/>
            <ac:spMkLst>
              <pc:docMk/>
              <pc:sldMasterMk cId="2492940549" sldId="2147483650"/>
              <pc:sldLayoutMk cId="619665297" sldId="2147483668"/>
              <ac:spMk id="5" creationId="{00000000-0000-0000-0000-000000000000}"/>
            </ac:spMkLst>
          </pc:spChg>
          <pc:spChg chg="del">
            <ac:chgData name="Danielle" userId="e2554c37-e717-43a0-ba79-1183ca921ccd" providerId="ADAL" clId="{C937C73B-279E-450E-8A4C-700D160323F5}" dt="2020-05-18T13:52:56.505" v="1" actId="478"/>
            <ac:spMkLst>
              <pc:docMk/>
              <pc:sldMasterMk cId="2492940549" sldId="2147483650"/>
              <pc:sldLayoutMk cId="619665297" sldId="2147483668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47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6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18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500461-9002-44BB-9B15-039F6D0FD459}"/>
                  </a:ext>
                </a:extLst>
              </p:cNvPr>
              <p:cNvSpPr txBox="1"/>
              <p:nvPr userDrawn="1"/>
            </p:nvSpPr>
            <p:spPr>
              <a:xfrm>
                <a:off x="2051721" y="372730"/>
                <a:ext cx="3348372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Quadratic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600" b="0" i="0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500461-9002-44BB-9B15-039F6D0FD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51721" y="372730"/>
                <a:ext cx="3348372" cy="349583"/>
              </a:xfrm>
              <a:prstGeom prst="rect">
                <a:avLst/>
              </a:prstGeom>
              <a:blipFill>
                <a:blip r:embed="rId7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18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 userDrawn="1"/>
            </p:nvSpPr>
            <p:spPr>
              <a:xfrm>
                <a:off x="2051721" y="372730"/>
                <a:ext cx="3348372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Quadratic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600" b="0" i="0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51721" y="372730"/>
                <a:ext cx="3348372" cy="349583"/>
              </a:xfrm>
              <a:prstGeom prst="rect">
                <a:avLst/>
              </a:prstGeom>
              <a:blipFill>
                <a:blip r:embed="rId11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 userDrawn="1"/>
            </p:nvSpPr>
            <p:spPr>
              <a:xfrm>
                <a:off x="2051720" y="5949280"/>
                <a:ext cx="6918077" cy="842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Sequence,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600" b="0" i="0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term, pattern,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linear, quadratic, difference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51720" y="5949280"/>
                <a:ext cx="6918077" cy="842025"/>
              </a:xfrm>
              <a:prstGeom prst="rect">
                <a:avLst/>
              </a:prstGeom>
              <a:blipFill>
                <a:blip r:embed="rId12"/>
                <a:stretch>
                  <a:fillRect l="-529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4668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calculate terms of a quadratic sequence.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calculate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400" b="0" i="0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 a quadratic sequence in the form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𝑎𝑛</m:t>
                    </m:r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calculate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400" b="0" i="0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 a quadratic sequence in the form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𝑎𝑛</m:t>
                    </m:r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𝑏𝑛</m:t>
                    </m:r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4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4668009"/>
              </a:xfrm>
              <a:prstGeom prst="rect">
                <a:avLst/>
              </a:prstGeom>
              <a:blipFill>
                <a:blip r:embed="rId13"/>
                <a:stretch>
                  <a:fillRect l="-1064" t="-261" r="-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41.png"/><Relationship Id="rId7" Type="http://schemas.openxmlformats.org/officeDocument/2006/relationships/image" Target="../media/image56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4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1124744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special sequences can you think of? (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sequences with special names)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44135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20, 18, 16, 14, 12…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0227536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+18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22−2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0227536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047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20, 18, 16, 14, 12…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418218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+18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22−2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418218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2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4, -1, -6, -11, -16…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2444559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4−5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2444559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6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4, -1, -6, -11, -16…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7825665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4−5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7825665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8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9, 6, 3, 0, -3…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430727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12−3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430727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96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9, 6, 3, 0, -3…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4095759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12−3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4095759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7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2, 2.5, 3, 3.5, 4…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5177273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5177273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04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2, 2.5, 3, 3.5, 4…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8384005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8384005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10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10, 12.5, 15, 17.5, 20…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9472235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2.5+7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9472235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350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10, 12.5, 15, 17.5, 20…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9120501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2.5+7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+2.5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9120501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0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2, 5, 8, 11, 14…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4784701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4784701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10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-1, 5, 15, 29, 47…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2807566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0" dirty="0">
                              <a:solidFill>
                                <a:schemeClr val="tx1"/>
                              </a:solidFill>
                            </a:rPr>
                            <a:t>None of these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6−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2807566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0" dirty="0">
                              <a:solidFill>
                                <a:schemeClr val="tx1"/>
                              </a:solidFill>
                            </a:rPr>
                            <a:t>None of these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83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-1, 5, 15, 29, 47…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6691018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0" dirty="0">
                              <a:solidFill>
                                <a:schemeClr val="tx1"/>
                              </a:solidFill>
                            </a:rPr>
                            <a:t>None of these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6−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6691018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b="0" dirty="0">
                              <a:solidFill>
                                <a:schemeClr val="tx1"/>
                              </a:solidFill>
                            </a:rPr>
                            <a:t>None of these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8C19D27F-1555-44FB-A9A6-3117B36FC404}"/>
                  </a:ext>
                </a:extLst>
              </p:cNvPr>
              <p:cNvSpPr/>
              <p:nvPr/>
            </p:nvSpPr>
            <p:spPr>
              <a:xfrm>
                <a:off x="3419872" y="3977997"/>
                <a:ext cx="7056784" cy="2546973"/>
              </a:xfrm>
              <a:prstGeom prst="cloudCallout">
                <a:avLst>
                  <a:gd name="adj1" fmla="val -29549"/>
                  <a:gd name="adj2" fmla="val -9713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problem here is that the sequence doesn’t go up or down in nice equal steps, the steps get bigger and bigger each time.</a:t>
                </a:r>
              </a:p>
              <a:p>
                <a:pPr algn="ctr"/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 we give up? Nope, lets look at how to 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term of these sequences 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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8C19D27F-1555-44FB-A9A6-3117B36FC4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977997"/>
                <a:ext cx="7056784" cy="2546973"/>
              </a:xfrm>
              <a:prstGeom prst="cloudCallout">
                <a:avLst>
                  <a:gd name="adj1" fmla="val -29549"/>
                  <a:gd name="adj2" fmla="val -97133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5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-1	5	15	29	47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blipFill>
                <a:blip r:embed="rId2"/>
                <a:stretch>
                  <a:fillRect l="-876" t="-1681" r="-87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Up Arrow 9"/>
          <p:cNvSpPr/>
          <p:nvPr/>
        </p:nvSpPr>
        <p:spPr>
          <a:xfrm>
            <a:off x="3599461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528515" y="199316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5508987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6446902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8601" y="2276872"/>
            <a:ext cx="346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	10	14	18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55976" y="2996952"/>
            <a:ext cx="256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	4	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020492" y="3558022"/>
                <a:ext cx="4709270" cy="92333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Because the second difference is the same, we call the sequence </a:t>
                </a:r>
                <a:r>
                  <a:rPr lang="en-GB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quadratic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and we know the equation will have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baseline="30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 it.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492" y="3558022"/>
                <a:ext cx="4709270" cy="923330"/>
              </a:xfrm>
              <a:prstGeom prst="rect">
                <a:avLst/>
              </a:prstGeom>
              <a:blipFill>
                <a:blip r:embed="rId3"/>
                <a:stretch>
                  <a:fillRect t="-2581" r="-1030" b="-83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rved Up Arrow 26"/>
          <p:cNvSpPr/>
          <p:nvPr/>
        </p:nvSpPr>
        <p:spPr>
          <a:xfrm>
            <a:off x="4028526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rved Up Arrow 28"/>
          <p:cNvSpPr/>
          <p:nvPr/>
        </p:nvSpPr>
        <p:spPr>
          <a:xfrm>
            <a:off x="4957581" y="270248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5938053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21" grpId="0"/>
      <p:bldP spid="28" grpId="0" animBg="1"/>
      <p:bldP spid="27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-1	5	15	29	47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blipFill>
                <a:blip r:embed="rId2"/>
                <a:stretch>
                  <a:fillRect l="-876" t="-1681" r="-87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Up Arrow 9"/>
          <p:cNvSpPr/>
          <p:nvPr/>
        </p:nvSpPr>
        <p:spPr>
          <a:xfrm>
            <a:off x="3599461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528515" y="199316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5508987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6446902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8601" y="2276872"/>
            <a:ext cx="346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	10	14	18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55976" y="2996952"/>
            <a:ext cx="256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	4	4</a:t>
            </a:r>
          </a:p>
        </p:txBody>
      </p:sp>
      <p:sp>
        <p:nvSpPr>
          <p:cNvPr id="27" name="Curved Up Arrow 26"/>
          <p:cNvSpPr/>
          <p:nvPr/>
        </p:nvSpPr>
        <p:spPr>
          <a:xfrm>
            <a:off x="4028526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rved Up Arrow 28"/>
          <p:cNvSpPr/>
          <p:nvPr/>
        </p:nvSpPr>
        <p:spPr>
          <a:xfrm>
            <a:off x="4957581" y="270248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5938053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Speech Bubble: Oval 1">
                <a:extLst>
                  <a:ext uri="{FF2B5EF4-FFF2-40B4-BE49-F238E27FC236}">
                    <a16:creationId xmlns:a16="http://schemas.microsoft.com/office/drawing/2014/main" id="{4A8AE230-CBF8-4F12-BE76-499EA6989CAC}"/>
                  </a:ext>
                </a:extLst>
              </p:cNvPr>
              <p:cNvSpPr/>
              <p:nvPr/>
            </p:nvSpPr>
            <p:spPr>
              <a:xfrm>
                <a:off x="7164288" y="2420888"/>
                <a:ext cx="1979712" cy="1008112"/>
              </a:xfrm>
              <a:prstGeom prst="wedgeEllipseCallout">
                <a:avLst>
                  <a:gd name="adj1" fmla="val -75820"/>
                  <a:gd name="adj2" fmla="val 23087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Sequence has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Speech Bubble: Oval 1">
                <a:extLst>
                  <a:ext uri="{FF2B5EF4-FFF2-40B4-BE49-F238E27FC236}">
                    <a16:creationId xmlns:a16="http://schemas.microsoft.com/office/drawing/2014/main" id="{4A8AE230-CBF8-4F12-BE76-499EA6989C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420888"/>
                <a:ext cx="1979712" cy="1008112"/>
              </a:xfrm>
              <a:prstGeom prst="wedgeEllipseCallout">
                <a:avLst>
                  <a:gd name="adj1" fmla="val -75820"/>
                  <a:gd name="adj2" fmla="val 23087"/>
                </a:avLst>
              </a:prstGeom>
              <a:blipFill>
                <a:blip r:embed="rId3"/>
                <a:stretch>
                  <a:fillRect b="-29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19ADB36-4BC3-4146-91B4-E1AFE933963E}"/>
                  </a:ext>
                </a:extLst>
              </p:cNvPr>
              <p:cNvSpPr txBox="1"/>
              <p:nvPr/>
            </p:nvSpPr>
            <p:spPr>
              <a:xfrm>
                <a:off x="3286895" y="4831813"/>
                <a:ext cx="41764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19ADB36-4BC3-4146-91B4-E1AFE933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895" y="4831813"/>
                <a:ext cx="4176464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AD241CDC-A7AC-42F6-9E4B-577B97F947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2106919"/>
                  </p:ext>
                </p:extLst>
              </p:nvPr>
            </p:nvGraphicFramePr>
            <p:xfrm>
              <a:off x="2987825" y="3528578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203744686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47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AD241CDC-A7AC-42F6-9E4B-577B97F947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2106919"/>
                  </p:ext>
                </p:extLst>
              </p:nvPr>
            </p:nvGraphicFramePr>
            <p:xfrm>
              <a:off x="2987825" y="3528578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203744686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9" t="-9524" r="-251073" b="-31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47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E1E12ED8-4311-413C-9C10-2284572FBC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605713"/>
                  </p:ext>
                </p:extLst>
              </p:nvPr>
            </p:nvGraphicFramePr>
            <p:xfrm>
              <a:off x="2987825" y="3910993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950587538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baseline="300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b="0" i="0" baseline="300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E1E12ED8-4311-413C-9C10-2284572FBC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605713"/>
                  </p:ext>
                </p:extLst>
              </p:nvPr>
            </p:nvGraphicFramePr>
            <p:xfrm>
              <a:off x="2987825" y="3910993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950587538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29" t="-9677" r="-251073" b="-338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F27F6B73-00F3-44A7-9126-4E56AB1997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9985337"/>
                  </p:ext>
                </p:extLst>
              </p:nvPr>
            </p:nvGraphicFramePr>
            <p:xfrm>
              <a:off x="2987825" y="4280032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900445083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sSup>
                                  <m:sSupPr>
                                    <m:ctrlP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F27F6B73-00F3-44A7-9126-4E56AB1997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9985337"/>
                  </p:ext>
                </p:extLst>
              </p:nvPr>
            </p:nvGraphicFramePr>
            <p:xfrm>
              <a:off x="2987825" y="4280032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900445083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29" t="-9677" r="-251073" b="-32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83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	14	29	50	77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blipFill>
                <a:blip r:embed="rId2"/>
                <a:stretch>
                  <a:fillRect l="-876" t="-1681" r="-87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Up Arrow 9"/>
          <p:cNvSpPr/>
          <p:nvPr/>
        </p:nvSpPr>
        <p:spPr>
          <a:xfrm>
            <a:off x="3599461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528515" y="199316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5508987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6446902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8601" y="2276872"/>
            <a:ext cx="346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	15	21	27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55976" y="2996952"/>
            <a:ext cx="256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	6	6</a:t>
            </a:r>
          </a:p>
        </p:txBody>
      </p:sp>
      <p:sp>
        <p:nvSpPr>
          <p:cNvPr id="27" name="Curved Up Arrow 26"/>
          <p:cNvSpPr/>
          <p:nvPr/>
        </p:nvSpPr>
        <p:spPr>
          <a:xfrm>
            <a:off x="4028526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rved Up Arrow 28"/>
          <p:cNvSpPr/>
          <p:nvPr/>
        </p:nvSpPr>
        <p:spPr>
          <a:xfrm>
            <a:off x="4957581" y="270248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5938053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174BD6F9-9993-4AF5-B6BE-7E75F34F8AA5}"/>
                  </a:ext>
                </a:extLst>
              </p:cNvPr>
              <p:cNvSpPr/>
              <p:nvPr/>
            </p:nvSpPr>
            <p:spPr>
              <a:xfrm>
                <a:off x="7164288" y="2420888"/>
                <a:ext cx="1979712" cy="1008112"/>
              </a:xfrm>
              <a:prstGeom prst="wedgeEllipseCallout">
                <a:avLst>
                  <a:gd name="adj1" fmla="val -75820"/>
                  <a:gd name="adj2" fmla="val 23087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Sequence has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174BD6F9-9993-4AF5-B6BE-7E75F34F8A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420888"/>
                <a:ext cx="1979712" cy="1008112"/>
              </a:xfrm>
              <a:prstGeom prst="wedgeEllipseCallout">
                <a:avLst>
                  <a:gd name="adj1" fmla="val -75820"/>
                  <a:gd name="adj2" fmla="val 23087"/>
                </a:avLst>
              </a:prstGeom>
              <a:blipFill>
                <a:blip r:embed="rId3"/>
                <a:stretch>
                  <a:fillRect b="-29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BE1230-0558-4047-833B-C420618FFBC4}"/>
                  </a:ext>
                </a:extLst>
              </p:cNvPr>
              <p:cNvSpPr txBox="1"/>
              <p:nvPr/>
            </p:nvSpPr>
            <p:spPr>
              <a:xfrm>
                <a:off x="3286895" y="4831813"/>
                <a:ext cx="41764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BE1230-0558-4047-833B-C420618FF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895" y="4831813"/>
                <a:ext cx="4176464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26715943-C989-4A30-B6B4-6A3EE109C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5330833"/>
                  </p:ext>
                </p:extLst>
              </p:nvPr>
            </p:nvGraphicFramePr>
            <p:xfrm>
              <a:off x="2987825" y="3528578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203744686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26715943-C989-4A30-B6B4-6A3EE109C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5330833"/>
                  </p:ext>
                </p:extLst>
              </p:nvPr>
            </p:nvGraphicFramePr>
            <p:xfrm>
              <a:off x="2987825" y="3528578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203744686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9" t="-9524" r="-251073" b="-31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582CBC6E-9FA1-4DFF-9876-D43BA107ED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541411"/>
                  </p:ext>
                </p:extLst>
              </p:nvPr>
            </p:nvGraphicFramePr>
            <p:xfrm>
              <a:off x="2987825" y="3910993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950587538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baseline="300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b="0" i="0" baseline="300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582CBC6E-9FA1-4DFF-9876-D43BA107ED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541411"/>
                  </p:ext>
                </p:extLst>
              </p:nvPr>
            </p:nvGraphicFramePr>
            <p:xfrm>
              <a:off x="2987825" y="3910993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950587538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29" t="-9677" r="-251073" b="-338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056FABB6-C9E5-46FA-B059-87AEE28A12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2165546"/>
                  </p:ext>
                </p:extLst>
              </p:nvPr>
            </p:nvGraphicFramePr>
            <p:xfrm>
              <a:off x="2987825" y="4280032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900445083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056FABB6-C9E5-46FA-B059-87AEE28A12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2165546"/>
                  </p:ext>
                </p:extLst>
              </p:nvPr>
            </p:nvGraphicFramePr>
            <p:xfrm>
              <a:off x="2987825" y="4280032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900445083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29" t="-9677" r="-251073" b="-32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67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21" grpId="0"/>
      <p:bldP spid="27" grpId="0" animBg="1"/>
      <p:bldP spid="29" grpId="0" animBg="1"/>
      <p:bldP spid="30" grpId="0" animBg="1"/>
      <p:bldP spid="20" grpId="0" animBg="1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427984" y="2348880"/>
                <a:ext cx="256099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+ 4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GB" sz="2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348880"/>
                <a:ext cx="2560995" cy="1938992"/>
              </a:xfrm>
              <a:prstGeom prst="rect">
                <a:avLst/>
              </a:prstGeom>
              <a:blipFill>
                <a:blip r:embed="rId2"/>
                <a:stretch>
                  <a:fillRect l="-3095" t="-943" b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627784" y="1556792"/>
            <a:ext cx="5694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Stage One Answers</a:t>
            </a:r>
          </a:p>
        </p:txBody>
      </p:sp>
    </p:spTree>
    <p:extLst>
      <p:ext uri="{BB962C8B-B14F-4D97-AF65-F5344CB8AC3E}">
        <p14:creationId xmlns:p14="http://schemas.microsoft.com/office/powerpoint/2010/main" val="1927698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C18B5B-181D-4319-BD68-E36ECE82B463}"/>
              </a:ext>
            </a:extLst>
          </p:cNvPr>
          <p:cNvSpPr/>
          <p:nvPr/>
        </p:nvSpPr>
        <p:spPr>
          <a:xfrm>
            <a:off x="4427984" y="4280032"/>
            <a:ext cx="3521822" cy="37310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	13	26	43	64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245911"/>
                <a:ext cx="4175280" cy="721672"/>
              </a:xfrm>
              <a:prstGeom prst="rect">
                <a:avLst/>
              </a:prstGeom>
              <a:blipFill>
                <a:blip r:embed="rId2"/>
                <a:stretch>
                  <a:fillRect l="-876" t="-1681" r="-87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Up Arrow 9"/>
          <p:cNvSpPr/>
          <p:nvPr/>
        </p:nvSpPr>
        <p:spPr>
          <a:xfrm>
            <a:off x="3599461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528515" y="199316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5508987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6446902" y="200046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8601" y="2276872"/>
            <a:ext cx="346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	13	17	21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55976" y="2996952"/>
            <a:ext cx="256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	4	4</a:t>
            </a:r>
          </a:p>
        </p:txBody>
      </p:sp>
      <p:sp>
        <p:nvSpPr>
          <p:cNvPr id="27" name="Curved Up Arrow 26"/>
          <p:cNvSpPr/>
          <p:nvPr/>
        </p:nvSpPr>
        <p:spPr>
          <a:xfrm>
            <a:off x="4028526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rved Up Arrow 28"/>
          <p:cNvSpPr/>
          <p:nvPr/>
        </p:nvSpPr>
        <p:spPr>
          <a:xfrm>
            <a:off x="4957581" y="2702486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5938053" y="2709788"/>
            <a:ext cx="835093" cy="21515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174BD6F9-9993-4AF5-B6BE-7E75F34F8AA5}"/>
                  </a:ext>
                </a:extLst>
              </p:cNvPr>
              <p:cNvSpPr/>
              <p:nvPr/>
            </p:nvSpPr>
            <p:spPr>
              <a:xfrm>
                <a:off x="7164288" y="2420888"/>
                <a:ext cx="1979712" cy="1008112"/>
              </a:xfrm>
              <a:prstGeom prst="wedgeEllipseCallout">
                <a:avLst>
                  <a:gd name="adj1" fmla="val -75820"/>
                  <a:gd name="adj2" fmla="val 23087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Sequence has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174BD6F9-9993-4AF5-B6BE-7E75F34F8A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420888"/>
                <a:ext cx="1979712" cy="1008112"/>
              </a:xfrm>
              <a:prstGeom prst="wedgeEllipseCallout">
                <a:avLst>
                  <a:gd name="adj1" fmla="val -75820"/>
                  <a:gd name="adj2" fmla="val 23087"/>
                </a:avLst>
              </a:prstGeom>
              <a:blipFill>
                <a:blip r:embed="rId3"/>
                <a:stretch>
                  <a:fillRect b="-29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BE1230-0558-4047-833B-C420618FFBC4}"/>
                  </a:ext>
                </a:extLst>
              </p:cNvPr>
              <p:cNvSpPr txBox="1"/>
              <p:nvPr/>
            </p:nvSpPr>
            <p:spPr>
              <a:xfrm>
                <a:off x="3420755" y="5162604"/>
                <a:ext cx="41764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BE1230-0558-4047-833B-C420618FF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755" y="5162604"/>
                <a:ext cx="4176464" cy="400110"/>
              </a:xfrm>
              <a:prstGeom prst="rect">
                <a:avLst/>
              </a:prstGeom>
              <a:blipFill>
                <a:blip r:embed="rId4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26715943-C989-4A30-B6B4-6A3EE109C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793248"/>
                  </p:ext>
                </p:extLst>
              </p:nvPr>
            </p:nvGraphicFramePr>
            <p:xfrm>
              <a:off x="2987825" y="3528578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203744686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26715943-C989-4A30-B6B4-6A3EE109C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793248"/>
                  </p:ext>
                </p:extLst>
              </p:nvPr>
            </p:nvGraphicFramePr>
            <p:xfrm>
              <a:off x="2987825" y="3528578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203744686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9" t="-9524" r="-251073" b="-31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43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582CBC6E-9FA1-4DFF-9876-D43BA107ED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3680450"/>
                  </p:ext>
                </p:extLst>
              </p:nvPr>
            </p:nvGraphicFramePr>
            <p:xfrm>
              <a:off x="2987825" y="3910993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950587538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baseline="300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b="0" i="0" baseline="300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582CBC6E-9FA1-4DFF-9876-D43BA107ED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3680450"/>
                  </p:ext>
                </p:extLst>
              </p:nvPr>
            </p:nvGraphicFramePr>
            <p:xfrm>
              <a:off x="2987825" y="3910993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950587538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29" t="-9677" r="-251073" b="-338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056FABB6-C9E5-46FA-B059-87AEE28A12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00140"/>
                  </p:ext>
                </p:extLst>
              </p:nvPr>
            </p:nvGraphicFramePr>
            <p:xfrm>
              <a:off x="2987825" y="4280032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900445083"/>
                        </a:ext>
                      </a:extLst>
                    </a:gridCol>
                  </a:tblGrid>
                  <a:tr h="27701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sSup>
                                  <m:sSupPr>
                                    <m:ctrlP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056FABB6-C9E5-46FA-B059-87AEE28A12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00140"/>
                  </p:ext>
                </p:extLst>
              </p:nvPr>
            </p:nvGraphicFramePr>
            <p:xfrm>
              <a:off x="2987825" y="4280032"/>
              <a:ext cx="4968551" cy="373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5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9793">
                      <a:extLst>
                        <a:ext uri="{9D8B030D-6E8A-4147-A177-3AD203B41FA5}">
                          <a16:colId xmlns:a16="http://schemas.microsoft.com/office/drawing/2014/main" val="3900445083"/>
                        </a:ext>
                      </a:extLst>
                    </a:gridCol>
                  </a:tblGrid>
                  <a:tr h="373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29" t="-9677" r="-251073" b="-32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930A1A-E343-4019-A2DE-60471C158F06}"/>
                  </a:ext>
                </a:extLst>
              </p:cNvPr>
              <p:cNvSpPr txBox="1"/>
              <p:nvPr/>
            </p:nvSpPr>
            <p:spPr>
              <a:xfrm>
                <a:off x="3420755" y="4762494"/>
                <a:ext cx="41764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This sequence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930A1A-E343-4019-A2DE-60471C158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755" y="4762494"/>
                <a:ext cx="4176464" cy="400110"/>
              </a:xfrm>
              <a:prstGeom prst="rect">
                <a:avLst/>
              </a:prstGeom>
              <a:blipFill>
                <a:blip r:embed="rId8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9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/>
      <p:bldP spid="21" grpId="0"/>
      <p:bldP spid="27" grpId="0" animBg="1"/>
      <p:bldP spid="29" grpId="0" animBg="1"/>
      <p:bldP spid="30" grpId="0" animBg="1"/>
      <p:bldP spid="20" grpId="0" animBg="1"/>
      <p:bldP spid="22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194375" y="2492896"/>
                <a:ext cx="256099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54984" indent="-554984">
                  <a:buFont typeface="+mj-lt"/>
                  <a:buAutoNum type="arabi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4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375" y="2492896"/>
                <a:ext cx="2560995" cy="1938992"/>
              </a:xfrm>
              <a:prstGeom prst="rect">
                <a:avLst/>
              </a:prstGeom>
              <a:blipFill>
                <a:blip r:embed="rId2"/>
                <a:stretch>
                  <a:fillRect l="-3095" t="-943" b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627784" y="1556792"/>
            <a:ext cx="5694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Stage Two Answers</a:t>
            </a:r>
          </a:p>
        </p:txBody>
      </p:sp>
    </p:spTree>
    <p:extLst>
      <p:ext uri="{BB962C8B-B14F-4D97-AF65-F5344CB8AC3E}">
        <p14:creationId xmlns:p14="http://schemas.microsoft.com/office/powerpoint/2010/main" val="3113676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2, 5, 8, 11, 14…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1101348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1101348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1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1, 6, 11, 16, 21…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576143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576143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2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1, 6, 11, 16, 21…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6447446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6447446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8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4, 10, 16, 22, 28…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0828749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0828749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2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4, 10, 16, 22, 28…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4312757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4312757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3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-2, 5, 12, 19, 26…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4454577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4454577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7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</a:t>
                </a:r>
              </a:p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-2, 5, 12, 19, 26…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63" y="1645935"/>
                <a:ext cx="8216694" cy="990977"/>
              </a:xfrm>
              <a:prstGeom prst="rect">
                <a:avLst/>
              </a:prstGeom>
              <a:blipFill>
                <a:blip r:embed="rId2"/>
                <a:stretch>
                  <a:fillRect t="-4294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6341533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7−2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980B0A60-CC5F-46C5-B63A-2672E4D20B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6341533"/>
                  </p:ext>
                </p:extLst>
              </p:nvPr>
            </p:nvGraphicFramePr>
            <p:xfrm>
              <a:off x="972000" y="3284984"/>
              <a:ext cx="720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0">
                      <a:extLst>
                        <a:ext uri="{9D8B030D-6E8A-4147-A177-3AD203B41FA5}">
                          <a16:colId xmlns:a16="http://schemas.microsoft.com/office/drawing/2014/main" val="3476155809"/>
                        </a:ext>
                      </a:extLst>
                    </a:gridCol>
                    <a:gridCol w="3600000">
                      <a:extLst>
                        <a:ext uri="{9D8B030D-6E8A-4147-A177-3AD203B41FA5}">
                          <a16:colId xmlns:a16="http://schemas.microsoft.com/office/drawing/2014/main" val="2341534733"/>
                        </a:ext>
                      </a:extLst>
                    </a:gridCol>
                  </a:tblGrid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422" r="-100338" b="-100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422" r="-338" b="-100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1728487"/>
                      </a:ext>
                    </a:extLst>
                  </a:tr>
                  <a:tr h="14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422" r="-100338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422" r="-338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96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F079790B-3D6A-478D-A788-C6A50277E030}"/>
              </a:ext>
            </a:extLst>
          </p:cNvPr>
          <p:cNvSpPr/>
          <p:nvPr/>
        </p:nvSpPr>
        <p:spPr>
          <a:xfrm>
            <a:off x="1065061" y="3403342"/>
            <a:ext cx="536921" cy="5369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48DC22-92EF-40E4-A1F3-5F62534A9CA3}"/>
              </a:ext>
            </a:extLst>
          </p:cNvPr>
          <p:cNvSpPr/>
          <p:nvPr/>
        </p:nvSpPr>
        <p:spPr>
          <a:xfrm>
            <a:off x="4668072" y="3403343"/>
            <a:ext cx="536921" cy="53692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66EC9-9A4E-41FB-9870-9B1EC786661A}"/>
              </a:ext>
            </a:extLst>
          </p:cNvPr>
          <p:cNvSpPr/>
          <p:nvPr/>
        </p:nvSpPr>
        <p:spPr>
          <a:xfrm>
            <a:off x="1065061" y="4790980"/>
            <a:ext cx="536921" cy="53692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18EA07-81B1-4B27-B406-C145E63C9D17}"/>
              </a:ext>
            </a:extLst>
          </p:cNvPr>
          <p:cNvSpPr/>
          <p:nvPr/>
        </p:nvSpPr>
        <p:spPr>
          <a:xfrm>
            <a:off x="4668072" y="4793799"/>
            <a:ext cx="536921" cy="53692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64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1099</Words>
  <Application>Microsoft Office PowerPoint</Application>
  <PresentationFormat>On-screen Show (4:3)</PresentationFormat>
  <Paragraphs>301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16</cp:revision>
  <dcterms:created xsi:type="dcterms:W3CDTF">2015-07-01T12:05:39Z</dcterms:created>
  <dcterms:modified xsi:type="dcterms:W3CDTF">2020-05-18T14:35:25Z</dcterms:modified>
</cp:coreProperties>
</file>