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76" r:id="rId4"/>
    <p:sldId id="259" r:id="rId5"/>
    <p:sldId id="257" r:id="rId6"/>
    <p:sldId id="264" r:id="rId7"/>
    <p:sldId id="269" r:id="rId8"/>
    <p:sldId id="270" r:id="rId9"/>
    <p:sldId id="271" r:id="rId10"/>
    <p:sldId id="274" r:id="rId11"/>
    <p:sldId id="275" r:id="rId12"/>
    <p:sldId id="267" r:id="rId13"/>
    <p:sldId id="261" r:id="rId14"/>
    <p:sldId id="268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4805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25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07 July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Solving Simultaneous Equations</a:t>
            </a:r>
            <a:r>
              <a:rPr lang="en-GB" sz="1600" baseline="0" dirty="0" smtClean="0">
                <a:latin typeface="Comic Sans MS" pitchFamily="66" charset="0"/>
              </a:rPr>
              <a:t> Graphically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07 July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7366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Solve,</a:t>
            </a:r>
            <a:r>
              <a:rPr lang="en-GB" sz="1600" baseline="0" dirty="0" smtClean="0">
                <a:latin typeface="Comic Sans MS" pitchFamily="66" charset="0"/>
              </a:rPr>
              <a:t> equation, graph, linear, graphically, axes/axis, coordinate, gradient, y-intercept, intersect, solution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identify the gradient and y-intercept from the</a:t>
            </a:r>
            <a:r>
              <a:rPr lang="en-GB" sz="1400" baseline="0" dirty="0" smtClean="0">
                <a:latin typeface="Comic Sans MS" pitchFamily="66" charset="0"/>
              </a:rPr>
              <a:t> equation of a graph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sketch straight line graphs using m and c.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solve</a:t>
            </a:r>
            <a:r>
              <a:rPr lang="en-GB" sz="1400" baseline="0" dirty="0" smtClean="0">
                <a:latin typeface="Comic Sans MS" pitchFamily="66" charset="0"/>
              </a:rPr>
              <a:t> simultaneous equations graphically,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Solving Simultaneous Equations</a:t>
            </a:r>
            <a:r>
              <a:rPr lang="en-GB" sz="1600" baseline="0" dirty="0" smtClean="0">
                <a:latin typeface="Comic Sans MS" pitchFamily="66" charset="0"/>
              </a:rPr>
              <a:t> Graphically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Starter</a:t>
            </a:r>
            <a:endParaRPr lang="en-GB" sz="2400" b="1" u="sng" dirty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26040"/>
              </p:ext>
            </p:extLst>
          </p:nvPr>
        </p:nvGraphicFramePr>
        <p:xfrm>
          <a:off x="252000" y="2492896"/>
          <a:ext cx="864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2880000"/>
                <a:gridCol w="28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Equation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Gradient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– in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tercept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3x + 2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3x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-4x + 5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½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2y = 4x + 6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514401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Copy and complete the following table: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3x + 2 and y = 6 – x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5235729" y="2772471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solution is the coordinate where the graphs cross.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123728" y="2924358"/>
            <a:ext cx="2032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(1, 5)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31146" y="2708920"/>
            <a:ext cx="1536998" cy="8094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123726" y="3333686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 x = 1 and y = 5.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924944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Show me a pair of simultaneous equations with a solution at (5, 2).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True/Never/Sometimes:</a:t>
            </a:r>
          </a:p>
          <a:p>
            <a:r>
              <a:rPr lang="en-GB" dirty="0" smtClean="0">
                <a:latin typeface="Comic Sans MS" pitchFamily="66" charset="0"/>
              </a:rPr>
              <a:t>All linear graphs intersect.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916832"/>
            <a:ext cx="5616624" cy="163121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= 4, y = 8			x = -2, y = -6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x = 1, y = 3			x = 4, y = 0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x = 2, y = 1			x = 1, y =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itchFamily="66" charset="0"/>
                  </a:rPr>
                  <a:t>x = 0, y = -2			x = 1, y = 1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 smtClean="0">
                    <a:latin typeface="Comic Sans MS" pitchFamily="66" charset="0"/>
                  </a:rPr>
                  <a:t>x = 4, y = 9			x = 6, y = -6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 smtClean="0">
                    <a:latin typeface="Comic Sans MS" pitchFamily="66" charset="0"/>
                  </a:rPr>
                  <a:t>x = 1, y = 1			x = -1, y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blipFill rotWithShape="1">
                <a:blip r:embed="rId2"/>
                <a:stretch>
                  <a:fillRect l="-428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2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20260"/>
              </p:ext>
            </p:extLst>
          </p:nvPr>
        </p:nvGraphicFramePr>
        <p:xfrm>
          <a:off x="252000" y="2492896"/>
          <a:ext cx="864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2880000"/>
                <a:gridCol w="28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Equation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Gradient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– in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tercept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3x + 2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y = 2x + 7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3x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-4x + 5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-4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y = ½x + 4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½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2y = 4x + 6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122412" marR="122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3691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We are learning to solve simultaneous equations graphically.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16016" y="2191542"/>
            <a:ext cx="1714017" cy="36933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omic Sans MS" pitchFamily="66" charset="0"/>
              </a:rPr>
              <a:t>y</a:t>
            </a:r>
            <a:r>
              <a:rPr lang="en-US" dirty="0">
                <a:latin typeface="Comic Sans MS" pitchFamily="66" charset="0"/>
              </a:rPr>
              <a:t> = </a:t>
            </a: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i="1" dirty="0" smtClean="0">
                <a:latin typeface="Comic Sans MS" pitchFamily="66" charset="0"/>
              </a:rPr>
              <a:t>x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+ </a:t>
            </a:r>
            <a:r>
              <a:rPr lang="en-US" dirty="0" smtClean="0">
                <a:latin typeface="Comic Sans MS" pitchFamily="66" charset="0"/>
              </a:rPr>
              <a:t>c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>
            <a:stCxn id="11" idx="0"/>
          </p:cNvCxnSpPr>
          <p:nvPr/>
        </p:nvCxnSpPr>
        <p:spPr bwMode="auto">
          <a:xfrm flipV="1">
            <a:off x="4164537" y="2647930"/>
            <a:ext cx="1271559" cy="87511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stCxn id="12" idx="0"/>
          </p:cNvCxnSpPr>
          <p:nvPr/>
        </p:nvCxnSpPr>
        <p:spPr bwMode="auto">
          <a:xfrm flipH="1" flipV="1">
            <a:off x="6084168" y="2636912"/>
            <a:ext cx="536860" cy="8861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3099517" y="3523044"/>
            <a:ext cx="2130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 is the gradient, or the slope of the graph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56008" y="3523044"/>
            <a:ext cx="2130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is the y-intercept, or where the graph cuts the y-axis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11967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Remember: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2x + 1 and y = 3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by sketching y = 2x + 1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02687" y="4626649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3728" y="2726770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at 1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23727" y="3453359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every 1 across, go up 2.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6066677" y="4175648"/>
            <a:ext cx="0" cy="493451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066677" y="417564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78645" y="4677963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354709" y="3599584"/>
            <a:ext cx="0" cy="576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6354709" y="3599584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570733" y="309552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/>
          <p:cNvSpPr/>
          <p:nvPr/>
        </p:nvSpPr>
        <p:spPr bwMode="auto">
          <a:xfrm>
            <a:off x="5990719" y="409969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21836" y="352546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498725" y="2973978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7" y="4132234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38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15" grpId="0" animBg="1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2x + 1 and y = 3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Now sketch y = 3.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3728" y="2465513"/>
            <a:ext cx="20323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This means that for every value of x, y = 3.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23727" y="3453359"/>
            <a:ext cx="20323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Find 3 on the y axis and draw a horizontal line through it.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004588" y="4161875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 bwMode="auto">
          <a:xfrm>
            <a:off x="5702687" y="4085917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64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2x + 1 and y = 3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solution is the coordinate where the graphs cross.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3728" y="2924358"/>
            <a:ext cx="2032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(1, 3)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004588" y="4161875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>
          <a:xfrm>
            <a:off x="4331146" y="2708920"/>
            <a:ext cx="1609006" cy="130243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123726" y="3333686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 x = 1 and y = 3.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7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3x + 2 and y = 6 – x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by sketching y = 3x + 2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02687" y="4346415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3728" y="2726770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at 2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23727" y="3453359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every 1 across, go up 3.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>
            <a:endCxn id="15" idx="5"/>
          </p:cNvCxnSpPr>
          <p:nvPr/>
        </p:nvCxnSpPr>
        <p:spPr bwMode="auto">
          <a:xfrm flipV="1">
            <a:off x="6061118" y="3655134"/>
            <a:ext cx="25857" cy="767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033265" y="360802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78645" y="4422373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endCxn id="16" idx="4"/>
          </p:cNvCxnSpPr>
          <p:nvPr/>
        </p:nvCxnSpPr>
        <p:spPr bwMode="auto">
          <a:xfrm flipH="1" flipV="1">
            <a:off x="6304142" y="2860836"/>
            <a:ext cx="17155" cy="765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/>
          <p:cNvSpPr/>
          <p:nvPr/>
        </p:nvSpPr>
        <p:spPr bwMode="auto">
          <a:xfrm>
            <a:off x="5957307" y="352546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28184" y="270892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7" y="4132234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400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15" grpId="0" animBg="1"/>
      <p:bldP spid="16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7533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Solve the simultaneous equations y = 3x + 2 and y = 6 – x graphically: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5202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Now sketch y = 6 – x.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3727" y="2449305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at 6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23726" y="3158710"/>
            <a:ext cx="2232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every 1 across, go down 1.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8" y="3933056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724128" y="3242848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6068616" y="3318807"/>
            <a:ext cx="0" cy="31682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056434" y="360499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5780584" y="3318806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344466" y="3604998"/>
            <a:ext cx="0" cy="2880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408204" y="3861188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624228" y="3861188"/>
            <a:ext cx="0" cy="28789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5992658" y="352904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268508" y="3782051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548270" y="4102781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 flipV="1">
            <a:off x="5235729" y="2772471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46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  <p:bldP spid="17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441</Words>
  <Application>Microsoft Office PowerPoint</Application>
  <PresentationFormat>On-screen Show (4:3)</PresentationFormat>
  <Paragraphs>93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GLOVER D</cp:lastModifiedBy>
  <cp:revision>22</cp:revision>
  <dcterms:created xsi:type="dcterms:W3CDTF">2015-07-01T12:05:39Z</dcterms:created>
  <dcterms:modified xsi:type="dcterms:W3CDTF">2015-07-07T09:25:29Z</dcterms:modified>
</cp:coreProperties>
</file>