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7" r:id="rId2"/>
  </p:sldMasterIdLst>
  <p:notesMasterIdLst>
    <p:notesMasterId r:id="rId10"/>
  </p:notesMasterIdLst>
  <p:sldIdLst>
    <p:sldId id="264" r:id="rId3"/>
    <p:sldId id="268" r:id="rId4"/>
    <p:sldId id="267" r:id="rId5"/>
    <p:sldId id="270" r:id="rId6"/>
    <p:sldId id="271" r:id="rId7"/>
    <p:sldId id="266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Short Hand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52587-B1AA-49AE-B139-91E7CFBA1D3C}" v="512" dt="2020-06-06T12:35:06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555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6C52587-B1AA-49AE-B139-91E7CFBA1D3C}"/>
    <pc:docChg chg="undo custSel addSld delSld modSld sldOrd modMainMaster">
      <pc:chgData name="Danielle" userId="e2554c37-e717-43a0-ba79-1183ca921ccd" providerId="ADAL" clId="{B6C52587-B1AA-49AE-B139-91E7CFBA1D3C}" dt="2020-06-06T12:35:06.742" v="1064" actId="1035"/>
      <pc:docMkLst>
        <pc:docMk/>
      </pc:docMkLst>
      <pc:sldChg chg="del">
        <pc:chgData name="Danielle" userId="e2554c37-e717-43a0-ba79-1183ca921ccd" providerId="ADAL" clId="{B6C52587-B1AA-49AE-B139-91E7CFBA1D3C}" dt="2020-06-06T12:31:00.889" v="986" actId="47"/>
        <pc:sldMkLst>
          <pc:docMk/>
          <pc:sldMk cId="0" sldId="256"/>
        </pc:sldMkLst>
      </pc:sldChg>
      <pc:sldChg chg="del">
        <pc:chgData name="Danielle" userId="e2554c37-e717-43a0-ba79-1183ca921ccd" providerId="ADAL" clId="{B6C52587-B1AA-49AE-B139-91E7CFBA1D3C}" dt="2020-06-06T12:04:26.677" v="658" actId="47"/>
        <pc:sldMkLst>
          <pc:docMk/>
          <pc:sldMk cId="0" sldId="257"/>
        </pc:sldMkLst>
      </pc:sldChg>
      <pc:sldChg chg="del">
        <pc:chgData name="Danielle" userId="e2554c37-e717-43a0-ba79-1183ca921ccd" providerId="ADAL" clId="{B6C52587-B1AA-49AE-B139-91E7CFBA1D3C}" dt="2020-06-06T12:18:36.065" v="809" actId="47"/>
        <pc:sldMkLst>
          <pc:docMk/>
          <pc:sldMk cId="0" sldId="263"/>
        </pc:sldMkLst>
      </pc:sldChg>
      <pc:sldChg chg="addSp delSp modSp mod modAnim">
        <pc:chgData name="Danielle" userId="e2554c37-e717-43a0-ba79-1183ca921ccd" providerId="ADAL" clId="{B6C52587-B1AA-49AE-B139-91E7CFBA1D3C}" dt="2020-06-05T21:02:05.940" v="148" actId="20577"/>
        <pc:sldMkLst>
          <pc:docMk/>
          <pc:sldMk cId="0" sldId="264"/>
        </pc:sldMkLst>
        <pc:spChg chg="add mod">
          <ac:chgData name="Danielle" userId="e2554c37-e717-43a0-ba79-1183ca921ccd" providerId="ADAL" clId="{B6C52587-B1AA-49AE-B139-91E7CFBA1D3C}" dt="2020-06-05T21:02:05.940" v="148" actId="20577"/>
          <ac:spMkLst>
            <pc:docMk/>
            <pc:sldMk cId="0" sldId="264"/>
            <ac:spMk id="2" creationId="{B08957A2-916E-4BEE-A99A-78DE9D9EBD85}"/>
          </ac:spMkLst>
        </pc:spChg>
        <pc:spChg chg="mod">
          <ac:chgData name="Danielle" userId="e2554c37-e717-43a0-ba79-1183ca921ccd" providerId="ADAL" clId="{B6C52587-B1AA-49AE-B139-91E7CFBA1D3C}" dt="2020-06-05T21:00:33.046" v="97" actId="14100"/>
          <ac:spMkLst>
            <pc:docMk/>
            <pc:sldMk cId="0" sldId="264"/>
            <ac:spMk id="12" creationId="{E0A9D024-729C-4AE5-85ED-62644741B2C3}"/>
          </ac:spMkLst>
        </pc:spChg>
        <pc:spChg chg="mod">
          <ac:chgData name="Danielle" userId="e2554c37-e717-43a0-ba79-1183ca921ccd" providerId="ADAL" clId="{B6C52587-B1AA-49AE-B139-91E7CFBA1D3C}" dt="2020-06-05T21:01:08.719" v="137" actId="1036"/>
          <ac:spMkLst>
            <pc:docMk/>
            <pc:sldMk cId="0" sldId="264"/>
            <ac:spMk id="15" creationId="{9ACBE03D-024F-45D5-8A10-14D88A7DD076}"/>
          </ac:spMkLst>
        </pc:spChg>
        <pc:spChg chg="mod">
          <ac:chgData name="Danielle" userId="e2554c37-e717-43a0-ba79-1183ca921ccd" providerId="ADAL" clId="{B6C52587-B1AA-49AE-B139-91E7CFBA1D3C}" dt="2020-06-05T21:01:29.288" v="142" actId="1076"/>
          <ac:spMkLst>
            <pc:docMk/>
            <pc:sldMk cId="0" sldId="264"/>
            <ac:spMk id="18" creationId="{FCEEA9DD-366A-4DB9-ADB6-55A77E136CED}"/>
          </ac:spMkLst>
        </pc:spChg>
        <pc:spChg chg="del">
          <ac:chgData name="Danielle" userId="e2554c37-e717-43a0-ba79-1183ca921ccd" providerId="ADAL" clId="{B6C52587-B1AA-49AE-B139-91E7CFBA1D3C}" dt="2020-06-05T20:58:11.250" v="0" actId="478"/>
          <ac:spMkLst>
            <pc:docMk/>
            <pc:sldMk cId="0" sldId="264"/>
            <ac:spMk id="9218" creationId="{9FF183A3-1803-475F-85F8-E77028FD8E5E}"/>
          </ac:spMkLst>
        </pc:spChg>
        <pc:spChg chg="del">
          <ac:chgData name="Danielle" userId="e2554c37-e717-43a0-ba79-1183ca921ccd" providerId="ADAL" clId="{B6C52587-B1AA-49AE-B139-91E7CFBA1D3C}" dt="2020-06-05T20:58:11.250" v="0" actId="478"/>
          <ac:spMkLst>
            <pc:docMk/>
            <pc:sldMk cId="0" sldId="264"/>
            <ac:spMk id="9219" creationId="{E2683B9C-CD13-4093-84EB-EA665CA1B296}"/>
          </ac:spMkLst>
        </pc:spChg>
        <pc:spChg chg="del">
          <ac:chgData name="Danielle" userId="e2554c37-e717-43a0-ba79-1183ca921ccd" providerId="ADAL" clId="{B6C52587-B1AA-49AE-B139-91E7CFBA1D3C}" dt="2020-06-05T20:59:27.711" v="85" actId="478"/>
          <ac:spMkLst>
            <pc:docMk/>
            <pc:sldMk cId="0" sldId="264"/>
            <ac:spMk id="9220" creationId="{43A7786A-14D1-4DE7-9AF9-5215D689DA6E}"/>
          </ac:spMkLst>
        </pc:spChg>
        <pc:spChg chg="del">
          <ac:chgData name="Danielle" userId="e2554c37-e717-43a0-ba79-1183ca921ccd" providerId="ADAL" clId="{B6C52587-B1AA-49AE-B139-91E7CFBA1D3C}" dt="2020-06-05T20:59:27.711" v="85" actId="478"/>
          <ac:spMkLst>
            <pc:docMk/>
            <pc:sldMk cId="0" sldId="264"/>
            <ac:spMk id="9221" creationId="{AAF9738A-E3EF-48F9-B533-9A300A39116F}"/>
          </ac:spMkLst>
        </pc:spChg>
        <pc:spChg chg="del">
          <ac:chgData name="Danielle" userId="e2554c37-e717-43a0-ba79-1183ca921ccd" providerId="ADAL" clId="{B6C52587-B1AA-49AE-B139-91E7CFBA1D3C}" dt="2020-06-05T20:59:27.711" v="85" actId="478"/>
          <ac:spMkLst>
            <pc:docMk/>
            <pc:sldMk cId="0" sldId="264"/>
            <ac:spMk id="9222" creationId="{02FECF0A-0A46-42B4-9DF7-9CC1A8DD9994}"/>
          </ac:spMkLst>
        </pc:spChg>
        <pc:cxnChg chg="mod">
          <ac:chgData name="Danielle" userId="e2554c37-e717-43a0-ba79-1183ca921ccd" providerId="ADAL" clId="{B6C52587-B1AA-49AE-B139-91E7CFBA1D3C}" dt="2020-06-05T20:59:51.575" v="88" actId="1582"/>
          <ac:cxnSpMkLst>
            <pc:docMk/>
            <pc:sldMk cId="0" sldId="264"/>
            <ac:cxnSpMk id="10" creationId="{207C5C28-47DC-4533-A4D7-3BFB217B9685}"/>
          </ac:cxnSpMkLst>
        </pc:cxnChg>
        <pc:cxnChg chg="mod">
          <ac:chgData name="Danielle" userId="e2554c37-e717-43a0-ba79-1183ca921ccd" providerId="ADAL" clId="{B6C52587-B1AA-49AE-B139-91E7CFBA1D3C}" dt="2020-06-05T21:00:03.102" v="92" actId="1076"/>
          <ac:cxnSpMkLst>
            <pc:docMk/>
            <pc:sldMk cId="0" sldId="264"/>
            <ac:cxnSpMk id="11" creationId="{631D1B49-0F60-42F7-AB32-957534E81FC2}"/>
          </ac:cxnSpMkLst>
        </pc:cxnChg>
        <pc:cxnChg chg="mod">
          <ac:chgData name="Danielle" userId="e2554c37-e717-43a0-ba79-1183ca921ccd" providerId="ADAL" clId="{B6C52587-B1AA-49AE-B139-91E7CFBA1D3C}" dt="2020-06-05T21:01:08.719" v="137" actId="1036"/>
          <ac:cxnSpMkLst>
            <pc:docMk/>
            <pc:sldMk cId="0" sldId="264"/>
            <ac:cxnSpMk id="13" creationId="{86E41D9B-DF3E-4FE7-9965-7692867C8259}"/>
          </ac:cxnSpMkLst>
        </pc:cxnChg>
        <pc:cxnChg chg="mod">
          <ac:chgData name="Danielle" userId="e2554c37-e717-43a0-ba79-1183ca921ccd" providerId="ADAL" clId="{B6C52587-B1AA-49AE-B139-91E7CFBA1D3C}" dt="2020-06-05T21:01:08.719" v="137" actId="1036"/>
          <ac:cxnSpMkLst>
            <pc:docMk/>
            <pc:sldMk cId="0" sldId="264"/>
            <ac:cxnSpMk id="14" creationId="{A456508A-85C0-44E9-ABF9-93A93CA922E6}"/>
          </ac:cxnSpMkLst>
        </pc:cxnChg>
        <pc:cxnChg chg="mod">
          <ac:chgData name="Danielle" userId="e2554c37-e717-43a0-ba79-1183ca921ccd" providerId="ADAL" clId="{B6C52587-B1AA-49AE-B139-91E7CFBA1D3C}" dt="2020-06-05T21:01:29.288" v="142" actId="1076"/>
          <ac:cxnSpMkLst>
            <pc:docMk/>
            <pc:sldMk cId="0" sldId="264"/>
            <ac:cxnSpMk id="16" creationId="{5D92FF28-5813-4DFC-941E-6C7D8BCE46D8}"/>
          </ac:cxnSpMkLst>
        </pc:cxnChg>
        <pc:cxnChg chg="mod">
          <ac:chgData name="Danielle" userId="e2554c37-e717-43a0-ba79-1183ca921ccd" providerId="ADAL" clId="{B6C52587-B1AA-49AE-B139-91E7CFBA1D3C}" dt="2020-06-05T21:01:29.288" v="142" actId="1076"/>
          <ac:cxnSpMkLst>
            <pc:docMk/>
            <pc:sldMk cId="0" sldId="264"/>
            <ac:cxnSpMk id="17" creationId="{678C6921-59D3-4A44-AC89-6750D410ABDA}"/>
          </ac:cxnSpMkLst>
        </pc:cxnChg>
      </pc:sldChg>
      <pc:sldChg chg="addSp delSp modSp mod">
        <pc:chgData name="Danielle" userId="e2554c37-e717-43a0-ba79-1183ca921ccd" providerId="ADAL" clId="{B6C52587-B1AA-49AE-B139-91E7CFBA1D3C}" dt="2020-06-06T12:34:50.332" v="1058" actId="1076"/>
        <pc:sldMkLst>
          <pc:docMk/>
          <pc:sldMk cId="0" sldId="265"/>
        </pc:sldMkLst>
        <pc:spChg chg="add del mod">
          <ac:chgData name="Danielle" userId="e2554c37-e717-43a0-ba79-1183ca921ccd" providerId="ADAL" clId="{B6C52587-B1AA-49AE-B139-91E7CFBA1D3C}" dt="2020-06-06T12:33:32.164" v="1025" actId="478"/>
          <ac:spMkLst>
            <pc:docMk/>
            <pc:sldMk cId="0" sldId="265"/>
            <ac:spMk id="20" creationId="{F326CFCB-DB38-43E1-87F5-51DB38E8B186}"/>
          </ac:spMkLst>
        </pc:spChg>
        <pc:spChg chg="add del mod">
          <ac:chgData name="Danielle" userId="e2554c37-e717-43a0-ba79-1183ca921ccd" providerId="ADAL" clId="{B6C52587-B1AA-49AE-B139-91E7CFBA1D3C}" dt="2020-06-06T12:33:02.763" v="1013" actId="478"/>
          <ac:spMkLst>
            <pc:docMk/>
            <pc:sldMk cId="0" sldId="265"/>
            <ac:spMk id="21" creationId="{34D595FD-4A60-4F8E-8CDE-ECC8E198A202}"/>
          </ac:spMkLst>
        </pc:spChg>
        <pc:spChg chg="del mod">
          <ac:chgData name="Danielle" userId="e2554c37-e717-43a0-ba79-1183ca921ccd" providerId="ADAL" clId="{B6C52587-B1AA-49AE-B139-91E7CFBA1D3C}" dt="2020-06-06T12:32:22.773" v="1004" actId="478"/>
          <ac:spMkLst>
            <pc:docMk/>
            <pc:sldMk cId="0" sldId="265"/>
            <ac:spMk id="22" creationId="{5949DE31-BB39-4DA4-ADA6-45A9EAA9D222}"/>
          </ac:spMkLst>
        </pc:spChg>
        <pc:spChg chg="del mod">
          <ac:chgData name="Danielle" userId="e2554c37-e717-43a0-ba79-1183ca921ccd" providerId="ADAL" clId="{B6C52587-B1AA-49AE-B139-91E7CFBA1D3C}" dt="2020-06-06T12:33:04.293" v="1014" actId="478"/>
          <ac:spMkLst>
            <pc:docMk/>
            <pc:sldMk cId="0" sldId="265"/>
            <ac:spMk id="23" creationId="{ADB2A2DC-509C-4129-89B5-AC5720B27C54}"/>
          </ac:spMkLst>
        </pc:spChg>
        <pc:spChg chg="add del mod">
          <ac:chgData name="Danielle" userId="e2554c37-e717-43a0-ba79-1183ca921ccd" providerId="ADAL" clId="{B6C52587-B1AA-49AE-B139-91E7CFBA1D3C}" dt="2020-06-06T12:33:32.164" v="1025" actId="478"/>
          <ac:spMkLst>
            <pc:docMk/>
            <pc:sldMk cId="0" sldId="265"/>
            <ac:spMk id="28" creationId="{E938EE7F-0A27-48CA-9C91-78D5CDC738D9}"/>
          </ac:spMkLst>
        </pc:spChg>
        <pc:spChg chg="add del mod">
          <ac:chgData name="Danielle" userId="e2554c37-e717-43a0-ba79-1183ca921ccd" providerId="ADAL" clId="{B6C52587-B1AA-49AE-B139-91E7CFBA1D3C}" dt="2020-06-06T12:33:01.123" v="1012" actId="478"/>
          <ac:spMkLst>
            <pc:docMk/>
            <pc:sldMk cId="0" sldId="265"/>
            <ac:spMk id="29" creationId="{607711AF-638C-4F94-99E4-A597CC09F78E}"/>
          </ac:spMkLst>
        </pc:spChg>
        <pc:spChg chg="add 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33" creationId="{12EB3291-BB9C-45ED-9E2B-E2719F579DD7}"/>
          </ac:spMkLst>
        </pc:spChg>
        <pc:spChg chg="add 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34" creationId="{73686E6B-7899-4567-96B6-B8D0DD0F0C24}"/>
          </ac:spMkLst>
        </pc:spChg>
        <pc:spChg chg="del mod">
          <ac:chgData name="Danielle" userId="e2554c37-e717-43a0-ba79-1183ca921ccd" providerId="ADAL" clId="{B6C52587-B1AA-49AE-B139-91E7CFBA1D3C}" dt="2020-06-06T12:33:51.652" v="1031" actId="478"/>
          <ac:spMkLst>
            <pc:docMk/>
            <pc:sldMk cId="0" sldId="265"/>
            <ac:spMk id="17410" creationId="{A7BC35D3-9533-4BBA-8ADF-D01449DFFC73}"/>
          </ac:spMkLst>
        </pc:spChg>
        <pc:spChg chg="mod">
          <ac:chgData name="Danielle" userId="e2554c37-e717-43a0-ba79-1183ca921ccd" providerId="ADAL" clId="{B6C52587-B1AA-49AE-B139-91E7CFBA1D3C}" dt="2020-06-06T12:34:26.570" v="1053" actId="20577"/>
          <ac:spMkLst>
            <pc:docMk/>
            <pc:sldMk cId="0" sldId="265"/>
            <ac:spMk id="17411" creationId="{E7D29FD5-24BE-4C5B-AEA1-F3E3186254C3}"/>
          </ac:spMkLst>
        </pc:spChg>
        <pc:spChg chg="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17416" creationId="{BDEC2D5A-8CC3-45A4-8272-F398347122D4}"/>
          </ac:spMkLst>
        </pc:spChg>
        <pc:spChg chg="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17417" creationId="{752E63BC-E51F-4EEB-96B4-945F1552E01E}"/>
          </ac:spMkLst>
        </pc:spChg>
        <pc:spChg chg="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17418" creationId="{AA70C846-0EA3-4C56-8285-98F8C68597E5}"/>
          </ac:spMkLst>
        </pc:spChg>
        <pc:spChg chg="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17421" creationId="{330D092B-B388-484C-9944-DDB891FEFCE1}"/>
          </ac:spMkLst>
        </pc:spChg>
        <pc:spChg chg="mod">
          <ac:chgData name="Danielle" userId="e2554c37-e717-43a0-ba79-1183ca921ccd" providerId="ADAL" clId="{B6C52587-B1AA-49AE-B139-91E7CFBA1D3C}" dt="2020-06-06T12:34:50.332" v="1058" actId="1076"/>
          <ac:spMkLst>
            <pc:docMk/>
            <pc:sldMk cId="0" sldId="265"/>
            <ac:spMk id="17422" creationId="{6C1369F7-450A-491E-9F53-8F2F96F7FE9B}"/>
          </ac:spMkLst>
        </pc:spChg>
        <pc:spChg chg="del mod">
          <ac:chgData name="Danielle" userId="e2554c37-e717-43a0-ba79-1183ca921ccd" providerId="ADAL" clId="{B6C52587-B1AA-49AE-B139-91E7CFBA1D3C}" dt="2020-06-06T12:34:17.442" v="1049" actId="478"/>
          <ac:spMkLst>
            <pc:docMk/>
            <pc:sldMk cId="0" sldId="265"/>
            <ac:spMk id="17423" creationId="{C189AB0A-2FAB-4451-9E2A-5CA93DBC34C6}"/>
          </ac:spMkLst>
        </pc:spChg>
        <pc:grpChg chg="add mod">
          <ac:chgData name="Danielle" userId="e2554c37-e717-43a0-ba79-1183ca921ccd" providerId="ADAL" clId="{B6C52587-B1AA-49AE-B139-91E7CFBA1D3C}" dt="2020-06-06T12:34:50.332" v="1058" actId="1076"/>
          <ac:grpSpMkLst>
            <pc:docMk/>
            <pc:sldMk cId="0" sldId="265"/>
            <ac:grpSpMk id="2" creationId="{2A50E923-52ED-400F-B3BE-6BAC25FC4C32}"/>
          </ac:grpSpMkLst>
        </pc:grpChg>
        <pc:cxnChg chg="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6" creationId="{0B00580A-B06C-4570-B241-B97DC3190E44}"/>
          </ac:cxnSpMkLst>
        </pc:cxnChg>
        <pc:cxnChg chg="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7" creationId="{8C93914E-7779-49E4-8DFE-5F1F44241330}"/>
          </ac:cxnSpMkLst>
        </pc:cxnChg>
        <pc:cxnChg chg="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15" creationId="{3A38BCC1-6074-4277-B60D-C6DE4877F9AC}"/>
          </ac:cxnSpMkLst>
        </pc:cxnChg>
        <pc:cxnChg chg="add del mod">
          <ac:chgData name="Danielle" userId="e2554c37-e717-43a0-ba79-1183ca921ccd" providerId="ADAL" clId="{B6C52587-B1AA-49AE-B139-91E7CFBA1D3C}" dt="2020-06-06T12:31:28.939" v="991" actId="478"/>
          <ac:cxnSpMkLst>
            <pc:docMk/>
            <pc:sldMk cId="0" sldId="265"/>
            <ac:cxnSpMk id="16" creationId="{7B96A5C5-5A4E-4F24-B413-1D6329C6BF5C}"/>
          </ac:cxnSpMkLst>
        </pc:cxnChg>
        <pc:cxnChg chg="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17" creationId="{93C5E842-E2D9-489B-982C-E53B911E553A}"/>
          </ac:cxnSpMkLst>
        </pc:cxnChg>
        <pc:cxnChg chg="add del mod">
          <ac:chgData name="Danielle" userId="e2554c37-e717-43a0-ba79-1183ca921ccd" providerId="ADAL" clId="{B6C52587-B1AA-49AE-B139-91E7CFBA1D3C}" dt="2020-06-06T12:31:31.188" v="992" actId="478"/>
          <ac:cxnSpMkLst>
            <pc:docMk/>
            <pc:sldMk cId="0" sldId="265"/>
            <ac:cxnSpMk id="18" creationId="{A7D2FD08-6468-4162-9543-5C6B21C830E8}"/>
          </ac:cxnSpMkLst>
        </pc:cxnChg>
        <pc:cxnChg chg="add del mod">
          <ac:chgData name="Danielle" userId="e2554c37-e717-43a0-ba79-1183ca921ccd" providerId="ADAL" clId="{B6C52587-B1AA-49AE-B139-91E7CFBA1D3C}" dt="2020-06-06T12:31:33.091" v="994" actId="478"/>
          <ac:cxnSpMkLst>
            <pc:docMk/>
            <pc:sldMk cId="0" sldId="265"/>
            <ac:cxnSpMk id="19" creationId="{D2B50D70-DF65-4BF0-8677-D9CFE93F658E}"/>
          </ac:cxnSpMkLst>
        </pc:cxnChg>
        <pc:cxnChg chg="add del mod">
          <ac:chgData name="Danielle" userId="e2554c37-e717-43a0-ba79-1183ca921ccd" providerId="ADAL" clId="{B6C52587-B1AA-49AE-B139-91E7CFBA1D3C}" dt="2020-06-06T12:31:59.203" v="998" actId="478"/>
          <ac:cxnSpMkLst>
            <pc:docMk/>
            <pc:sldMk cId="0" sldId="265"/>
            <ac:cxnSpMk id="24" creationId="{1B5AA3F0-7A67-4F86-9E18-00B96E86E13D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25" creationId="{66A0AE94-0BA1-492E-ADD6-735E954AFA0A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26" creationId="{89A50B0A-8532-4F80-8EEE-9ADFDFDE9974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27" creationId="{BE37B95B-2647-4DCD-AE5D-B8BE9AB267DB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30" creationId="{6DAE4FA7-30F0-4ED5-B3DE-CE76ACF14621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31" creationId="{7BFF6CC8-F20C-462F-9577-DB5B81EFD2EC}"/>
          </ac:cxnSpMkLst>
        </pc:cxnChg>
        <pc:cxnChg chg="add mod">
          <ac:chgData name="Danielle" userId="e2554c37-e717-43a0-ba79-1183ca921ccd" providerId="ADAL" clId="{B6C52587-B1AA-49AE-B139-91E7CFBA1D3C}" dt="2020-06-06T12:34:50.332" v="1058" actId="1076"/>
          <ac:cxnSpMkLst>
            <pc:docMk/>
            <pc:sldMk cId="0" sldId="265"/>
            <ac:cxnSpMk id="32" creationId="{81EEE587-1D2A-47A5-A216-087769FAE2C7}"/>
          </ac:cxnSpMkLst>
        </pc:cxnChg>
      </pc:sldChg>
      <pc:sldChg chg="modSp">
        <pc:chgData name="Danielle" userId="e2554c37-e717-43a0-ba79-1183ca921ccd" providerId="ADAL" clId="{B6C52587-B1AA-49AE-B139-91E7CFBA1D3C}" dt="2020-06-06T12:35:06.742" v="1064" actId="1035"/>
        <pc:sldMkLst>
          <pc:docMk/>
          <pc:sldMk cId="0" sldId="266"/>
        </pc:sldMkLst>
        <pc:spChg chg="mod">
          <ac:chgData name="Danielle" userId="e2554c37-e717-43a0-ba79-1183ca921ccd" providerId="ADAL" clId="{B6C52587-B1AA-49AE-B139-91E7CFBA1D3C}" dt="2020-06-06T12:35:06.742" v="1064" actId="1035"/>
          <ac:spMkLst>
            <pc:docMk/>
            <pc:sldMk cId="0" sldId="266"/>
            <ac:spMk id="18" creationId="{2F98BA95-FA4E-4742-9BB0-83F4E4D9DCF4}"/>
          </ac:spMkLst>
        </pc:spChg>
      </pc:sldChg>
      <pc:sldChg chg="addSp delSp modSp new mod modAnim">
        <pc:chgData name="Danielle" userId="e2554c37-e717-43a0-ba79-1183ca921ccd" providerId="ADAL" clId="{B6C52587-B1AA-49AE-B139-91E7CFBA1D3C}" dt="2020-06-05T21:24:17.723" v="657"/>
        <pc:sldMkLst>
          <pc:docMk/>
          <pc:sldMk cId="2608311485" sldId="267"/>
        </pc:sldMkLst>
        <pc:spChg chg="del">
          <ac:chgData name="Danielle" userId="e2554c37-e717-43a0-ba79-1183ca921ccd" providerId="ADAL" clId="{B6C52587-B1AA-49AE-B139-91E7CFBA1D3C}" dt="2020-06-05T21:02:29.601" v="150" actId="478"/>
          <ac:spMkLst>
            <pc:docMk/>
            <pc:sldMk cId="2608311485" sldId="267"/>
            <ac:spMk id="2" creationId="{5121E89E-9AB0-4DF9-AD60-13ED7B8C0DBC}"/>
          </ac:spMkLst>
        </pc:spChg>
        <pc:spChg chg="del">
          <ac:chgData name="Danielle" userId="e2554c37-e717-43a0-ba79-1183ca921ccd" providerId="ADAL" clId="{B6C52587-B1AA-49AE-B139-91E7CFBA1D3C}" dt="2020-06-05T21:02:29.601" v="150" actId="478"/>
          <ac:spMkLst>
            <pc:docMk/>
            <pc:sldMk cId="2608311485" sldId="267"/>
            <ac:spMk id="3" creationId="{6AC7BEA1-10C8-4369-B34D-34573F612B88}"/>
          </ac:spMkLst>
        </pc:spChg>
        <pc:spChg chg="add del mod">
          <ac:chgData name="Danielle" userId="e2554c37-e717-43a0-ba79-1183ca921ccd" providerId="ADAL" clId="{B6C52587-B1AA-49AE-B139-91E7CFBA1D3C}" dt="2020-06-05T21:04:11.173" v="175"/>
          <ac:spMkLst>
            <pc:docMk/>
            <pc:sldMk cId="2608311485" sldId="267"/>
            <ac:spMk id="4" creationId="{92B42BBB-AEDF-4279-A424-615B9DA7FDA7}"/>
          </ac:spMkLst>
        </pc:spChg>
        <pc:spChg chg="add del mod">
          <ac:chgData name="Danielle" userId="e2554c37-e717-43a0-ba79-1183ca921ccd" providerId="ADAL" clId="{B6C52587-B1AA-49AE-B139-91E7CFBA1D3C}" dt="2020-06-05T21:04:47.722" v="182" actId="478"/>
          <ac:spMkLst>
            <pc:docMk/>
            <pc:sldMk cId="2608311485" sldId="267"/>
            <ac:spMk id="5" creationId="{1ECA94F5-D0A4-4BBF-9F93-9325BCE7FA93}"/>
          </ac:spMkLst>
        </pc:spChg>
        <pc:spChg chg="add mod">
          <ac:chgData name="Danielle" userId="e2554c37-e717-43a0-ba79-1183ca921ccd" providerId="ADAL" clId="{B6C52587-B1AA-49AE-B139-91E7CFBA1D3C}" dt="2020-06-05T21:09:14.208" v="504" actId="20577"/>
          <ac:spMkLst>
            <pc:docMk/>
            <pc:sldMk cId="2608311485" sldId="267"/>
            <ac:spMk id="6" creationId="{475E97E7-E635-4B41-B7F5-CBDC680ECB78}"/>
          </ac:spMkLst>
        </pc:spChg>
        <pc:spChg chg="add mod">
          <ac:chgData name="Danielle" userId="e2554c37-e717-43a0-ba79-1183ca921ccd" providerId="ADAL" clId="{B6C52587-B1AA-49AE-B139-91E7CFBA1D3C}" dt="2020-06-05T21:11:34.814" v="561" actId="20577"/>
          <ac:spMkLst>
            <pc:docMk/>
            <pc:sldMk cId="2608311485" sldId="267"/>
            <ac:spMk id="7" creationId="{D1547524-EA68-4761-9C44-5F73FF76C889}"/>
          </ac:spMkLst>
        </pc:spChg>
        <pc:spChg chg="add mod">
          <ac:chgData name="Danielle" userId="e2554c37-e717-43a0-ba79-1183ca921ccd" providerId="ADAL" clId="{B6C52587-B1AA-49AE-B139-91E7CFBA1D3C}" dt="2020-06-05T21:13:25.661" v="577" actId="1076"/>
          <ac:spMkLst>
            <pc:docMk/>
            <pc:sldMk cId="2608311485" sldId="267"/>
            <ac:spMk id="10" creationId="{39F00890-2F27-4349-8C5A-9A7BF6CA7267}"/>
          </ac:spMkLst>
        </pc:spChg>
        <pc:spChg chg="add mod">
          <ac:chgData name="Danielle" userId="e2554c37-e717-43a0-ba79-1183ca921ccd" providerId="ADAL" clId="{B6C52587-B1AA-49AE-B139-91E7CFBA1D3C}" dt="2020-06-05T21:13:45.742" v="583" actId="1076"/>
          <ac:spMkLst>
            <pc:docMk/>
            <pc:sldMk cId="2608311485" sldId="267"/>
            <ac:spMk id="11" creationId="{2414CFE9-A1B6-493D-A4AF-FF1664CA1873}"/>
          </ac:spMkLst>
        </pc:spChg>
        <pc:spChg chg="add mod">
          <ac:chgData name="Danielle" userId="e2554c37-e717-43a0-ba79-1183ca921ccd" providerId="ADAL" clId="{B6C52587-B1AA-49AE-B139-91E7CFBA1D3C}" dt="2020-06-05T21:13:55.905" v="586" actId="20577"/>
          <ac:spMkLst>
            <pc:docMk/>
            <pc:sldMk cId="2608311485" sldId="267"/>
            <ac:spMk id="12" creationId="{AF22F077-EEC1-4FDB-8AC9-28BA88389919}"/>
          </ac:spMkLst>
        </pc:spChg>
        <pc:spChg chg="add mod">
          <ac:chgData name="Danielle" userId="e2554c37-e717-43a0-ba79-1183ca921ccd" providerId="ADAL" clId="{B6C52587-B1AA-49AE-B139-91E7CFBA1D3C}" dt="2020-06-05T21:16:51.169" v="602" actId="1076"/>
          <ac:spMkLst>
            <pc:docMk/>
            <pc:sldMk cId="2608311485" sldId="267"/>
            <ac:spMk id="13" creationId="{416FEAD2-11C3-4DC1-A63C-C46A88886C06}"/>
          </ac:spMkLst>
        </pc:spChg>
        <pc:spChg chg="add mod">
          <ac:chgData name="Danielle" userId="e2554c37-e717-43a0-ba79-1183ca921ccd" providerId="ADAL" clId="{B6C52587-B1AA-49AE-B139-91E7CFBA1D3C}" dt="2020-06-05T21:20:10.462" v="629" actId="20577"/>
          <ac:spMkLst>
            <pc:docMk/>
            <pc:sldMk cId="2608311485" sldId="267"/>
            <ac:spMk id="19" creationId="{832392D5-F917-4A7F-841F-EFDC2A6EB074}"/>
          </ac:spMkLst>
        </pc:spChg>
        <pc:spChg chg="add mod">
          <ac:chgData name="Danielle" userId="e2554c37-e717-43a0-ba79-1183ca921ccd" providerId="ADAL" clId="{B6C52587-B1AA-49AE-B139-91E7CFBA1D3C}" dt="2020-06-05T21:23:38.837" v="649" actId="14100"/>
          <ac:spMkLst>
            <pc:docMk/>
            <pc:sldMk cId="2608311485" sldId="267"/>
            <ac:spMk id="23" creationId="{1F248380-3C2D-45B2-9AA9-3576594FBA6F}"/>
          </ac:spMkLst>
        </pc:spChg>
        <pc:spChg chg="add mod">
          <ac:chgData name="Danielle" userId="e2554c37-e717-43a0-ba79-1183ca921ccd" providerId="ADAL" clId="{B6C52587-B1AA-49AE-B139-91E7CFBA1D3C}" dt="2020-06-05T21:22:33.630" v="642" actId="1076"/>
          <ac:spMkLst>
            <pc:docMk/>
            <pc:sldMk cId="2608311485" sldId="267"/>
            <ac:spMk id="25" creationId="{F5FF1EB7-D12E-47CE-9219-43EF9F86856D}"/>
          </ac:spMkLst>
        </pc:spChg>
        <pc:spChg chg="add mod">
          <ac:chgData name="Danielle" userId="e2554c37-e717-43a0-ba79-1183ca921ccd" providerId="ADAL" clId="{B6C52587-B1AA-49AE-B139-91E7CFBA1D3C}" dt="2020-06-05T21:23:50.205" v="654" actId="16959"/>
          <ac:spMkLst>
            <pc:docMk/>
            <pc:sldMk cId="2608311485" sldId="267"/>
            <ac:spMk id="27" creationId="{0ED19B33-EB06-4D88-AB3C-AB287CF6D8B0}"/>
          </ac:spMkLst>
        </pc:spChg>
        <pc:picChg chg="add mod">
          <ac:chgData name="Danielle" userId="e2554c37-e717-43a0-ba79-1183ca921ccd" providerId="ADAL" clId="{B6C52587-B1AA-49AE-B139-91E7CFBA1D3C}" dt="2020-06-05T21:15:22.169" v="594" actId="1076"/>
          <ac:picMkLst>
            <pc:docMk/>
            <pc:sldMk cId="2608311485" sldId="267"/>
            <ac:picMk id="13314" creationId="{473804D1-51B0-4A77-BF17-B3092AE808B0}"/>
          </ac:picMkLst>
        </pc:picChg>
        <pc:picChg chg="add del mod">
          <ac:chgData name="Danielle" userId="e2554c37-e717-43a0-ba79-1183ca921ccd" providerId="ADAL" clId="{B6C52587-B1AA-49AE-B139-91E7CFBA1D3C}" dt="2020-06-05T21:18:50.991" v="619" actId="21"/>
          <ac:picMkLst>
            <pc:docMk/>
            <pc:sldMk cId="2608311485" sldId="267"/>
            <ac:picMk id="13316" creationId="{CE48F73C-6AB2-45F7-8A3A-CF01350D3766}"/>
          </ac:picMkLst>
        </pc:picChg>
        <pc:cxnChg chg="add mod">
          <ac:chgData name="Danielle" userId="e2554c37-e717-43a0-ba79-1183ca921ccd" providerId="ADAL" clId="{B6C52587-B1AA-49AE-B139-91E7CFBA1D3C}" dt="2020-06-05T21:13:31.471" v="578" actId="1076"/>
          <ac:cxnSpMkLst>
            <pc:docMk/>
            <pc:sldMk cId="2608311485" sldId="267"/>
            <ac:cxnSpMk id="9" creationId="{C36B807A-505F-49C6-95FE-14B06E6514B5}"/>
          </ac:cxnSpMkLst>
        </pc:cxnChg>
        <pc:cxnChg chg="add mod">
          <ac:chgData name="Danielle" userId="e2554c37-e717-43a0-ba79-1183ca921ccd" providerId="ADAL" clId="{B6C52587-B1AA-49AE-B139-91E7CFBA1D3C}" dt="2020-06-05T21:18:46.413" v="617" actId="14100"/>
          <ac:cxnSpMkLst>
            <pc:docMk/>
            <pc:sldMk cId="2608311485" sldId="267"/>
            <ac:cxnSpMk id="16" creationId="{146B20DC-7D78-47E8-9AF8-7393C8BCC28A}"/>
          </ac:cxnSpMkLst>
        </pc:cxnChg>
        <pc:cxnChg chg="add mod">
          <ac:chgData name="Danielle" userId="e2554c37-e717-43a0-ba79-1183ca921ccd" providerId="ADAL" clId="{B6C52587-B1AA-49AE-B139-91E7CFBA1D3C}" dt="2020-06-05T21:20:36.346" v="634" actId="14100"/>
          <ac:cxnSpMkLst>
            <pc:docMk/>
            <pc:sldMk cId="2608311485" sldId="267"/>
            <ac:cxnSpMk id="20" creationId="{C0AC5867-7C94-4EA7-A9B2-56B2C62DDB94}"/>
          </ac:cxnSpMkLst>
        </pc:cxnChg>
      </pc:sldChg>
      <pc:sldChg chg="addSp modSp new mod modAnim">
        <pc:chgData name="Danielle" userId="e2554c37-e717-43a0-ba79-1183ca921ccd" providerId="ADAL" clId="{B6C52587-B1AA-49AE-B139-91E7CFBA1D3C}" dt="2020-06-05T21:09:03.635" v="483" actId="20577"/>
        <pc:sldMkLst>
          <pc:docMk/>
          <pc:sldMk cId="2162681406" sldId="268"/>
        </pc:sldMkLst>
        <pc:spChg chg="add mod">
          <ac:chgData name="Danielle" userId="e2554c37-e717-43a0-ba79-1183ca921ccd" providerId="ADAL" clId="{B6C52587-B1AA-49AE-B139-91E7CFBA1D3C}" dt="2020-06-05T21:09:03.635" v="483" actId="20577"/>
          <ac:spMkLst>
            <pc:docMk/>
            <pc:sldMk cId="2162681406" sldId="268"/>
            <ac:spMk id="2" creationId="{EBCBB795-35F1-48F7-A626-1DBE11F8C476}"/>
          </ac:spMkLst>
        </pc:spChg>
      </pc:sldChg>
      <pc:sldChg chg="addSp modSp new del">
        <pc:chgData name="Danielle" userId="e2554c37-e717-43a0-ba79-1183ca921ccd" providerId="ADAL" clId="{B6C52587-B1AA-49AE-B139-91E7CFBA1D3C}" dt="2020-06-06T12:31:03.619" v="987" actId="47"/>
        <pc:sldMkLst>
          <pc:docMk/>
          <pc:sldMk cId="3227420806" sldId="269"/>
        </pc:sldMkLst>
        <pc:picChg chg="add mod">
          <ac:chgData name="Danielle" userId="e2554c37-e717-43a0-ba79-1183ca921ccd" providerId="ADAL" clId="{B6C52587-B1AA-49AE-B139-91E7CFBA1D3C}" dt="2020-06-06T12:09:16.996" v="751" actId="688"/>
          <ac:picMkLst>
            <pc:docMk/>
            <pc:sldMk cId="3227420806" sldId="269"/>
            <ac:picMk id="2" creationId="{DB111EFE-6247-49D0-BA4C-AB5FC0199E37}"/>
          </ac:picMkLst>
        </pc:picChg>
      </pc:sldChg>
      <pc:sldChg chg="addSp delSp modSp add mod delAnim modAnim">
        <pc:chgData name="Danielle" userId="e2554c37-e717-43a0-ba79-1183ca921ccd" providerId="ADAL" clId="{B6C52587-B1AA-49AE-B139-91E7CFBA1D3C}" dt="2020-06-06T12:17:33.592" v="808" actId="478"/>
        <pc:sldMkLst>
          <pc:docMk/>
          <pc:sldMk cId="532741883" sldId="270"/>
        </pc:sldMkLst>
        <pc:spChg chg="mod">
          <ac:chgData name="Danielle" userId="e2554c37-e717-43a0-ba79-1183ca921ccd" providerId="ADAL" clId="{B6C52587-B1AA-49AE-B139-91E7CFBA1D3C}" dt="2020-06-06T12:07:06.205" v="708" actId="20577"/>
          <ac:spMkLst>
            <pc:docMk/>
            <pc:sldMk cId="532741883" sldId="270"/>
            <ac:spMk id="6" creationId="{475E97E7-E635-4B41-B7F5-CBDC680ECB78}"/>
          </ac:spMkLst>
        </pc:spChg>
        <pc:spChg chg="mod">
          <ac:chgData name="Danielle" userId="e2554c37-e717-43a0-ba79-1183ca921ccd" providerId="ADAL" clId="{B6C52587-B1AA-49AE-B139-91E7CFBA1D3C}" dt="2020-06-06T12:08:59.887" v="749" actId="20577"/>
          <ac:spMkLst>
            <pc:docMk/>
            <pc:sldMk cId="532741883" sldId="270"/>
            <ac:spMk id="7" creationId="{D1547524-EA68-4761-9C44-5F73FF76C889}"/>
          </ac:spMkLst>
        </pc:spChg>
        <pc:spChg chg="mod">
          <ac:chgData name="Danielle" userId="e2554c37-e717-43a0-ba79-1183ca921ccd" providerId="ADAL" clId="{B6C52587-B1AA-49AE-B139-91E7CFBA1D3C}" dt="2020-06-06T12:09:43.793" v="757" actId="1076"/>
          <ac:spMkLst>
            <pc:docMk/>
            <pc:sldMk cId="532741883" sldId="270"/>
            <ac:spMk id="10" creationId="{39F00890-2F27-4349-8C5A-9A7BF6CA7267}"/>
          </ac:spMkLst>
        </pc:spChg>
        <pc:spChg chg="mod">
          <ac:chgData name="Danielle" userId="e2554c37-e717-43a0-ba79-1183ca921ccd" providerId="ADAL" clId="{B6C52587-B1AA-49AE-B139-91E7CFBA1D3C}" dt="2020-06-06T12:09:47.781" v="758" actId="1076"/>
          <ac:spMkLst>
            <pc:docMk/>
            <pc:sldMk cId="532741883" sldId="270"/>
            <ac:spMk id="11" creationId="{2414CFE9-A1B6-493D-A4AF-FF1664CA1873}"/>
          </ac:spMkLst>
        </pc:spChg>
        <pc:spChg chg="mod">
          <ac:chgData name="Danielle" userId="e2554c37-e717-43a0-ba79-1183ca921ccd" providerId="ADAL" clId="{B6C52587-B1AA-49AE-B139-91E7CFBA1D3C}" dt="2020-06-06T12:11:41.468" v="766" actId="1076"/>
          <ac:spMkLst>
            <pc:docMk/>
            <pc:sldMk cId="532741883" sldId="270"/>
            <ac:spMk id="12" creationId="{AF22F077-EEC1-4FDB-8AC9-28BA88389919}"/>
          </ac:spMkLst>
        </pc:spChg>
        <pc:spChg chg="mod">
          <ac:chgData name="Danielle" userId="e2554c37-e717-43a0-ba79-1183ca921ccd" providerId="ADAL" clId="{B6C52587-B1AA-49AE-B139-91E7CFBA1D3C}" dt="2020-06-06T12:10:37.502" v="760" actId="1076"/>
          <ac:spMkLst>
            <pc:docMk/>
            <pc:sldMk cId="532741883" sldId="270"/>
            <ac:spMk id="13" creationId="{416FEAD2-11C3-4DC1-A63C-C46A88886C06}"/>
          </ac:spMkLst>
        </pc:spChg>
        <pc:spChg chg="mod">
          <ac:chgData name="Danielle" userId="e2554c37-e717-43a0-ba79-1183ca921ccd" providerId="ADAL" clId="{B6C52587-B1AA-49AE-B139-91E7CFBA1D3C}" dt="2020-06-06T12:17:10.344" v="805" actId="1076"/>
          <ac:spMkLst>
            <pc:docMk/>
            <pc:sldMk cId="532741883" sldId="270"/>
            <ac:spMk id="19" creationId="{832392D5-F917-4A7F-841F-EFDC2A6EB074}"/>
          </ac:spMkLst>
        </pc:spChg>
        <pc:spChg chg="add del mod">
          <ac:chgData name="Danielle" userId="e2554c37-e717-43a0-ba79-1183ca921ccd" providerId="ADAL" clId="{B6C52587-B1AA-49AE-B139-91E7CFBA1D3C}" dt="2020-06-06T12:13:32.180" v="769" actId="478"/>
          <ac:spMkLst>
            <pc:docMk/>
            <pc:sldMk cId="532741883" sldId="270"/>
            <ac:spMk id="21" creationId="{96CE25B0-4447-4257-B135-AC276A43C092}"/>
          </ac:spMkLst>
        </pc:spChg>
        <pc:spChg chg="add del mod">
          <ac:chgData name="Danielle" userId="e2554c37-e717-43a0-ba79-1183ca921ccd" providerId="ADAL" clId="{B6C52587-B1AA-49AE-B139-91E7CFBA1D3C}" dt="2020-06-06T12:13:34.114" v="770" actId="478"/>
          <ac:spMkLst>
            <pc:docMk/>
            <pc:sldMk cId="532741883" sldId="270"/>
            <ac:spMk id="22" creationId="{26F5FAE5-BA60-4115-B711-4849DAB19CFC}"/>
          </ac:spMkLst>
        </pc:spChg>
        <pc:spChg chg="mod">
          <ac:chgData name="Danielle" userId="e2554c37-e717-43a0-ba79-1183ca921ccd" providerId="ADAL" clId="{B6C52587-B1AA-49AE-B139-91E7CFBA1D3C}" dt="2020-06-06T12:11:14.543" v="763" actId="14100"/>
          <ac:spMkLst>
            <pc:docMk/>
            <pc:sldMk cId="532741883" sldId="270"/>
            <ac:spMk id="23" creationId="{1F248380-3C2D-45B2-9AA9-3576594FBA6F}"/>
          </ac:spMkLst>
        </pc:spChg>
        <pc:spChg chg="add mod">
          <ac:chgData name="Danielle" userId="e2554c37-e717-43a0-ba79-1183ca921ccd" providerId="ADAL" clId="{B6C52587-B1AA-49AE-B139-91E7CFBA1D3C}" dt="2020-06-06T12:15:30.008" v="793" actId="1076"/>
          <ac:spMkLst>
            <pc:docMk/>
            <pc:sldMk cId="532741883" sldId="270"/>
            <ac:spMk id="24" creationId="{B20E77FA-30DA-48C1-A3DC-07DE92F68269}"/>
          </ac:spMkLst>
        </pc:spChg>
        <pc:spChg chg="del mod">
          <ac:chgData name="Danielle" userId="e2554c37-e717-43a0-ba79-1183ca921ccd" providerId="ADAL" clId="{B6C52587-B1AA-49AE-B139-91E7CFBA1D3C}" dt="2020-06-06T12:13:36.968" v="771" actId="478"/>
          <ac:spMkLst>
            <pc:docMk/>
            <pc:sldMk cId="532741883" sldId="270"/>
            <ac:spMk id="25" creationId="{F5FF1EB7-D12E-47CE-9219-43EF9F86856D}"/>
          </ac:spMkLst>
        </pc:spChg>
        <pc:spChg chg="add mod">
          <ac:chgData name="Danielle" userId="e2554c37-e717-43a0-ba79-1183ca921ccd" providerId="ADAL" clId="{B6C52587-B1AA-49AE-B139-91E7CFBA1D3C}" dt="2020-06-06T12:15:32.705" v="794" actId="1076"/>
          <ac:spMkLst>
            <pc:docMk/>
            <pc:sldMk cId="532741883" sldId="270"/>
            <ac:spMk id="26" creationId="{943EBAF2-4FC2-49CC-BA08-63CB79C787EE}"/>
          </ac:spMkLst>
        </pc:spChg>
        <pc:spChg chg="mod">
          <ac:chgData name="Danielle" userId="e2554c37-e717-43a0-ba79-1183ca921ccd" providerId="ADAL" clId="{B6C52587-B1AA-49AE-B139-91E7CFBA1D3C}" dt="2020-06-06T12:11:20.477" v="765" actId="1076"/>
          <ac:spMkLst>
            <pc:docMk/>
            <pc:sldMk cId="532741883" sldId="270"/>
            <ac:spMk id="27" creationId="{0ED19B33-EB06-4D88-AB3C-AB287CF6D8B0}"/>
          </ac:spMkLst>
        </pc:spChg>
        <pc:spChg chg="add mod">
          <ac:chgData name="Danielle" userId="e2554c37-e717-43a0-ba79-1183ca921ccd" providerId="ADAL" clId="{B6C52587-B1AA-49AE-B139-91E7CFBA1D3C}" dt="2020-06-06T12:15:25.853" v="792" actId="1076"/>
          <ac:spMkLst>
            <pc:docMk/>
            <pc:sldMk cId="532741883" sldId="270"/>
            <ac:spMk id="30" creationId="{882A8215-4124-45E4-AD7F-9FBCB72619C7}"/>
          </ac:spMkLst>
        </pc:spChg>
        <pc:picChg chg="add del mod">
          <ac:chgData name="Danielle" userId="e2554c37-e717-43a0-ba79-1183ca921ccd" providerId="ADAL" clId="{B6C52587-B1AA-49AE-B139-91E7CFBA1D3C}" dt="2020-06-06T12:17:33.592" v="808" actId="478"/>
          <ac:picMkLst>
            <pc:docMk/>
            <pc:sldMk cId="532741883" sldId="270"/>
            <ac:picMk id="17" creationId="{DC63ADB7-EEE9-4190-B746-38E3232B8F1D}"/>
          </ac:picMkLst>
        </pc:picChg>
        <pc:picChg chg="add mod">
          <ac:chgData name="Danielle" userId="e2554c37-e717-43a0-ba79-1183ca921ccd" providerId="ADAL" clId="{B6C52587-B1AA-49AE-B139-91E7CFBA1D3C}" dt="2020-06-06T12:14:42.689" v="784" actId="1076"/>
          <ac:picMkLst>
            <pc:docMk/>
            <pc:sldMk cId="532741883" sldId="270"/>
            <ac:picMk id="29" creationId="{4AD5D9A4-A237-4974-8221-2A4554260FC8}"/>
          </ac:picMkLst>
        </pc:picChg>
        <pc:picChg chg="mod">
          <ac:chgData name="Danielle" userId="e2554c37-e717-43a0-ba79-1183ca921ccd" providerId="ADAL" clId="{B6C52587-B1AA-49AE-B139-91E7CFBA1D3C}" dt="2020-06-06T12:09:10.448" v="750" actId="1076"/>
          <ac:picMkLst>
            <pc:docMk/>
            <pc:sldMk cId="532741883" sldId="270"/>
            <ac:picMk id="13314" creationId="{473804D1-51B0-4A77-BF17-B3092AE808B0}"/>
          </ac:picMkLst>
        </pc:picChg>
        <pc:cxnChg chg="mod">
          <ac:chgData name="Danielle" userId="e2554c37-e717-43a0-ba79-1183ca921ccd" providerId="ADAL" clId="{B6C52587-B1AA-49AE-B139-91E7CFBA1D3C}" dt="2020-06-06T12:09:32.976" v="754" actId="14100"/>
          <ac:cxnSpMkLst>
            <pc:docMk/>
            <pc:sldMk cId="532741883" sldId="270"/>
            <ac:cxnSpMk id="9" creationId="{C36B807A-505F-49C6-95FE-14B06E6514B5}"/>
          </ac:cxnSpMkLst>
        </pc:cxnChg>
        <pc:cxnChg chg="mod">
          <ac:chgData name="Danielle" userId="e2554c37-e717-43a0-ba79-1183ca921ccd" providerId="ADAL" clId="{B6C52587-B1AA-49AE-B139-91E7CFBA1D3C}" dt="2020-06-06T12:15:15.135" v="790" actId="14100"/>
          <ac:cxnSpMkLst>
            <pc:docMk/>
            <pc:sldMk cId="532741883" sldId="270"/>
            <ac:cxnSpMk id="16" creationId="{146B20DC-7D78-47E8-9AF8-7393C8BCC28A}"/>
          </ac:cxnSpMkLst>
        </pc:cxnChg>
        <pc:cxnChg chg="del mod">
          <ac:chgData name="Danielle" userId="e2554c37-e717-43a0-ba79-1183ca921ccd" providerId="ADAL" clId="{B6C52587-B1AA-49AE-B139-91E7CFBA1D3C}" dt="2020-06-06T12:07:38.021" v="718" actId="478"/>
          <ac:cxnSpMkLst>
            <pc:docMk/>
            <pc:sldMk cId="532741883" sldId="270"/>
            <ac:cxnSpMk id="20" creationId="{C0AC5867-7C94-4EA7-A9B2-56B2C62DDB94}"/>
          </ac:cxnSpMkLst>
        </pc:cxnChg>
        <pc:cxnChg chg="add mod">
          <ac:chgData name="Danielle" userId="e2554c37-e717-43a0-ba79-1183ca921ccd" providerId="ADAL" clId="{B6C52587-B1AA-49AE-B139-91E7CFBA1D3C}" dt="2020-06-06T12:15:10.017" v="789" actId="14100"/>
          <ac:cxnSpMkLst>
            <pc:docMk/>
            <pc:sldMk cId="532741883" sldId="270"/>
            <ac:cxnSpMk id="28" creationId="{D0DE83F8-4929-4378-83F9-2CF77F982722}"/>
          </ac:cxnSpMkLst>
        </pc:cxnChg>
      </pc:sldChg>
      <pc:sldChg chg="addSp delSp modSp add mod ord delAnim modAnim">
        <pc:chgData name="Danielle" userId="e2554c37-e717-43a0-ba79-1183ca921ccd" providerId="ADAL" clId="{B6C52587-B1AA-49AE-B139-91E7CFBA1D3C}" dt="2020-06-06T12:30:13.341" v="985"/>
        <pc:sldMkLst>
          <pc:docMk/>
          <pc:sldMk cId="3335758256" sldId="271"/>
        </pc:sldMkLst>
        <pc:spChg chg="add mod">
          <ac:chgData name="Danielle" userId="e2554c37-e717-43a0-ba79-1183ca921ccd" providerId="ADAL" clId="{B6C52587-B1AA-49AE-B139-91E7CFBA1D3C}" dt="2020-06-06T12:26:53.050" v="956" actId="1076"/>
          <ac:spMkLst>
            <pc:docMk/>
            <pc:sldMk cId="3335758256" sldId="271"/>
            <ac:spMk id="4" creationId="{6F7780D7-93A5-462A-8627-A7F936FCA4FB}"/>
          </ac:spMkLst>
        </pc:spChg>
        <pc:spChg chg="mod">
          <ac:chgData name="Danielle" userId="e2554c37-e717-43a0-ba79-1183ca921ccd" providerId="ADAL" clId="{B6C52587-B1AA-49AE-B139-91E7CFBA1D3C}" dt="2020-06-06T12:20:27.935" v="849" actId="20577"/>
          <ac:spMkLst>
            <pc:docMk/>
            <pc:sldMk cId="3335758256" sldId="271"/>
            <ac:spMk id="6" creationId="{475E97E7-E635-4B41-B7F5-CBDC680ECB78}"/>
          </ac:spMkLst>
        </pc:spChg>
        <pc:spChg chg="mod">
          <ac:chgData name="Danielle" userId="e2554c37-e717-43a0-ba79-1183ca921ccd" providerId="ADAL" clId="{B6C52587-B1AA-49AE-B139-91E7CFBA1D3C}" dt="2020-06-06T12:22:23.143" v="892" actId="20577"/>
          <ac:spMkLst>
            <pc:docMk/>
            <pc:sldMk cId="3335758256" sldId="271"/>
            <ac:spMk id="7" creationId="{D1547524-EA68-4761-9C44-5F73FF76C889}"/>
          </ac:spMkLst>
        </pc:spChg>
        <pc:spChg chg="mod">
          <ac:chgData name="Danielle" userId="e2554c37-e717-43a0-ba79-1183ca921ccd" providerId="ADAL" clId="{B6C52587-B1AA-49AE-B139-91E7CFBA1D3C}" dt="2020-06-06T12:23:31.066" v="918" actId="1076"/>
          <ac:spMkLst>
            <pc:docMk/>
            <pc:sldMk cId="3335758256" sldId="271"/>
            <ac:spMk id="10" creationId="{39F00890-2F27-4349-8C5A-9A7BF6CA7267}"/>
          </ac:spMkLst>
        </pc:spChg>
        <pc:spChg chg="mod">
          <ac:chgData name="Danielle" userId="e2554c37-e717-43a0-ba79-1183ca921ccd" providerId="ADAL" clId="{B6C52587-B1AA-49AE-B139-91E7CFBA1D3C}" dt="2020-06-06T12:28:24.785" v="968" actId="1076"/>
          <ac:spMkLst>
            <pc:docMk/>
            <pc:sldMk cId="3335758256" sldId="271"/>
            <ac:spMk id="11" creationId="{2414CFE9-A1B6-493D-A4AF-FF1664CA1873}"/>
          </ac:spMkLst>
        </pc:spChg>
        <pc:spChg chg="mod">
          <ac:chgData name="Danielle" userId="e2554c37-e717-43a0-ba79-1183ca921ccd" providerId="ADAL" clId="{B6C52587-B1AA-49AE-B139-91E7CFBA1D3C}" dt="2020-06-06T12:29:36.520" v="978" actId="1076"/>
          <ac:spMkLst>
            <pc:docMk/>
            <pc:sldMk cId="3335758256" sldId="271"/>
            <ac:spMk id="12" creationId="{AF22F077-EEC1-4FDB-8AC9-28BA88389919}"/>
          </ac:spMkLst>
        </pc:spChg>
        <pc:spChg chg="del">
          <ac:chgData name="Danielle" userId="e2554c37-e717-43a0-ba79-1183ca921ccd" providerId="ADAL" clId="{B6C52587-B1AA-49AE-B139-91E7CFBA1D3C}" dt="2020-06-06T12:22:40.735" v="896" actId="478"/>
          <ac:spMkLst>
            <pc:docMk/>
            <pc:sldMk cId="3335758256" sldId="271"/>
            <ac:spMk id="13" creationId="{416FEAD2-11C3-4DC1-A63C-C46A88886C06}"/>
          </ac:spMkLst>
        </pc:spChg>
        <pc:spChg chg="add mod">
          <ac:chgData name="Danielle" userId="e2554c37-e717-43a0-ba79-1183ca921ccd" providerId="ADAL" clId="{B6C52587-B1AA-49AE-B139-91E7CFBA1D3C}" dt="2020-06-06T12:29:43.158" v="979" actId="1076"/>
          <ac:spMkLst>
            <pc:docMk/>
            <pc:sldMk cId="3335758256" sldId="271"/>
            <ac:spMk id="17" creationId="{47D61CD8-7C32-45BF-A2E5-9F1BCFA2E989}"/>
          </ac:spMkLst>
        </pc:spChg>
        <pc:spChg chg="mod">
          <ac:chgData name="Danielle" userId="e2554c37-e717-43a0-ba79-1183ca921ccd" providerId="ADAL" clId="{B6C52587-B1AA-49AE-B139-91E7CFBA1D3C}" dt="2020-06-06T12:27:34.080" v="960" actId="1076"/>
          <ac:spMkLst>
            <pc:docMk/>
            <pc:sldMk cId="3335758256" sldId="271"/>
            <ac:spMk id="19" creationId="{832392D5-F917-4A7F-841F-EFDC2A6EB074}"/>
          </ac:spMkLst>
        </pc:spChg>
        <pc:spChg chg="add mod">
          <ac:chgData name="Danielle" userId="e2554c37-e717-43a0-ba79-1183ca921ccd" providerId="ADAL" clId="{B6C52587-B1AA-49AE-B139-91E7CFBA1D3C}" dt="2020-06-06T12:26:39.104" v="953" actId="1582"/>
          <ac:spMkLst>
            <pc:docMk/>
            <pc:sldMk cId="3335758256" sldId="271"/>
            <ac:spMk id="21" creationId="{FBF1135D-5BEE-438F-9E61-73A7069D01DA}"/>
          </ac:spMkLst>
        </pc:spChg>
        <pc:spChg chg="add mod">
          <ac:chgData name="Danielle" userId="e2554c37-e717-43a0-ba79-1183ca921ccd" providerId="ADAL" clId="{B6C52587-B1AA-49AE-B139-91E7CFBA1D3C}" dt="2020-06-06T12:26:26.497" v="951" actId="571"/>
          <ac:spMkLst>
            <pc:docMk/>
            <pc:sldMk cId="3335758256" sldId="271"/>
            <ac:spMk id="22" creationId="{DC8DCD77-CC9D-43A1-9991-F4D79D1E084D}"/>
          </ac:spMkLst>
        </pc:spChg>
        <pc:spChg chg="del">
          <ac:chgData name="Danielle" userId="e2554c37-e717-43a0-ba79-1183ca921ccd" providerId="ADAL" clId="{B6C52587-B1AA-49AE-B139-91E7CFBA1D3C}" dt="2020-06-06T12:22:49.378" v="906" actId="478"/>
          <ac:spMkLst>
            <pc:docMk/>
            <pc:sldMk cId="3335758256" sldId="271"/>
            <ac:spMk id="23" creationId="{1F248380-3C2D-45B2-9AA9-3576594FBA6F}"/>
          </ac:spMkLst>
        </pc:spChg>
        <pc:spChg chg="add mod">
          <ac:chgData name="Danielle" userId="e2554c37-e717-43a0-ba79-1183ca921ccd" providerId="ADAL" clId="{B6C52587-B1AA-49AE-B139-91E7CFBA1D3C}" dt="2020-06-06T12:26:26.497" v="951" actId="571"/>
          <ac:spMkLst>
            <pc:docMk/>
            <pc:sldMk cId="3335758256" sldId="271"/>
            <ac:spMk id="24" creationId="{09D51ED4-F694-47E0-8B8C-646EC9152406}"/>
          </ac:spMkLst>
        </pc:spChg>
        <pc:spChg chg="mod">
          <ac:chgData name="Danielle" userId="e2554c37-e717-43a0-ba79-1183ca921ccd" providerId="ADAL" clId="{B6C52587-B1AA-49AE-B139-91E7CFBA1D3C}" dt="2020-06-06T12:29:46.811" v="980" actId="1076"/>
          <ac:spMkLst>
            <pc:docMk/>
            <pc:sldMk cId="3335758256" sldId="271"/>
            <ac:spMk id="25" creationId="{F5FF1EB7-D12E-47CE-9219-43EF9F86856D}"/>
          </ac:spMkLst>
        </pc:spChg>
        <pc:spChg chg="del">
          <ac:chgData name="Danielle" userId="e2554c37-e717-43a0-ba79-1183ca921ccd" providerId="ADAL" clId="{B6C52587-B1AA-49AE-B139-91E7CFBA1D3C}" dt="2020-06-06T12:22:47.686" v="905" actId="478"/>
          <ac:spMkLst>
            <pc:docMk/>
            <pc:sldMk cId="3335758256" sldId="271"/>
            <ac:spMk id="27" creationId="{0ED19B33-EB06-4D88-AB3C-AB287CF6D8B0}"/>
          </ac:spMkLst>
        </pc:spChg>
        <pc:picChg chg="add del mod">
          <ac:chgData name="Danielle" userId="e2554c37-e717-43a0-ba79-1183ca921ccd" providerId="ADAL" clId="{B6C52587-B1AA-49AE-B139-91E7CFBA1D3C}" dt="2020-06-06T12:26:47.189" v="954" actId="478"/>
          <ac:picMkLst>
            <pc:docMk/>
            <pc:sldMk cId="3335758256" sldId="271"/>
            <ac:picMk id="18" creationId="{09D705C2-838B-426D-8F4A-C5604C608701}"/>
          </ac:picMkLst>
        </pc:picChg>
        <pc:picChg chg="del">
          <ac:chgData name="Danielle" userId="e2554c37-e717-43a0-ba79-1183ca921ccd" providerId="ADAL" clId="{B6C52587-B1AA-49AE-B139-91E7CFBA1D3C}" dt="2020-06-06T12:22:27.765" v="893" actId="478"/>
          <ac:picMkLst>
            <pc:docMk/>
            <pc:sldMk cId="3335758256" sldId="271"/>
            <ac:picMk id="13314" creationId="{473804D1-51B0-4A77-BF17-B3092AE808B0}"/>
          </ac:picMkLst>
        </pc:picChg>
        <pc:cxnChg chg="mod">
          <ac:chgData name="Danielle" userId="e2554c37-e717-43a0-ba79-1183ca921ccd" providerId="ADAL" clId="{B6C52587-B1AA-49AE-B139-91E7CFBA1D3C}" dt="2020-06-06T12:23:55.651" v="922" actId="14100"/>
          <ac:cxnSpMkLst>
            <pc:docMk/>
            <pc:sldMk cId="3335758256" sldId="271"/>
            <ac:cxnSpMk id="9" creationId="{C36B807A-505F-49C6-95FE-14B06E6514B5}"/>
          </ac:cxnSpMkLst>
        </pc:cxnChg>
        <pc:cxnChg chg="del">
          <ac:chgData name="Danielle" userId="e2554c37-e717-43a0-ba79-1183ca921ccd" providerId="ADAL" clId="{B6C52587-B1AA-49AE-B139-91E7CFBA1D3C}" dt="2020-06-06T12:22:37.065" v="894" actId="478"/>
          <ac:cxnSpMkLst>
            <pc:docMk/>
            <pc:sldMk cId="3335758256" sldId="271"/>
            <ac:cxnSpMk id="16" creationId="{146B20DC-7D78-47E8-9AF8-7393C8BCC28A}"/>
          </ac:cxnSpMkLst>
        </pc:cxnChg>
        <pc:cxnChg chg="del">
          <ac:chgData name="Danielle" userId="e2554c37-e717-43a0-ba79-1183ca921ccd" providerId="ADAL" clId="{B6C52587-B1AA-49AE-B139-91E7CFBA1D3C}" dt="2020-06-06T12:22:38.662" v="895" actId="478"/>
          <ac:cxnSpMkLst>
            <pc:docMk/>
            <pc:sldMk cId="3335758256" sldId="271"/>
            <ac:cxnSpMk id="20" creationId="{C0AC5867-7C94-4EA7-A9B2-56B2C62DDB94}"/>
          </ac:cxnSpMkLst>
        </pc:cxnChg>
        <pc:cxnChg chg="add mod">
          <ac:chgData name="Danielle" userId="e2554c37-e717-43a0-ba79-1183ca921ccd" providerId="ADAL" clId="{B6C52587-B1AA-49AE-B139-91E7CFBA1D3C}" dt="2020-06-06T12:28:33.860" v="969" actId="14100"/>
          <ac:cxnSpMkLst>
            <pc:docMk/>
            <pc:sldMk cId="3335758256" sldId="271"/>
            <ac:cxnSpMk id="26" creationId="{D158C771-B465-4C36-B689-E4358764250E}"/>
          </ac:cxnSpMkLst>
        </pc:cxnChg>
        <pc:cxnChg chg="add mod">
          <ac:chgData name="Danielle" userId="e2554c37-e717-43a0-ba79-1183ca921ccd" providerId="ADAL" clId="{B6C52587-B1AA-49AE-B139-91E7CFBA1D3C}" dt="2020-06-06T12:29:32.345" v="977" actId="14100"/>
          <ac:cxnSpMkLst>
            <pc:docMk/>
            <pc:sldMk cId="3335758256" sldId="271"/>
            <ac:cxnSpMk id="30" creationId="{5329E4F8-4EF8-42A3-8955-3E837A594E0A}"/>
          </ac:cxnSpMkLst>
        </pc:cxnChg>
      </pc:sldChg>
      <pc:sldMasterChg chg="modSp modSldLayout">
        <pc:chgData name="Danielle" userId="e2554c37-e717-43a0-ba79-1183ca921ccd" providerId="ADAL" clId="{B6C52587-B1AA-49AE-B139-91E7CFBA1D3C}" dt="2020-06-05T21:03:36.534" v="172" actId="478"/>
        <pc:sldMasterMkLst>
          <pc:docMk/>
          <pc:sldMasterMk cId="0" sldId="2147483700"/>
        </pc:sldMasterMkLst>
        <pc:spChg chg="mod">
          <ac:chgData name="Danielle" userId="e2554c37-e717-43a0-ba79-1183ca921ccd" providerId="ADAL" clId="{B6C52587-B1AA-49AE-B139-91E7CFBA1D3C}" dt="2020-06-05T21:02:43.210" v="151" actId="2711"/>
          <ac:spMkLst>
            <pc:docMk/>
            <pc:sldMasterMk cId="0" sldId="2147483700"/>
            <ac:spMk id="1033" creationId="{A250435E-D310-4E4E-A54B-BB2E2EB7F8A8}"/>
          </ac:spMkLst>
        </pc:spChg>
        <pc:spChg chg="mod">
          <ac:chgData name="Danielle" userId="e2554c37-e717-43a0-ba79-1183ca921ccd" providerId="ADAL" clId="{B6C52587-B1AA-49AE-B139-91E7CFBA1D3C}" dt="2020-06-05T21:02:43.210" v="151" actId="2711"/>
          <ac:spMkLst>
            <pc:docMk/>
            <pc:sldMasterMk cId="0" sldId="2147483700"/>
            <ac:spMk id="1034" creationId="{A41DA2E3-C329-431A-A6C3-0F81AD842690}"/>
          </ac:spMkLst>
        </pc:spChg>
        <pc:spChg chg="mod">
          <ac:chgData name="Danielle" userId="e2554c37-e717-43a0-ba79-1183ca921ccd" providerId="ADAL" clId="{B6C52587-B1AA-49AE-B139-91E7CFBA1D3C}" dt="2020-06-05T21:02:43.210" v="151" actId="2711"/>
          <ac:spMkLst>
            <pc:docMk/>
            <pc:sldMasterMk cId="0" sldId="2147483700"/>
            <ac:spMk id="1035" creationId="{93CFFBC5-E147-4A20-BC7B-8B31BEBE4072}"/>
          </ac:spMkLst>
        </pc:spChg>
        <pc:spChg chg="mod">
          <ac:chgData name="Danielle" userId="e2554c37-e717-43a0-ba79-1183ca921ccd" providerId="ADAL" clId="{B6C52587-B1AA-49AE-B139-91E7CFBA1D3C}" dt="2020-06-05T21:02:43.210" v="151" actId="2711"/>
          <ac:spMkLst>
            <pc:docMk/>
            <pc:sldMasterMk cId="0" sldId="2147483700"/>
            <ac:spMk id="1036" creationId="{FA1C47C2-2C74-4636-BA37-6CD16E9ACADB}"/>
          </ac:spMkLst>
        </pc:spChg>
        <pc:spChg chg="mod">
          <ac:chgData name="Danielle" userId="e2554c37-e717-43a0-ba79-1183ca921ccd" providerId="ADAL" clId="{B6C52587-B1AA-49AE-B139-91E7CFBA1D3C}" dt="2020-06-05T21:02:43.210" v="151" actId="2711"/>
          <ac:spMkLst>
            <pc:docMk/>
            <pc:sldMasterMk cId="0" sldId="2147483700"/>
            <ac:spMk id="1037" creationId="{8CA62F55-7FD0-4683-AADA-0D87740B1F69}"/>
          </ac:spMkLst>
        </pc:sp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26" creationId="{8B22E1A4-BAD4-40C7-B830-614D2081AC69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27" creationId="{4A651B62-4A2E-46A2-A700-F9D95F5D3FCD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28" creationId="{C1F9242C-A903-4A1D-A5D8-35417E2101DA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29" creationId="{148CC762-941C-44CF-B3CF-4952AE427EB7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30" creationId="{B85B367A-48EB-49CA-A062-084ACAC7649D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31" creationId="{E800107C-8400-457C-90A9-A452D7F2D171}"/>
          </ac:picMkLst>
        </pc:picChg>
        <pc:picChg chg="mod">
          <ac:chgData name="Danielle" userId="e2554c37-e717-43a0-ba79-1183ca921ccd" providerId="ADAL" clId="{B6C52587-B1AA-49AE-B139-91E7CFBA1D3C}" dt="2020-06-05T21:02:43.210" v="151" actId="2711"/>
          <ac:picMkLst>
            <pc:docMk/>
            <pc:sldMasterMk cId="0" sldId="2147483700"/>
            <ac:picMk id="1032" creationId="{11C86C0B-4B76-444E-9DFA-1C073058AB10}"/>
          </ac:picMkLst>
        </pc:picChg>
        <pc:sldLayoutChg chg="modSp">
          <pc:chgData name="Danielle" userId="e2554c37-e717-43a0-ba79-1183ca921ccd" providerId="ADAL" clId="{B6C52587-B1AA-49AE-B139-91E7CFBA1D3C}" dt="2020-06-05T21:02:55.104" v="152" actId="2711"/>
          <pc:sldLayoutMkLst>
            <pc:docMk/>
            <pc:sldMasterMk cId="0" sldId="2147483700"/>
            <pc:sldLayoutMk cId="1879894936" sldId="2147483731"/>
          </pc:sldLayoutMkLst>
          <pc:spChg chg="mod">
            <ac:chgData name="Danielle" userId="e2554c37-e717-43a0-ba79-1183ca921ccd" providerId="ADAL" clId="{B6C52587-B1AA-49AE-B139-91E7CFBA1D3C}" dt="2020-06-05T21:02:55.104" v="152" actId="2711"/>
            <ac:spMkLst>
              <pc:docMk/>
              <pc:sldMasterMk cId="0" sldId="2147483700"/>
              <pc:sldLayoutMk cId="1879894936" sldId="2147483731"/>
              <ac:spMk id="2" creationId="{16ADE844-D889-47B8-A6EC-49701AF62195}"/>
            </ac:spMkLst>
          </pc:spChg>
        </pc:sldLayoutChg>
        <pc:sldLayoutChg chg="modSp mod">
          <pc:chgData name="Danielle" userId="e2554c37-e717-43a0-ba79-1183ca921ccd" providerId="ADAL" clId="{B6C52587-B1AA-49AE-B139-91E7CFBA1D3C}" dt="2020-06-05T21:03:19.502" v="166" actId="1036"/>
          <pc:sldLayoutMkLst>
            <pc:docMk/>
            <pc:sldMasterMk cId="0" sldId="2147483700"/>
            <pc:sldLayoutMk cId="2443898041" sldId="2147483732"/>
          </pc:sldLayoutMkLst>
          <pc:spChg chg="mod">
            <ac:chgData name="Danielle" userId="e2554c37-e717-43a0-ba79-1183ca921ccd" providerId="ADAL" clId="{B6C52587-B1AA-49AE-B139-91E7CFBA1D3C}" dt="2020-06-05T21:03:10.034" v="158" actId="255"/>
            <ac:spMkLst>
              <pc:docMk/>
              <pc:sldMasterMk cId="0" sldId="2147483700"/>
              <pc:sldLayoutMk cId="2443898041" sldId="2147483732"/>
              <ac:spMk id="3" creationId="{41312F7B-EA9F-4B96-9379-A75F9EB09AAE}"/>
            </ac:spMkLst>
          </pc:spChg>
          <pc:spChg chg="mod">
            <ac:chgData name="Danielle" userId="e2554c37-e717-43a0-ba79-1183ca921ccd" providerId="ADAL" clId="{B6C52587-B1AA-49AE-B139-91E7CFBA1D3C}" dt="2020-06-05T21:03:10.034" v="158" actId="255"/>
            <ac:spMkLst>
              <pc:docMk/>
              <pc:sldMasterMk cId="0" sldId="2147483700"/>
              <pc:sldLayoutMk cId="2443898041" sldId="2147483732"/>
              <ac:spMk id="9" creationId="{2B878F2A-5CA0-4A22-8B21-D8FBD13500A0}"/>
            </ac:spMkLst>
          </pc:spChg>
          <pc:spChg chg="mod">
            <ac:chgData name="Danielle" userId="e2554c37-e717-43a0-ba79-1183ca921ccd" providerId="ADAL" clId="{B6C52587-B1AA-49AE-B139-91E7CFBA1D3C}" dt="2020-06-05T21:03:10.034" v="158" actId="255"/>
            <ac:spMkLst>
              <pc:docMk/>
              <pc:sldMasterMk cId="0" sldId="2147483700"/>
              <pc:sldLayoutMk cId="2443898041" sldId="2147483732"/>
              <ac:spMk id="10" creationId="{AE3C46AB-8B1E-443D-8683-C498917D285F}"/>
            </ac:spMkLst>
          </pc:spChg>
          <pc:spChg chg="mod">
            <ac:chgData name="Danielle" userId="e2554c37-e717-43a0-ba79-1183ca921ccd" providerId="ADAL" clId="{B6C52587-B1AA-49AE-B139-91E7CFBA1D3C}" dt="2020-06-05T21:03:19.502" v="166" actId="1036"/>
            <ac:spMkLst>
              <pc:docMk/>
              <pc:sldMasterMk cId="0" sldId="2147483700"/>
              <pc:sldLayoutMk cId="2443898041" sldId="2147483732"/>
              <ac:spMk id="11" creationId="{9B8914DC-EA5D-4F3D-8BB8-CE0E8CBA80D8}"/>
            </ac:spMkLst>
          </pc:spChg>
          <pc:cxnChg chg="mod">
            <ac:chgData name="Danielle" userId="e2554c37-e717-43a0-ba79-1183ca921ccd" providerId="ADAL" clId="{B6C52587-B1AA-49AE-B139-91E7CFBA1D3C}" dt="2020-06-05T21:03:00.812" v="153" actId="13822"/>
            <ac:cxnSpMkLst>
              <pc:docMk/>
              <pc:sldMasterMk cId="0" sldId="2147483700"/>
              <pc:sldLayoutMk cId="2443898041" sldId="2147483732"/>
              <ac:cxnSpMk id="4" creationId="{DB53C25B-263D-4E88-821F-65518F539213}"/>
            </ac:cxnSpMkLst>
          </pc:cxnChg>
          <pc:cxnChg chg="mod">
            <ac:chgData name="Danielle" userId="e2554c37-e717-43a0-ba79-1183ca921ccd" providerId="ADAL" clId="{B6C52587-B1AA-49AE-B139-91E7CFBA1D3C}" dt="2020-06-05T21:03:00.812" v="153" actId="13822"/>
            <ac:cxnSpMkLst>
              <pc:docMk/>
              <pc:sldMasterMk cId="0" sldId="2147483700"/>
              <pc:sldLayoutMk cId="2443898041" sldId="2147483732"/>
              <ac:cxnSpMk id="5" creationId="{DE0C7A16-BC51-4848-A729-D18A82D1571B}"/>
            </ac:cxnSpMkLst>
          </pc:cxnChg>
          <pc:cxnChg chg="mod">
            <ac:chgData name="Danielle" userId="e2554c37-e717-43a0-ba79-1183ca921ccd" providerId="ADAL" clId="{B6C52587-B1AA-49AE-B139-91E7CFBA1D3C}" dt="2020-06-05T21:03:00.812" v="153" actId="13822"/>
            <ac:cxnSpMkLst>
              <pc:docMk/>
              <pc:sldMasterMk cId="0" sldId="2147483700"/>
              <pc:sldLayoutMk cId="2443898041" sldId="2147483732"/>
              <ac:cxnSpMk id="6" creationId="{9503FBCD-E4A3-4950-94DA-41C2FDED9B63}"/>
            </ac:cxnSpMkLst>
          </pc:cxnChg>
          <pc:cxnChg chg="mod">
            <ac:chgData name="Danielle" userId="e2554c37-e717-43a0-ba79-1183ca921ccd" providerId="ADAL" clId="{B6C52587-B1AA-49AE-B139-91E7CFBA1D3C}" dt="2020-06-05T21:03:00.812" v="153" actId="13822"/>
            <ac:cxnSpMkLst>
              <pc:docMk/>
              <pc:sldMasterMk cId="0" sldId="2147483700"/>
              <pc:sldLayoutMk cId="2443898041" sldId="2147483732"/>
              <ac:cxnSpMk id="7" creationId="{85B725C5-7521-454C-9F98-DC53ED0E6278}"/>
            </ac:cxnSpMkLst>
          </pc:cxnChg>
          <pc:cxnChg chg="mod">
            <ac:chgData name="Danielle" userId="e2554c37-e717-43a0-ba79-1183ca921ccd" providerId="ADAL" clId="{B6C52587-B1AA-49AE-B139-91E7CFBA1D3C}" dt="2020-06-05T21:03:00.812" v="153" actId="13822"/>
            <ac:cxnSpMkLst>
              <pc:docMk/>
              <pc:sldMasterMk cId="0" sldId="2147483700"/>
              <pc:sldLayoutMk cId="2443898041" sldId="2147483732"/>
              <ac:cxnSpMk id="8" creationId="{EFF376A5-2B67-485E-8AE1-D3EB00222416}"/>
            </ac:cxnSpMkLst>
          </pc:cxnChg>
        </pc:sldLayoutChg>
        <pc:sldLayoutChg chg="modSp">
          <pc:chgData name="Danielle" userId="e2554c37-e717-43a0-ba79-1183ca921ccd" providerId="ADAL" clId="{B6C52587-B1AA-49AE-B139-91E7CFBA1D3C}" dt="2020-06-05T21:03:32.734" v="171" actId="1036"/>
          <pc:sldLayoutMkLst>
            <pc:docMk/>
            <pc:sldMasterMk cId="0" sldId="2147483700"/>
            <pc:sldLayoutMk cId="1510232599" sldId="2147483733"/>
          </pc:sldLayoutMkLst>
          <pc:spChg chg="mod">
            <ac:chgData name="Danielle" userId="e2554c37-e717-43a0-ba79-1183ca921ccd" providerId="ADAL" clId="{B6C52587-B1AA-49AE-B139-91E7CFBA1D3C}" dt="2020-06-05T21:03:32.734" v="171" actId="1036"/>
            <ac:spMkLst>
              <pc:docMk/>
              <pc:sldMasterMk cId="0" sldId="2147483700"/>
              <pc:sldLayoutMk cId="1510232599" sldId="2147483733"/>
              <ac:spMk id="2" creationId="{9A0063C3-A41D-4159-8F65-AC0B9F83CF8A}"/>
            </ac:spMkLst>
          </pc:spChg>
          <pc:spChg chg="mod">
            <ac:chgData name="Danielle" userId="e2554c37-e717-43a0-ba79-1183ca921ccd" providerId="ADAL" clId="{B6C52587-B1AA-49AE-B139-91E7CFBA1D3C}" dt="2020-06-05T21:03:32.734" v="171" actId="1036"/>
            <ac:spMkLst>
              <pc:docMk/>
              <pc:sldMasterMk cId="0" sldId="2147483700"/>
              <pc:sldLayoutMk cId="1510232599" sldId="2147483733"/>
              <ac:spMk id="3" creationId="{007B6182-4684-47BD-BE05-28CDB20088BE}"/>
            </ac:spMkLst>
          </pc:spChg>
        </pc:sldLayoutChg>
        <pc:sldLayoutChg chg="delSp mod">
          <pc:chgData name="Danielle" userId="e2554c37-e717-43a0-ba79-1183ca921ccd" providerId="ADAL" clId="{B6C52587-B1AA-49AE-B139-91E7CFBA1D3C}" dt="2020-06-05T21:03:36.534" v="172" actId="478"/>
          <pc:sldLayoutMkLst>
            <pc:docMk/>
            <pc:sldMasterMk cId="0" sldId="2147483700"/>
            <pc:sldLayoutMk cId="523321788" sldId="2147483734"/>
          </pc:sldLayoutMkLst>
          <pc:spChg chg="del">
            <ac:chgData name="Danielle" userId="e2554c37-e717-43a0-ba79-1183ca921ccd" providerId="ADAL" clId="{B6C52587-B1AA-49AE-B139-91E7CFBA1D3C}" dt="2020-06-05T21:03:36.534" v="172" actId="478"/>
            <ac:spMkLst>
              <pc:docMk/>
              <pc:sldMasterMk cId="0" sldId="2147483700"/>
              <pc:sldLayoutMk cId="523321788" sldId="2147483734"/>
              <ac:spMk id="2" creationId="{00000000-0000-0000-0000-000000000000}"/>
            </ac:spMkLst>
          </pc:spChg>
          <pc:spChg chg="del">
            <ac:chgData name="Danielle" userId="e2554c37-e717-43a0-ba79-1183ca921ccd" providerId="ADAL" clId="{B6C52587-B1AA-49AE-B139-91E7CFBA1D3C}" dt="2020-06-05T21:03:36.534" v="172" actId="478"/>
            <ac:spMkLst>
              <pc:docMk/>
              <pc:sldMasterMk cId="0" sldId="2147483700"/>
              <pc:sldLayoutMk cId="523321788" sldId="2147483734"/>
              <ac:spMk id="3" creationId="{00000000-0000-0000-0000-000000000000}"/>
            </ac:spMkLst>
          </pc:spChg>
          <pc:spChg chg="del">
            <ac:chgData name="Danielle" userId="e2554c37-e717-43a0-ba79-1183ca921ccd" providerId="ADAL" clId="{B6C52587-B1AA-49AE-B139-91E7CFBA1D3C}" dt="2020-06-05T21:03:36.534" v="172" actId="478"/>
            <ac:spMkLst>
              <pc:docMk/>
              <pc:sldMasterMk cId="0" sldId="2147483700"/>
              <pc:sldLayoutMk cId="523321788" sldId="2147483734"/>
              <ac:spMk id="4" creationId="{75F31497-6D04-4D20-A37A-59FAC73690A1}"/>
            </ac:spMkLst>
          </pc:spChg>
          <pc:spChg chg="del">
            <ac:chgData name="Danielle" userId="e2554c37-e717-43a0-ba79-1183ca921ccd" providerId="ADAL" clId="{B6C52587-B1AA-49AE-B139-91E7CFBA1D3C}" dt="2020-06-05T21:03:36.534" v="172" actId="478"/>
            <ac:spMkLst>
              <pc:docMk/>
              <pc:sldMasterMk cId="0" sldId="2147483700"/>
              <pc:sldLayoutMk cId="523321788" sldId="2147483734"/>
              <ac:spMk id="5" creationId="{A6C81714-9AE6-45A1-95E3-3CCDD75267D3}"/>
            </ac:spMkLst>
          </pc:spChg>
          <pc:spChg chg="del">
            <ac:chgData name="Danielle" userId="e2554c37-e717-43a0-ba79-1183ca921ccd" providerId="ADAL" clId="{B6C52587-B1AA-49AE-B139-91E7CFBA1D3C}" dt="2020-06-05T21:03:36.534" v="172" actId="478"/>
            <ac:spMkLst>
              <pc:docMk/>
              <pc:sldMasterMk cId="0" sldId="2147483700"/>
              <pc:sldLayoutMk cId="523321788" sldId="2147483734"/>
              <ac:spMk id="6" creationId="{6C8029D2-8B1B-472A-A825-4BCA775B4E57}"/>
            </ac:spMkLst>
          </pc:spChg>
        </pc:sldLayoutChg>
      </pc:sldMasterChg>
      <pc:sldMasterChg chg="modSp">
        <pc:chgData name="Danielle" userId="e2554c37-e717-43a0-ba79-1183ca921ccd" providerId="ADAL" clId="{B6C52587-B1AA-49AE-B139-91E7CFBA1D3C}" dt="2020-06-05T21:03:47.183" v="173" actId="2711"/>
        <pc:sldMasterMkLst>
          <pc:docMk/>
          <pc:sldMasterMk cId="0" sldId="2147483707"/>
        </pc:sldMasterMkLst>
        <pc:spChg chg="mod">
          <ac:chgData name="Danielle" userId="e2554c37-e717-43a0-ba79-1183ca921ccd" providerId="ADAL" clId="{B6C52587-B1AA-49AE-B139-91E7CFBA1D3C}" dt="2020-06-05T21:03:47.183" v="173" actId="2711"/>
          <ac:spMkLst>
            <pc:docMk/>
            <pc:sldMasterMk cId="0" sldId="2147483707"/>
            <ac:spMk id="2055" creationId="{5DF5F3F8-13B9-4991-A4BA-1460C26EAFDC}"/>
          </ac:spMkLst>
        </pc:spChg>
        <pc:spChg chg="mod">
          <ac:chgData name="Danielle" userId="e2554c37-e717-43a0-ba79-1183ca921ccd" providerId="ADAL" clId="{B6C52587-B1AA-49AE-B139-91E7CFBA1D3C}" dt="2020-06-05T21:03:47.183" v="173" actId="2711"/>
          <ac:spMkLst>
            <pc:docMk/>
            <pc:sldMasterMk cId="0" sldId="2147483707"/>
            <ac:spMk id="2056" creationId="{FC342E54-DDE7-4C37-A825-2F5D397105D3}"/>
          </ac:spMkLst>
        </pc:spChg>
        <pc:picChg chg="mod">
          <ac:chgData name="Danielle" userId="e2554c37-e717-43a0-ba79-1183ca921ccd" providerId="ADAL" clId="{B6C52587-B1AA-49AE-B139-91E7CFBA1D3C}" dt="2020-06-05T21:03:47.183" v="173" actId="2711"/>
          <ac:picMkLst>
            <pc:docMk/>
            <pc:sldMasterMk cId="0" sldId="2147483707"/>
            <ac:picMk id="2050" creationId="{79416376-B25F-470F-8093-9EE1A072E75B}"/>
          </ac:picMkLst>
        </pc:picChg>
        <pc:picChg chg="mod">
          <ac:chgData name="Danielle" userId="e2554c37-e717-43a0-ba79-1183ca921ccd" providerId="ADAL" clId="{B6C52587-B1AA-49AE-B139-91E7CFBA1D3C}" dt="2020-06-05T21:03:47.183" v="173" actId="2711"/>
          <ac:picMkLst>
            <pc:docMk/>
            <pc:sldMasterMk cId="0" sldId="2147483707"/>
            <ac:picMk id="2051" creationId="{34C49A48-10A7-4A7C-89F5-3A33BD9B66DC}"/>
          </ac:picMkLst>
        </pc:picChg>
        <pc:picChg chg="mod">
          <ac:chgData name="Danielle" userId="e2554c37-e717-43a0-ba79-1183ca921ccd" providerId="ADAL" clId="{B6C52587-B1AA-49AE-B139-91E7CFBA1D3C}" dt="2020-06-05T21:03:47.183" v="173" actId="2711"/>
          <ac:picMkLst>
            <pc:docMk/>
            <pc:sldMasterMk cId="0" sldId="2147483707"/>
            <ac:picMk id="2052" creationId="{1061683D-8BFD-4754-B991-D35528279699}"/>
          </ac:picMkLst>
        </pc:picChg>
        <pc:picChg chg="mod">
          <ac:chgData name="Danielle" userId="e2554c37-e717-43a0-ba79-1183ca921ccd" providerId="ADAL" clId="{B6C52587-B1AA-49AE-B139-91E7CFBA1D3C}" dt="2020-06-05T21:03:47.183" v="173" actId="2711"/>
          <ac:picMkLst>
            <pc:docMk/>
            <pc:sldMasterMk cId="0" sldId="2147483707"/>
            <ac:picMk id="2053" creationId="{96D16C57-6053-45FA-923E-2F625AFD4141}"/>
          </ac:picMkLst>
        </pc:picChg>
        <pc:picChg chg="mod">
          <ac:chgData name="Danielle" userId="e2554c37-e717-43a0-ba79-1183ca921ccd" providerId="ADAL" clId="{B6C52587-B1AA-49AE-B139-91E7CFBA1D3C}" dt="2020-06-05T21:03:47.183" v="173" actId="2711"/>
          <ac:picMkLst>
            <pc:docMk/>
            <pc:sldMasterMk cId="0" sldId="2147483707"/>
            <ac:picMk id="2054" creationId="{2EAEA957-7F60-4592-A854-1D28A473468B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E260109-F578-44EB-9140-52CEA36400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F400A64-5CF1-4B0E-8B40-1519C9F3A5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AF19C46-648E-4A2F-B10C-25E5A72A9A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42D0C60-F507-438E-AA97-FC8D83E875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982A2FC-58E7-4476-959B-1A98562961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E3B48F2-517F-4614-B270-B7F52CC36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F1C84E2A-A3F0-4386-AD68-AB8CB8899A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73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ADE844-D889-47B8-A6EC-49701AF62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98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F69CCFB7-B0AD-4DE2-8D08-40F12FD921B4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41312F7B-EA9F-4B96-9379-A75F9EB09AAE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600" b="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B53C25B-263D-4E88-821F-65518F539213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E0C7A16-BC51-4848-A729-D18A82D1571B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503FBCD-E4A3-4950-94DA-41C2FDED9B63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5B725C5-7521-454C-9F98-DC53ED0E6278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FF376A5-2B67-485E-8AE1-D3EB00222416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878F2A-5CA0-4A22-8B21-D8FBD13500A0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38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b="0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C46AB-8B1E-443D-8683-C498917D285F}"/>
                </a:ext>
              </a:extLst>
            </p:cNvPr>
            <p:cNvSpPr txBox="1"/>
            <p:nvPr userDrawn="1"/>
          </p:nvSpPr>
          <p:spPr>
            <a:xfrm>
              <a:off x="6478628" y="2996499"/>
              <a:ext cx="2112707" cy="5848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b="0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8914DC-EA5D-4F3D-8BB8-CE0E8CBA80D8}"/>
                </a:ext>
              </a:extLst>
            </p:cNvPr>
            <p:cNvSpPr txBox="1"/>
            <p:nvPr userDrawn="1"/>
          </p:nvSpPr>
          <p:spPr>
            <a:xfrm>
              <a:off x="6395288" y="1656529"/>
              <a:ext cx="2293172" cy="5848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600" b="0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8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9A0063C3-A41D-4159-8F65-AC0B9F83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281"/>
            <a:ext cx="6923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007B6182-4684-47BD-BE05-28CDB200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0343"/>
            <a:ext cx="69119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 sz="20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)</a:t>
            </a:r>
          </a:p>
          <a:p>
            <a:pPr algn="ctr" eaLnBrk="1" hangingPunct="1">
              <a:defRPr/>
            </a:pPr>
            <a:endParaRPr lang="en-GB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20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 sz="20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 sz="2000" b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 </a:t>
            </a:r>
            <a:r>
              <a:rPr lang="en-GB" altLang="en-US" sz="2000" b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32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71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90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E83764-E8EA-4B46-8FA0-8CD2E97177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Comic Sans MS" panose="030F0702030302020204" pitchFamily="66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n-US" sz="2000">
              <a:latin typeface="Comic Sans MS" panose="030F0702030302020204" pitchFamily="66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665792F2-4673-4269-ACDC-67B873F05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16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B22E1A4-BAD4-40C7-B830-614D2081A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4A651B62-4A2E-46A2-A700-F9D95F5D3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C1F9242C-A903-4A1D-A5D8-35417E210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148CC762-941C-44CF-B3CF-4952AE427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B85B367A-48EB-49CA-A062-084ACAC76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E800107C-8400-457C-90A9-A452D7F2D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11C86C0B-4B76-444E-9DFA-1C073058A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A250435E-D310-4E4E-A54B-BB2E2EB7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54B21A4B-7B8B-4DF0-813E-1FE2A52D1963}" type="datetime2">
              <a:rPr lang="en-GB" altLang="en-US" sz="1600" b="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Friday, 05 June 2020</a:t>
            </a:fld>
            <a:endParaRPr lang="en-GB" altLang="en-US" sz="16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A41DA2E3-C329-431A-A6C3-0F81AD842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Constructing Triangles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93CFFBC5-E147-4A20-BC7B-8B31BEBE4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6026150"/>
            <a:ext cx="6918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b="0" u="sng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Construct, measure, side, angle, draw, ruler, protractor, compasses</a:t>
            </a:r>
          </a:p>
          <a:p>
            <a:pPr eaLnBrk="1" hangingPunct="1">
              <a:defRPr/>
            </a:pPr>
            <a:endParaRPr lang="en-GB" altLang="en-US" sz="16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FA1C47C2-2C74-4636-BA37-6CD16E9AC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8CA62F55-7FD0-4683-AADA-0D87740B1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 b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construct triangles using SAS or ASA.</a:t>
            </a:r>
          </a:p>
          <a:p>
            <a:pPr eaLnBrk="1" hangingPunct="1">
              <a:defRPr/>
            </a:pPr>
            <a:endParaRPr lang="en-GB" altLang="en-US" sz="1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b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construct triangles using SSS.</a:t>
            </a:r>
          </a:p>
          <a:p>
            <a:pPr eaLnBrk="1" hangingPunct="1">
              <a:defRPr/>
            </a:pPr>
            <a:endParaRPr lang="en-GB" altLang="en-US" sz="1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b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construct other polygons given sides and angles.</a:t>
            </a:r>
          </a:p>
          <a:p>
            <a:pPr eaLnBrk="1" hangingPunct="1">
              <a:defRPr/>
            </a:pPr>
            <a:endParaRPr lang="en-GB" altLang="en-US" sz="1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31" r:id="rId2"/>
    <p:sldLayoutId id="2147483732" r:id="rId3"/>
    <p:sldLayoutId id="2147483733" r:id="rId4"/>
    <p:sldLayoutId id="2147483734" r:id="rId5"/>
    <p:sldLayoutId id="214748372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9416376-B25F-470F-8093-9EE1A072E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34C49A48-10A7-4A7C-89F5-3A33BD9B6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1061683D-8BFD-4754-B991-D35528279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96D16C57-6053-45FA-923E-2F625AFD4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2EAEA957-7F60-4592-A854-1D28A4734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5DF5F3F8-13B9-4991-A4BA-1460C26EA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C5D445B2-100F-4580-8C68-1EB68FD95596}" type="datetime2">
              <a:rPr lang="en-GB" altLang="en-US" sz="1600" b="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Friday, 05 June 2020</a:t>
            </a:fld>
            <a:endParaRPr lang="en-GB" altLang="en-US" sz="16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FC342E54-DDE7-4C37-A825-2F5D39710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Constructing Triangles</a:t>
            </a:r>
          </a:p>
          <a:p>
            <a:pPr algn="ctr"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7C5C28-47DC-4533-A4D7-3BFB217B9685}"/>
              </a:ext>
            </a:extLst>
          </p:cNvPr>
          <p:cNvCxnSpPr/>
          <p:nvPr/>
        </p:nvCxnSpPr>
        <p:spPr>
          <a:xfrm>
            <a:off x="2865438" y="3359150"/>
            <a:ext cx="0" cy="17049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1D1B49-0F60-42F7-AB32-957534E81FC2}"/>
              </a:ext>
            </a:extLst>
          </p:cNvPr>
          <p:cNvCxnSpPr/>
          <p:nvPr/>
        </p:nvCxnSpPr>
        <p:spPr>
          <a:xfrm flipH="1">
            <a:off x="2860677" y="3575050"/>
            <a:ext cx="720725" cy="1489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E0A9D024-729C-4AE5-85ED-62644741B2C3}"/>
              </a:ext>
            </a:extLst>
          </p:cNvPr>
          <p:cNvSpPr/>
          <p:nvPr/>
        </p:nvSpPr>
        <p:spPr>
          <a:xfrm>
            <a:off x="2442683" y="4656271"/>
            <a:ext cx="835987" cy="815708"/>
          </a:xfrm>
          <a:prstGeom prst="arc">
            <a:avLst>
              <a:gd name="adj1" fmla="val 16202848"/>
              <a:gd name="adj2" fmla="val 1794428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latin typeface="Comic Sans MS" pitchFamily="66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41D9B-DF3E-4FE7-9965-7692867C8259}"/>
              </a:ext>
            </a:extLst>
          </p:cNvPr>
          <p:cNvCxnSpPr/>
          <p:nvPr/>
        </p:nvCxnSpPr>
        <p:spPr>
          <a:xfrm>
            <a:off x="3491880" y="2789867"/>
            <a:ext cx="1497013" cy="9763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56508A-85C0-44E9-ABF9-93A93CA922E6}"/>
              </a:ext>
            </a:extLst>
          </p:cNvPr>
          <p:cNvCxnSpPr/>
          <p:nvPr/>
        </p:nvCxnSpPr>
        <p:spPr>
          <a:xfrm flipH="1" flipV="1">
            <a:off x="4988893" y="3766179"/>
            <a:ext cx="1716087" cy="2397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9ACBE03D-024F-45D5-8A10-14D88A7DD076}"/>
              </a:ext>
            </a:extLst>
          </p:cNvPr>
          <p:cNvSpPr/>
          <p:nvPr/>
        </p:nvSpPr>
        <p:spPr>
          <a:xfrm>
            <a:off x="4697900" y="3502397"/>
            <a:ext cx="588962" cy="574675"/>
          </a:xfrm>
          <a:prstGeom prst="arc">
            <a:avLst>
              <a:gd name="adj1" fmla="val 12812284"/>
              <a:gd name="adj2" fmla="val 392238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latin typeface="Comic Sans MS" pitchFamily="66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92FF28-5813-4DFC-941E-6C7D8BCE46D8}"/>
              </a:ext>
            </a:extLst>
          </p:cNvPr>
          <p:cNvCxnSpPr/>
          <p:nvPr/>
        </p:nvCxnSpPr>
        <p:spPr>
          <a:xfrm flipV="1">
            <a:off x="6688077" y="3627430"/>
            <a:ext cx="714375" cy="15382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8C6921-59D3-4A44-AC89-6750D410ABDA}"/>
              </a:ext>
            </a:extLst>
          </p:cNvPr>
          <p:cNvCxnSpPr/>
          <p:nvPr/>
        </p:nvCxnSpPr>
        <p:spPr>
          <a:xfrm flipH="1">
            <a:off x="7398023" y="2452680"/>
            <a:ext cx="1187450" cy="11826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FCEEA9DD-366A-4DB9-ADB6-55A77E136CED}"/>
              </a:ext>
            </a:extLst>
          </p:cNvPr>
          <p:cNvSpPr/>
          <p:nvPr/>
        </p:nvSpPr>
        <p:spPr>
          <a:xfrm>
            <a:off x="7102748" y="3340092"/>
            <a:ext cx="590550" cy="574675"/>
          </a:xfrm>
          <a:prstGeom prst="arc">
            <a:avLst>
              <a:gd name="adj1" fmla="val 7148629"/>
              <a:gd name="adj2" fmla="val 18883315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8957A2-916E-4BEE-A99A-78DE9D9EBD85}"/>
              </a:ext>
            </a:extLst>
          </p:cNvPr>
          <p:cNvSpPr txBox="1"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Using a protractor, draw the following angles:</a:t>
            </a:r>
          </a:p>
          <a:p>
            <a:pPr algn="ctr"/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26°		154°		201°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BB795-35F1-48F7-A626-1DBE11F8C476}"/>
              </a:ext>
            </a:extLst>
          </p:cNvPr>
          <p:cNvSpPr txBox="1"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We can construct a triangle accurately (using a ruler, a protractor and a pair of compasses) given three pieces of information:</a:t>
            </a:r>
          </a:p>
          <a:p>
            <a:endParaRPr lang="en-GB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side, angle, side;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angle, side, angle;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Arial" panose="020B0604020202020204" pitchFamily="34" charset="0"/>
                <a:cs typeface="Arial" panose="020B0604020202020204" pitchFamily="34" charset="0"/>
              </a:rPr>
              <a:t>side, side, side.</a:t>
            </a:r>
          </a:p>
        </p:txBody>
      </p:sp>
    </p:spTree>
    <p:extLst>
      <p:ext uri="{BB962C8B-B14F-4D97-AF65-F5344CB8AC3E}">
        <p14:creationId xmlns:p14="http://schemas.microsoft.com/office/powerpoint/2010/main" val="216268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718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side, angle, side</a:t>
                </a:r>
              </a:p>
              <a:p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Construct a triangle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𝑃𝑄𝑅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lines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𝑄𝑅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acc>
                      <m:accPr>
                        <m:chr m:val="̂"/>
                        <m:ctrlP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</m:acc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=40°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718210"/>
              </a:xfrm>
              <a:prstGeom prst="rect">
                <a:avLst/>
              </a:prstGeom>
              <a:blipFill>
                <a:blip r:embed="rId2"/>
                <a:stretch>
                  <a:fillRect l="-705" t="-4274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/>
              <p:nvPr/>
            </p:nvSpPr>
            <p:spPr>
              <a:xfrm>
                <a:off x="248736" y="5013176"/>
                <a:ext cx="864095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line and label the ends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 This is the line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Place the centre of the protractor on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the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0°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 pointing to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Measure a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40°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 clockwise from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0°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 Mark it with a dot.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line from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through the dot. Label the end of this line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Join up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complete the triangle.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6" y="5013176"/>
                <a:ext cx="8640959" cy="1631216"/>
              </a:xfrm>
              <a:prstGeom prst="rect">
                <a:avLst/>
              </a:prstGeom>
              <a:blipFill>
                <a:blip r:embed="rId3"/>
                <a:stretch>
                  <a:fillRect l="-635" t="-1493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6B807A-505F-49C6-95FE-14B06E6514B5}"/>
              </a:ext>
            </a:extLst>
          </p:cNvPr>
          <p:cNvCxnSpPr/>
          <p:nvPr/>
        </p:nvCxnSpPr>
        <p:spPr>
          <a:xfrm>
            <a:off x="2483768" y="4365104"/>
            <a:ext cx="39604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/>
              <p:nvPr/>
            </p:nvSpPr>
            <p:spPr>
              <a:xfrm>
                <a:off x="4173171" y="443711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171" y="4437112"/>
                <a:ext cx="792088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/>
              <p:nvPr/>
            </p:nvSpPr>
            <p:spPr>
              <a:xfrm>
                <a:off x="2039825" y="4274725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825" y="4274725"/>
                <a:ext cx="4624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/>
              <p:nvPr/>
            </p:nvSpPr>
            <p:spPr>
              <a:xfrm>
                <a:off x="6436368" y="4274725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368" y="4274725"/>
                <a:ext cx="462453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 descr="Protractor 101 - Ruzaik Refai - Medium">
            <a:extLst>
              <a:ext uri="{FF2B5EF4-FFF2-40B4-BE49-F238E27FC236}">
                <a16:creationId xmlns:a16="http://schemas.microsoft.com/office/drawing/2014/main" id="{473804D1-51B0-4A77-BF17-B3092AE80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578" y="2636912"/>
            <a:ext cx="3441259" cy="189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16FEAD2-11C3-4DC1-A63C-C46A88886C06}"/>
              </a:ext>
            </a:extLst>
          </p:cNvPr>
          <p:cNvSpPr/>
          <p:nvPr/>
        </p:nvSpPr>
        <p:spPr>
          <a:xfrm>
            <a:off x="5076056" y="321297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6B20DC-7D78-47E8-9AF8-7393C8BCC28A}"/>
              </a:ext>
            </a:extLst>
          </p:cNvPr>
          <p:cNvCxnSpPr>
            <a:cxnSpLocks/>
          </p:cNvCxnSpPr>
          <p:nvPr/>
        </p:nvCxnSpPr>
        <p:spPr>
          <a:xfrm>
            <a:off x="4522322" y="2734781"/>
            <a:ext cx="1921885" cy="16303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/>
              <p:nvPr/>
            </p:nvSpPr>
            <p:spPr>
              <a:xfrm>
                <a:off x="4291095" y="2329446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095" y="2329446"/>
                <a:ext cx="46245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0AC5867-7C94-4EA7-A9B2-56B2C62DDB94}"/>
              </a:ext>
            </a:extLst>
          </p:cNvPr>
          <p:cNvCxnSpPr>
            <a:cxnSpLocks/>
          </p:cNvCxnSpPr>
          <p:nvPr/>
        </p:nvCxnSpPr>
        <p:spPr>
          <a:xfrm flipH="1">
            <a:off x="2483768" y="2731036"/>
            <a:ext cx="2038554" cy="16340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FF1EB7-D12E-47CE-9219-43EF9F86856D}"/>
                  </a:ext>
                </a:extLst>
              </p:cNvPr>
              <p:cNvSpPr txBox="1"/>
              <p:nvPr/>
            </p:nvSpPr>
            <p:spPr>
              <a:xfrm>
                <a:off x="5380654" y="314469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FF1EB7-D12E-47CE-9219-43EF9F868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654" y="3144696"/>
                <a:ext cx="792088" cy="369332"/>
              </a:xfrm>
              <a:prstGeom prst="rect">
                <a:avLst/>
              </a:prstGeom>
              <a:blipFill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id="{1F248380-3C2D-45B2-9AA9-3576594FBA6F}"/>
              </a:ext>
            </a:extLst>
          </p:cNvPr>
          <p:cNvSpPr/>
          <p:nvPr/>
        </p:nvSpPr>
        <p:spPr>
          <a:xfrm>
            <a:off x="5960932" y="3891575"/>
            <a:ext cx="950872" cy="950872"/>
          </a:xfrm>
          <a:prstGeom prst="arc">
            <a:avLst>
              <a:gd name="adj1" fmla="val 10979877"/>
              <a:gd name="adj2" fmla="val 1319963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D19B33-EB06-4D88-AB3C-AB287CF6D8B0}"/>
                  </a:ext>
                </a:extLst>
              </p:cNvPr>
              <p:cNvSpPr txBox="1"/>
              <p:nvPr/>
            </p:nvSpPr>
            <p:spPr>
              <a:xfrm>
                <a:off x="5317261" y="392118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en-GB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D19B33-EB06-4D88-AB3C-AB287CF6D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261" y="3921183"/>
                <a:ext cx="79208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31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9" grpId="0"/>
      <p:bldP spid="25" grpId="0"/>
      <p:bldP spid="23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718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side, angle, side</a:t>
                </a:r>
              </a:p>
              <a:p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Construct a triangle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lines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sz="2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</m:acc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20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0°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sz="20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acc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20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0°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718210"/>
              </a:xfrm>
              <a:prstGeom prst="rect">
                <a:avLst/>
              </a:prstGeom>
              <a:blipFill>
                <a:blip r:embed="rId2"/>
                <a:stretch>
                  <a:fillRect l="-705" t="-4274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/>
              <p:nvPr/>
            </p:nvSpPr>
            <p:spPr>
              <a:xfrm>
                <a:off x="248736" y="4638035"/>
                <a:ext cx="8640959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Draw a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line and label the ends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 This is the line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Place the centre of the protractor on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the 0° line pointing to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Measure a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</m:t>
                    </m:r>
                    <m:r>
                      <a:rPr lang="en-GB" sz="18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 clockwise from 0°. Mark it with a dot.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Draw a line from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through the dot.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Place the centre of the protractor on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the 0° line pointing to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Measure a </a:t>
                </a:r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  <m:r>
                      <a:rPr lang="en-GB" sz="1800" b="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 anticlockwise from 0°. Complete as with other angle.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Point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where the two lines meet.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6" y="4638035"/>
                <a:ext cx="8640959" cy="2031325"/>
              </a:xfrm>
              <a:prstGeom prst="rect">
                <a:avLst/>
              </a:prstGeom>
              <a:blipFill>
                <a:blip r:embed="rId3"/>
                <a:stretch>
                  <a:fillRect l="-494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6B807A-505F-49C6-95FE-14B06E6514B5}"/>
              </a:ext>
            </a:extLst>
          </p:cNvPr>
          <p:cNvCxnSpPr>
            <a:cxnSpLocks/>
          </p:cNvCxnSpPr>
          <p:nvPr/>
        </p:nvCxnSpPr>
        <p:spPr>
          <a:xfrm>
            <a:off x="1907704" y="4208157"/>
            <a:ext cx="45289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/>
              <p:nvPr/>
            </p:nvSpPr>
            <p:spPr>
              <a:xfrm>
                <a:off x="3748116" y="428274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116" y="4282746"/>
                <a:ext cx="792088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/>
              <p:nvPr/>
            </p:nvSpPr>
            <p:spPr>
              <a:xfrm>
                <a:off x="1474263" y="4098080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263" y="4098080"/>
                <a:ext cx="4624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/>
              <p:nvPr/>
            </p:nvSpPr>
            <p:spPr>
              <a:xfrm>
                <a:off x="6369482" y="4098080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482" y="4098080"/>
                <a:ext cx="4624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 descr="Protractor 101 - Ruzaik Refai - Medium">
            <a:extLst>
              <a:ext uri="{FF2B5EF4-FFF2-40B4-BE49-F238E27FC236}">
                <a16:creationId xmlns:a16="http://schemas.microsoft.com/office/drawing/2014/main" id="{473804D1-51B0-4A77-BF17-B3092AE80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79965"/>
            <a:ext cx="3441259" cy="189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16FEAD2-11C3-4DC1-A63C-C46A88886C06}"/>
              </a:ext>
            </a:extLst>
          </p:cNvPr>
          <p:cNvSpPr/>
          <p:nvPr/>
        </p:nvSpPr>
        <p:spPr>
          <a:xfrm>
            <a:off x="4909428" y="329382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6B20DC-7D78-47E8-9AF8-7393C8BCC28A}"/>
              </a:ext>
            </a:extLst>
          </p:cNvPr>
          <p:cNvCxnSpPr>
            <a:cxnSpLocks/>
          </p:cNvCxnSpPr>
          <p:nvPr/>
        </p:nvCxnSpPr>
        <p:spPr>
          <a:xfrm>
            <a:off x="3031080" y="2206406"/>
            <a:ext cx="3405565" cy="20017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/>
              <p:nvPr/>
            </p:nvSpPr>
            <p:spPr>
              <a:xfrm>
                <a:off x="3131840" y="1928907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928907"/>
                <a:ext cx="46245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id="{1F248380-3C2D-45B2-9AA9-3576594FBA6F}"/>
              </a:ext>
            </a:extLst>
          </p:cNvPr>
          <p:cNvSpPr/>
          <p:nvPr/>
        </p:nvSpPr>
        <p:spPr>
          <a:xfrm>
            <a:off x="5953370" y="3734628"/>
            <a:ext cx="950872" cy="950872"/>
          </a:xfrm>
          <a:prstGeom prst="arc">
            <a:avLst>
              <a:gd name="adj1" fmla="val 10806456"/>
              <a:gd name="adj2" fmla="val 12687748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D19B33-EB06-4D88-AB3C-AB287CF6D8B0}"/>
                  </a:ext>
                </a:extLst>
              </p:cNvPr>
              <p:cNvSpPr txBox="1"/>
              <p:nvPr/>
            </p:nvSpPr>
            <p:spPr>
              <a:xfrm>
                <a:off x="5330974" y="386571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30</m:t>
                      </m:r>
                      <m:r>
                        <a:rPr lang="en-GB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ED19B33-EB06-4D88-AB3C-AB287CF6D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974" y="3865716"/>
                <a:ext cx="79208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>
            <a:extLst>
              <a:ext uri="{FF2B5EF4-FFF2-40B4-BE49-F238E27FC236}">
                <a16:creationId xmlns:a16="http://schemas.microsoft.com/office/drawing/2014/main" id="{B20E77FA-30DA-48C1-A3DC-07DE92F68269}"/>
              </a:ext>
            </a:extLst>
          </p:cNvPr>
          <p:cNvSpPr/>
          <p:nvPr/>
        </p:nvSpPr>
        <p:spPr>
          <a:xfrm>
            <a:off x="1446774" y="3734628"/>
            <a:ext cx="950872" cy="950872"/>
          </a:xfrm>
          <a:prstGeom prst="arc">
            <a:avLst>
              <a:gd name="adj1" fmla="val 18660769"/>
              <a:gd name="adj2" fmla="val 502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3EBAF2-4FC2-49CC-BA08-63CB79C787EE}"/>
                  </a:ext>
                </a:extLst>
              </p:cNvPr>
              <p:cNvSpPr txBox="1"/>
              <p:nvPr/>
            </p:nvSpPr>
            <p:spPr>
              <a:xfrm>
                <a:off x="2242466" y="379688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50</m:t>
                      </m:r>
                      <m:r>
                        <a:rPr lang="en-GB" sz="1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3EBAF2-4FC2-49CC-BA08-63CB79C7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66" y="3796888"/>
                <a:ext cx="79208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0DE83F8-4929-4378-83F9-2CF77F982722}"/>
              </a:ext>
            </a:extLst>
          </p:cNvPr>
          <p:cNvCxnSpPr>
            <a:cxnSpLocks/>
          </p:cNvCxnSpPr>
          <p:nvPr/>
        </p:nvCxnSpPr>
        <p:spPr>
          <a:xfrm flipH="1">
            <a:off x="1936716" y="2057892"/>
            <a:ext cx="1791586" cy="21502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Protractor 101 - Ruzaik Refai - Medium">
            <a:extLst>
              <a:ext uri="{FF2B5EF4-FFF2-40B4-BE49-F238E27FC236}">
                <a16:creationId xmlns:a16="http://schemas.microsoft.com/office/drawing/2014/main" id="{4AD5D9A4-A237-4974-8221-2A4554260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51" y="2479965"/>
            <a:ext cx="3441259" cy="189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882A8215-4124-45E4-AD7F-9FBCB72619C7}"/>
              </a:ext>
            </a:extLst>
          </p:cNvPr>
          <p:cNvSpPr/>
          <p:nvPr/>
        </p:nvSpPr>
        <p:spPr>
          <a:xfrm>
            <a:off x="2995075" y="2839549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9" grpId="0"/>
      <p:bldP spid="23" grpId="0" animBg="1"/>
      <p:bldP spid="27" grpId="0"/>
      <p:bldP spid="24" grpId="0" animBg="1"/>
      <p:bldP spid="26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side, angle, side</a:t>
                </a:r>
              </a:p>
              <a:p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Construct a triangle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𝐹𝐺𝐻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side lengths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𝐹𝐺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𝐺𝐻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𝐹𝐻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5E97E7-E635-4B41-B7F5-CBDC680EC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015663"/>
              </a:xfrm>
              <a:prstGeom prst="rect">
                <a:avLst/>
              </a:prstGeom>
              <a:blipFill>
                <a:blip r:embed="rId2"/>
                <a:stretch>
                  <a:fillRect l="-705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/>
              <p:nvPr/>
            </p:nvSpPr>
            <p:spPr>
              <a:xfrm>
                <a:off x="248736" y="5013176"/>
                <a:ext cx="864095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Draw a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line and label the ends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 This is the line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𝐹𝐺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Set your compasses to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and, with the point on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draw an arc.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Set your compasses to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 and, with the point on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 draw an arc.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Label this point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join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get the lines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𝐺𝐻</m:t>
                    </m:r>
                  </m:oMath>
                </a14:m>
                <a:r>
                  <a:rPr lang="en-GB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1547524-EA68-4761-9C44-5F73FF76C8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6" y="5013176"/>
                <a:ext cx="8640959" cy="1631216"/>
              </a:xfrm>
              <a:prstGeom prst="rect">
                <a:avLst/>
              </a:prstGeom>
              <a:blipFill>
                <a:blip r:embed="rId3"/>
                <a:stretch>
                  <a:fillRect l="-635" t="-1493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6B807A-505F-49C6-95FE-14B06E6514B5}"/>
              </a:ext>
            </a:extLst>
          </p:cNvPr>
          <p:cNvCxnSpPr>
            <a:cxnSpLocks/>
          </p:cNvCxnSpPr>
          <p:nvPr/>
        </p:nvCxnSpPr>
        <p:spPr>
          <a:xfrm>
            <a:off x="2195736" y="4486763"/>
            <a:ext cx="4775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/>
              <p:nvPr/>
            </p:nvSpPr>
            <p:spPr>
              <a:xfrm>
                <a:off x="4245178" y="4558771"/>
                <a:ext cx="9028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F00890-2F27-4349-8C5A-9A7BF6CA7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178" y="4558771"/>
                <a:ext cx="902885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/>
              <p:nvPr/>
            </p:nvSpPr>
            <p:spPr>
              <a:xfrm>
                <a:off x="1761012" y="4380637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14CFE9-A1B6-493D-A4AF-FF1664CA1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012" y="4380637"/>
                <a:ext cx="4624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/>
              <p:nvPr/>
            </p:nvSpPr>
            <p:spPr>
              <a:xfrm>
                <a:off x="6868416" y="4380637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F22F077-EEC1-4FDB-8AC9-28BA88389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416" y="4380637"/>
                <a:ext cx="4624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/>
              <p:nvPr/>
            </p:nvSpPr>
            <p:spPr>
              <a:xfrm>
                <a:off x="4788024" y="1842654"/>
                <a:ext cx="462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</m:oMath>
                  </m:oMathPara>
                </a14:m>
                <a:endParaRPr lang="en-GB" sz="1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2392D5-F917-4A7F-841F-EFDC2A6EB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842654"/>
                <a:ext cx="46245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FF1EB7-D12E-47CE-9219-43EF9F86856D}"/>
                  </a:ext>
                </a:extLst>
              </p:cNvPr>
              <p:cNvSpPr txBox="1"/>
              <p:nvPr/>
            </p:nvSpPr>
            <p:spPr>
              <a:xfrm>
                <a:off x="5903181" y="297323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5FF1EB7-D12E-47CE-9219-43EF9F868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181" y="2973236"/>
                <a:ext cx="792088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7D61CD8-7C32-45BF-A2E5-9F1BCFA2E989}"/>
                  </a:ext>
                </a:extLst>
              </p:cNvPr>
              <p:cNvSpPr txBox="1"/>
              <p:nvPr/>
            </p:nvSpPr>
            <p:spPr>
              <a:xfrm>
                <a:off x="3022029" y="297323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7D61CD8-7C32-45BF-A2E5-9F1BCFA2E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029" y="2973236"/>
                <a:ext cx="792088" cy="369332"/>
              </a:xfrm>
              <a:prstGeom prst="rect">
                <a:avLst/>
              </a:prstGeom>
              <a:blipFill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6F7780D7-93A5-462A-8627-A7F936FCA4FB}"/>
              </a:ext>
            </a:extLst>
          </p:cNvPr>
          <p:cNvSpPr/>
          <p:nvPr/>
        </p:nvSpPr>
        <p:spPr>
          <a:xfrm>
            <a:off x="3995936" y="1562164"/>
            <a:ext cx="5849198" cy="5849198"/>
          </a:xfrm>
          <a:prstGeom prst="arc">
            <a:avLst>
              <a:gd name="adj1" fmla="val 12583173"/>
              <a:gd name="adj2" fmla="val 14479840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FBF1135D-5BEE-438F-9E61-73A7069D01DA}"/>
              </a:ext>
            </a:extLst>
          </p:cNvPr>
          <p:cNvSpPr/>
          <p:nvPr/>
        </p:nvSpPr>
        <p:spPr>
          <a:xfrm>
            <a:off x="-1242946" y="1000273"/>
            <a:ext cx="6972980" cy="6972980"/>
          </a:xfrm>
          <a:prstGeom prst="arc">
            <a:avLst>
              <a:gd name="adj1" fmla="val 18737740"/>
              <a:gd name="adj2" fmla="val 20165111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58C771-B465-4C36-B689-E4358764250E}"/>
              </a:ext>
            </a:extLst>
          </p:cNvPr>
          <p:cNvCxnSpPr>
            <a:cxnSpLocks/>
          </p:cNvCxnSpPr>
          <p:nvPr/>
        </p:nvCxnSpPr>
        <p:spPr>
          <a:xfrm flipH="1">
            <a:off x="2195736" y="2297059"/>
            <a:ext cx="2761396" cy="2189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29E4F8-4EF8-42A3-8955-3E837A594E0A}"/>
              </a:ext>
            </a:extLst>
          </p:cNvPr>
          <p:cNvCxnSpPr>
            <a:cxnSpLocks/>
          </p:cNvCxnSpPr>
          <p:nvPr/>
        </p:nvCxnSpPr>
        <p:spPr>
          <a:xfrm flipH="1" flipV="1">
            <a:off x="4957132" y="2311869"/>
            <a:ext cx="2013697" cy="2174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5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9" grpId="0"/>
      <p:bldP spid="25" grpId="0"/>
      <p:bldP spid="17" grpId="0"/>
      <p:bldP spid="4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F98BA95-FA4E-4742-9BB0-83F4E4D9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4365104"/>
            <a:ext cx="6912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Extension:</a:t>
            </a:r>
            <a:r>
              <a:rPr lang="en-GB" altLang="en-US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Triangle construction tangram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>
            <a:extLst>
              <a:ext uri="{FF2B5EF4-FFF2-40B4-BE49-F238E27FC236}">
                <a16:creationId xmlns:a16="http://schemas.microsoft.com/office/drawing/2014/main" id="{E7D29FD5-24BE-4C5B-AEA1-F3E318625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124744"/>
            <a:ext cx="864095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hort Hand" pitchFamily="2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b="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 eaLnBrk="1" hangingPunct="1"/>
            <a:endParaRPr lang="en-GB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Accurately construct the quadrilateral using the given information.</a:t>
            </a:r>
          </a:p>
          <a:p>
            <a:pPr algn="ctr" eaLnBrk="1" hangingPunct="1"/>
            <a:endParaRPr lang="en-GB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How long is the top side of the quadrilateral?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50E923-52ED-400F-B3BE-6BAC25FC4C32}"/>
              </a:ext>
            </a:extLst>
          </p:cNvPr>
          <p:cNvGrpSpPr/>
          <p:nvPr/>
        </p:nvGrpSpPr>
        <p:grpSpPr>
          <a:xfrm>
            <a:off x="1979712" y="3356992"/>
            <a:ext cx="5759450" cy="2705100"/>
            <a:chOff x="2195860" y="3356991"/>
            <a:chExt cx="5759450" cy="27051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B00580A-B06C-4570-B241-B97DC3190E44}"/>
                </a:ext>
              </a:extLst>
            </p:cNvPr>
            <p:cNvCxnSpPr/>
            <p:nvPr/>
          </p:nvCxnSpPr>
          <p:spPr bwMode="auto">
            <a:xfrm rot="16200000" flipH="1">
              <a:off x="1726756" y="4042001"/>
              <a:ext cx="2233613" cy="8636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C93914E-7779-49E4-8DFE-5F1F44241330}"/>
                </a:ext>
              </a:extLst>
            </p:cNvPr>
            <p:cNvCxnSpPr/>
            <p:nvPr/>
          </p:nvCxnSpPr>
          <p:spPr bwMode="auto">
            <a:xfrm>
              <a:off x="3275360" y="5590604"/>
              <a:ext cx="30241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A38BCC1-6074-4277-B60D-C6DE4877F9AC}"/>
                </a:ext>
              </a:extLst>
            </p:cNvPr>
            <p:cNvCxnSpPr/>
            <p:nvPr/>
          </p:nvCxnSpPr>
          <p:spPr bwMode="auto">
            <a:xfrm rot="5400000">
              <a:off x="6193736" y="4777804"/>
              <a:ext cx="936625" cy="71913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C5E842-E2D9-489B-982C-E53B911E553A}"/>
                </a:ext>
              </a:extLst>
            </p:cNvPr>
            <p:cNvCxnSpPr/>
            <p:nvPr/>
          </p:nvCxnSpPr>
          <p:spPr bwMode="auto">
            <a:xfrm>
              <a:off x="2411760" y="3356991"/>
              <a:ext cx="4606925" cy="12969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16" name="TextBox 18">
              <a:extLst>
                <a:ext uri="{FF2B5EF4-FFF2-40B4-BE49-F238E27FC236}">
                  <a16:creationId xmlns:a16="http://schemas.microsoft.com/office/drawing/2014/main" id="{BDEC2D5A-8CC3-45A4-8272-F39834712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7860" y="5693791"/>
              <a:ext cx="12969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6 cm</a:t>
              </a:r>
            </a:p>
          </p:txBody>
        </p:sp>
        <p:sp>
          <p:nvSpPr>
            <p:cNvPr id="17417" name="TextBox 19">
              <a:extLst>
                <a:ext uri="{FF2B5EF4-FFF2-40B4-BE49-F238E27FC236}">
                  <a16:creationId xmlns:a16="http://schemas.microsoft.com/office/drawing/2014/main" id="{752E63BC-E51F-4EEB-96B4-945F1552E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860" y="4384104"/>
              <a:ext cx="12954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5 cm</a:t>
              </a:r>
            </a:p>
          </p:txBody>
        </p:sp>
        <p:sp>
          <p:nvSpPr>
            <p:cNvPr id="17418" name="TextBox 20">
              <a:extLst>
                <a:ext uri="{FF2B5EF4-FFF2-40B4-BE49-F238E27FC236}">
                  <a16:creationId xmlns:a16="http://schemas.microsoft.com/office/drawing/2014/main" id="{AA70C846-0EA3-4C56-8285-98F8C6859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9910" y="5157216"/>
              <a:ext cx="1295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2 cm</a:t>
              </a:r>
            </a:p>
          </p:txBody>
        </p:sp>
        <p:sp>
          <p:nvSpPr>
            <p:cNvPr id="17421" name="TextBox 26">
              <a:extLst>
                <a:ext uri="{FF2B5EF4-FFF2-40B4-BE49-F238E27FC236}">
                  <a16:creationId xmlns:a16="http://schemas.microsoft.com/office/drawing/2014/main" id="{330D092B-B388-484C-9944-DDB891FEFC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822" y="4798441"/>
              <a:ext cx="1409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100°</a:t>
              </a:r>
            </a:p>
          </p:txBody>
        </p:sp>
        <p:sp>
          <p:nvSpPr>
            <p:cNvPr id="17422" name="TextBox 26">
              <a:extLst>
                <a:ext uri="{FF2B5EF4-FFF2-40B4-BE49-F238E27FC236}">
                  <a16:creationId xmlns:a16="http://schemas.microsoft.com/office/drawing/2014/main" id="{6C1369F7-450A-491E-9F53-8F2F96F7F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2922" y="4869879"/>
              <a:ext cx="792161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Short Hand" pitchFamily="2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1800" b="0" dirty="0">
                  <a:latin typeface="Arial" panose="020B0604020202020204" pitchFamily="34" charset="0"/>
                  <a:cs typeface="Arial" panose="020B0604020202020204" pitchFamily="34" charset="0"/>
                </a:rPr>
                <a:t>120°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6A0AE94-0BA1-492E-ADD6-735E954AFA0A}"/>
                </a:ext>
              </a:extLst>
            </p:cNvPr>
            <p:cNvCxnSpPr/>
            <p:nvPr/>
          </p:nvCxnSpPr>
          <p:spPr bwMode="auto">
            <a:xfrm>
              <a:off x="2411760" y="3356992"/>
              <a:ext cx="4606925" cy="129698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9A50B0A-8532-4F80-8EEE-9ADFDFDE9974}"/>
                </a:ext>
              </a:extLst>
            </p:cNvPr>
            <p:cNvCxnSpPr/>
            <p:nvPr/>
          </p:nvCxnSpPr>
          <p:spPr bwMode="auto">
            <a:xfrm>
              <a:off x="3275360" y="5590605"/>
              <a:ext cx="302418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37B95B-2647-4DCD-AE5D-B8BE9AB267DB}"/>
                </a:ext>
              </a:extLst>
            </p:cNvPr>
            <p:cNvCxnSpPr/>
            <p:nvPr/>
          </p:nvCxnSpPr>
          <p:spPr bwMode="auto">
            <a:xfrm rot="5400000">
              <a:off x="6193736" y="4777805"/>
              <a:ext cx="936625" cy="71913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DAE4FA7-30F0-4ED5-B3DE-CE76ACF14621}"/>
                </a:ext>
              </a:extLst>
            </p:cNvPr>
            <p:cNvCxnSpPr/>
            <p:nvPr/>
          </p:nvCxnSpPr>
          <p:spPr bwMode="auto">
            <a:xfrm rot="16200000" flipH="1">
              <a:off x="1726757" y="4042002"/>
              <a:ext cx="2233613" cy="86360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BFF6CC8-F20C-462F-9577-DB5B81EFD2EC}"/>
                </a:ext>
              </a:extLst>
            </p:cNvPr>
            <p:cNvCxnSpPr/>
            <p:nvPr/>
          </p:nvCxnSpPr>
          <p:spPr bwMode="auto">
            <a:xfrm>
              <a:off x="3275361" y="5590606"/>
              <a:ext cx="302418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1EEE587-1D2A-47A5-A216-087769FAE2C7}"/>
                </a:ext>
              </a:extLst>
            </p:cNvPr>
            <p:cNvCxnSpPr/>
            <p:nvPr/>
          </p:nvCxnSpPr>
          <p:spPr bwMode="auto">
            <a:xfrm rot="5400000">
              <a:off x="6193737" y="4777806"/>
              <a:ext cx="936625" cy="71913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12EB3291-BB9C-45ED-9E2B-E2719F579DD7}"/>
                </a:ext>
              </a:extLst>
            </p:cNvPr>
            <p:cNvSpPr/>
            <p:nvPr/>
          </p:nvSpPr>
          <p:spPr bwMode="auto">
            <a:xfrm>
              <a:off x="2987439" y="5212779"/>
              <a:ext cx="720725" cy="647700"/>
            </a:xfrm>
            <a:prstGeom prst="arc">
              <a:avLst>
                <a:gd name="adj1" fmla="val 14088501"/>
                <a:gd name="adj2" fmla="val 362470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GB" sz="1800" b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73686E6B-7899-4567-96B6-B8D0DD0F0C24}"/>
                </a:ext>
              </a:extLst>
            </p:cNvPr>
            <p:cNvSpPr/>
            <p:nvPr/>
          </p:nvSpPr>
          <p:spPr bwMode="auto">
            <a:xfrm flipH="1">
              <a:off x="6012308" y="5229844"/>
              <a:ext cx="719138" cy="647700"/>
            </a:xfrm>
            <a:prstGeom prst="arc">
              <a:avLst>
                <a:gd name="adj1" fmla="val 14267241"/>
                <a:gd name="adj2" fmla="val 368691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GB" sz="1800" b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2592</TotalTime>
  <Words>483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Short Hand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mrbartonmaths.com</dc:creator>
  <cp:lastModifiedBy>Danielle Moosajee</cp:lastModifiedBy>
  <cp:revision>28</cp:revision>
  <dcterms:created xsi:type="dcterms:W3CDTF">2004-01-25T12:40:07Z</dcterms:created>
  <dcterms:modified xsi:type="dcterms:W3CDTF">2020-06-06T12:35:41Z</dcterms:modified>
</cp:coreProperties>
</file>