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3"/>
  </p:notesMasterIdLst>
  <p:sldIdLst>
    <p:sldId id="257" r:id="rId3"/>
    <p:sldId id="260" r:id="rId4"/>
    <p:sldId id="262" r:id="rId5"/>
    <p:sldId id="261" r:id="rId6"/>
    <p:sldId id="259" r:id="rId7"/>
    <p:sldId id="264" r:id="rId8"/>
    <p:sldId id="263" r:id="rId9"/>
    <p:sldId id="256" r:id="rId10"/>
    <p:sldId id="258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CD1F5C-E524-4DFC-8DC3-8E7493E6B3EB}" v="12" dt="2020-05-17T19:11:35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1CD1F5C-E524-4DFC-8DC3-8E7493E6B3EB}"/>
    <pc:docChg chg="modSld modMainMaster">
      <pc:chgData name="Danielle" userId="e2554c37-e717-43a0-ba79-1183ca921ccd" providerId="ADAL" clId="{A1CD1F5C-E524-4DFC-8DC3-8E7493E6B3EB}" dt="2020-05-17T19:11:48.402" v="34" actId="20577"/>
      <pc:docMkLst>
        <pc:docMk/>
      </pc:docMkLst>
      <pc:sldChg chg="modSp mod">
        <pc:chgData name="Danielle" userId="e2554c37-e717-43a0-ba79-1183ca921ccd" providerId="ADAL" clId="{A1CD1F5C-E524-4DFC-8DC3-8E7493E6B3EB}" dt="2020-05-17T19:10:27.531" v="22" actId="2711"/>
        <pc:sldMkLst>
          <pc:docMk/>
          <pc:sldMk cId="1373520525" sldId="256"/>
        </pc:sldMkLst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1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2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2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27.531" v="22" actId="2711"/>
          <ac:spMkLst>
            <pc:docMk/>
            <pc:sldMk cId="1373520525" sldId="256"/>
            <ac:spMk id="22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09:27.725" v="15" actId="2711"/>
        <pc:sldMkLst>
          <pc:docMk/>
          <pc:sldMk cId="4249547070" sldId="257"/>
        </pc:sldMkLst>
        <pc:spChg chg="mod">
          <ac:chgData name="Danielle" userId="e2554c37-e717-43a0-ba79-1183ca921ccd" providerId="ADAL" clId="{A1CD1F5C-E524-4DFC-8DC3-8E7493E6B3EB}" dt="2020-05-17T19:09:27.725" v="15" actId="2711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27.725" v="15" actId="2711"/>
          <ac:spMkLst>
            <pc:docMk/>
            <pc:sldMk cId="4249547070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27.725" v="15" actId="2711"/>
          <ac:spMkLst>
            <pc:docMk/>
            <pc:sldMk cId="4249547070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27.725" v="15" actId="2711"/>
          <ac:spMkLst>
            <pc:docMk/>
            <pc:sldMk cId="4249547070" sldId="257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A1CD1F5C-E524-4DFC-8DC3-8E7493E6B3EB}" dt="2020-05-17T19:10:33.167" v="23" actId="2711"/>
        <pc:sldMkLst>
          <pc:docMk/>
          <pc:sldMk cId="2583833979" sldId="258"/>
        </pc:sldMkLst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1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2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3.167" v="23" actId="2711"/>
          <ac:spMkLst>
            <pc:docMk/>
            <pc:sldMk cId="2583833979" sldId="258"/>
            <ac:spMk id="22" creationId="{00000000-0000-0000-0000-000000000000}"/>
          </ac:spMkLst>
        </pc:spChg>
      </pc:sldChg>
      <pc:sldChg chg="modSp mod">
        <pc:chgData name="Danielle" userId="e2554c37-e717-43a0-ba79-1183ca921ccd" providerId="ADAL" clId="{A1CD1F5C-E524-4DFC-8DC3-8E7493E6B3EB}" dt="2020-05-17T19:10:02.710" v="19" actId="2711"/>
        <pc:sldMkLst>
          <pc:docMk/>
          <pc:sldMk cId="2755105204" sldId="259"/>
        </pc:sldMkLst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1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02.710" v="19" actId="2711"/>
          <ac:spMkLst>
            <pc:docMk/>
            <pc:sldMk cId="2755105204" sldId="259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A1CD1F5C-E524-4DFC-8DC3-8E7493E6B3EB}" dt="2020-05-17T19:09:38.918" v="16" actId="2711"/>
        <pc:sldMkLst>
          <pc:docMk/>
          <pc:sldMk cId="3856058286" sldId="260"/>
        </pc:sldMkLst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1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2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2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2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2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3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3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38.918" v="16" actId="2711"/>
          <ac:spMkLst>
            <pc:docMk/>
            <pc:sldMk cId="3856058286" sldId="260"/>
            <ac:spMk id="32" creationId="{00000000-0000-0000-0000-000000000000}"/>
          </ac:spMkLst>
        </pc:spChg>
      </pc:sldChg>
      <pc:sldChg chg="modSp mod">
        <pc:chgData name="Danielle" userId="e2554c37-e717-43a0-ba79-1183ca921ccd" providerId="ADAL" clId="{A1CD1F5C-E524-4DFC-8DC3-8E7493E6B3EB}" dt="2020-05-17T19:09:56.200" v="18" actId="2711"/>
        <pc:sldMkLst>
          <pc:docMk/>
          <pc:sldMk cId="3830165148" sldId="261"/>
        </pc:sldMkLst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1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2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2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2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2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2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2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6.200" v="18" actId="2711"/>
          <ac:spMkLst>
            <pc:docMk/>
            <pc:sldMk cId="3830165148" sldId="261"/>
            <ac:spMk id="27" creationId="{00000000-0000-0000-0000-000000000000}"/>
          </ac:spMkLst>
        </pc:spChg>
      </pc:sldChg>
      <pc:sldChg chg="modSp mod">
        <pc:chgData name="Danielle" userId="e2554c37-e717-43a0-ba79-1183ca921ccd" providerId="ADAL" clId="{A1CD1F5C-E524-4DFC-8DC3-8E7493E6B3EB}" dt="2020-05-17T19:09:50.773" v="17" actId="2711"/>
        <pc:sldMkLst>
          <pc:docMk/>
          <pc:sldMk cId="3501180984" sldId="262"/>
        </pc:sldMkLst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1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2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2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2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2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2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3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3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9:50.773" v="17" actId="2711"/>
          <ac:spMkLst>
            <pc:docMk/>
            <pc:sldMk cId="3501180984" sldId="262"/>
            <ac:spMk id="32" creationId="{00000000-0000-0000-0000-000000000000}"/>
          </ac:spMkLst>
        </pc:spChg>
      </pc:sldChg>
      <pc:sldChg chg="modSp mod">
        <pc:chgData name="Danielle" userId="e2554c37-e717-43a0-ba79-1183ca921ccd" providerId="ADAL" clId="{A1CD1F5C-E524-4DFC-8DC3-8E7493E6B3EB}" dt="2020-05-17T19:10:17.231" v="21" actId="2711"/>
        <pc:sldMkLst>
          <pc:docMk/>
          <pc:sldMk cId="4068308105" sldId="263"/>
        </pc:sldMkLst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2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2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2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3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4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4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4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4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7.231" v="21" actId="2711"/>
          <ac:spMkLst>
            <pc:docMk/>
            <pc:sldMk cId="4068308105" sldId="263"/>
            <ac:spMk id="44" creationId="{00000000-0000-0000-0000-000000000000}"/>
          </ac:spMkLst>
        </pc:spChg>
      </pc:sldChg>
      <pc:sldChg chg="modSp mod">
        <pc:chgData name="Danielle" userId="e2554c37-e717-43a0-ba79-1183ca921ccd" providerId="ADAL" clId="{A1CD1F5C-E524-4DFC-8DC3-8E7493E6B3EB}" dt="2020-05-17T19:10:10.517" v="20" actId="2711"/>
        <pc:sldMkLst>
          <pc:docMk/>
          <pc:sldMk cId="2860566571" sldId="264"/>
        </pc:sldMkLst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2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2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2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3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4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4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4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10.517" v="20" actId="2711"/>
          <ac:spMkLst>
            <pc:docMk/>
            <pc:sldMk cId="2860566571" sldId="264"/>
            <ac:spMk id="43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10:38.454" v="24" actId="2711"/>
        <pc:sldMkLst>
          <pc:docMk/>
          <pc:sldMk cId="2520725292" sldId="265"/>
        </pc:sldMkLst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2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2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2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2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2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2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2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3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3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38.454" v="24" actId="2711"/>
          <ac:spMkLst>
            <pc:docMk/>
            <pc:sldMk cId="2520725292" sldId="265"/>
            <ac:spMk id="32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10:50.905" v="26" actId="2711"/>
        <pc:sldMkLst>
          <pc:docMk/>
          <pc:sldMk cId="3633523433" sldId="266"/>
        </pc:sldMkLst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1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2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2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0.905" v="26" actId="2711"/>
          <ac:spMkLst>
            <pc:docMk/>
            <pc:sldMk cId="3633523433" sldId="266"/>
            <ac:spMk id="22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10:44.636" v="25" actId="2711"/>
        <pc:sldMkLst>
          <pc:docMk/>
          <pc:sldMk cId="3573075744" sldId="267"/>
        </pc:sldMkLst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2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2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2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2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2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2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2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3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3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3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3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3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3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3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44.636" v="25" actId="2711"/>
          <ac:spMkLst>
            <pc:docMk/>
            <pc:sldMk cId="3573075744" sldId="267"/>
            <ac:spMk id="37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10:58.542" v="27" actId="2711"/>
        <pc:sldMkLst>
          <pc:docMk/>
          <pc:sldMk cId="511228397" sldId="268"/>
        </pc:sldMkLst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2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2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2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2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2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2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2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3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3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3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3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3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0:58.542" v="27" actId="2711"/>
          <ac:spMkLst>
            <pc:docMk/>
            <pc:sldMk cId="511228397" sldId="268"/>
            <ac:spMk id="35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11:04.245" v="28" actId="2711"/>
        <pc:sldMkLst>
          <pc:docMk/>
          <pc:sldMk cId="119108304" sldId="269"/>
        </pc:sldMkLst>
        <pc:spChg chg="mod">
          <ac:chgData name="Danielle" userId="e2554c37-e717-43a0-ba79-1183ca921ccd" providerId="ADAL" clId="{A1CD1F5C-E524-4DFC-8DC3-8E7493E6B3EB}" dt="2020-05-17T19:11:04.245" v="28" actId="2711"/>
          <ac:spMkLst>
            <pc:docMk/>
            <pc:sldMk cId="119108304" sldId="269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11:13.301" v="29" actId="2711"/>
        <pc:sldMkLst>
          <pc:docMk/>
          <pc:sldMk cId="2660589111" sldId="270"/>
        </pc:sldMkLst>
        <pc:spChg chg="mod">
          <ac:chgData name="Danielle" userId="e2554c37-e717-43a0-ba79-1183ca921ccd" providerId="ADAL" clId="{A1CD1F5C-E524-4DFC-8DC3-8E7493E6B3EB}" dt="2020-05-17T19:11:13.301" v="29" actId="2711"/>
          <ac:spMkLst>
            <pc:docMk/>
            <pc:sldMk cId="2660589111" sldId="270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11:20.446" v="30" actId="2711"/>
        <pc:sldMkLst>
          <pc:docMk/>
          <pc:sldMk cId="2835297031" sldId="271"/>
        </pc:sldMkLst>
        <pc:spChg chg="mod">
          <ac:chgData name="Danielle" userId="e2554c37-e717-43a0-ba79-1183ca921ccd" providerId="ADAL" clId="{A1CD1F5C-E524-4DFC-8DC3-8E7493E6B3EB}" dt="2020-05-17T19:11:20.446" v="30" actId="2711"/>
          <ac:spMkLst>
            <pc:docMk/>
            <pc:sldMk cId="2835297031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20.446" v="30" actId="2711"/>
          <ac:spMkLst>
            <pc:docMk/>
            <pc:sldMk cId="2835297031" sldId="271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A1CD1F5C-E524-4DFC-8DC3-8E7493E6B3EB}" dt="2020-05-17T19:11:35.214" v="31" actId="2711"/>
        <pc:sldMkLst>
          <pc:docMk/>
          <pc:sldMk cId="2945111311" sldId="272"/>
        </pc:sldMkLst>
        <pc:spChg chg="mod">
          <ac:chgData name="Danielle" userId="e2554c37-e717-43a0-ba79-1183ca921ccd" providerId="ADAL" clId="{A1CD1F5C-E524-4DFC-8DC3-8E7493E6B3EB}" dt="2020-05-17T19:11:35.214" v="31" actId="2711"/>
          <ac:spMkLst>
            <pc:docMk/>
            <pc:sldMk cId="2945111311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35.214" v="31" actId="2711"/>
          <ac:spMkLst>
            <pc:docMk/>
            <pc:sldMk cId="2945111311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35.214" v="31" actId="2711"/>
          <ac:spMkLst>
            <pc:docMk/>
            <pc:sldMk cId="2945111311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35.214" v="31" actId="2711"/>
          <ac:spMkLst>
            <pc:docMk/>
            <pc:sldMk cId="2945111311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35.214" v="31" actId="2711"/>
          <ac:spMkLst>
            <pc:docMk/>
            <pc:sldMk cId="2945111311" sldId="272"/>
            <ac:spMk id="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35.214" v="31" actId="2711"/>
          <ac:spMkLst>
            <pc:docMk/>
            <pc:sldMk cId="2945111311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35.214" v="31" actId="2711"/>
          <ac:spMkLst>
            <pc:docMk/>
            <pc:sldMk cId="2945111311" sldId="272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A1CD1F5C-E524-4DFC-8DC3-8E7493E6B3EB}" dt="2020-05-17T19:11:48.402" v="34" actId="20577"/>
        <pc:sldMkLst>
          <pc:docMk/>
          <pc:sldMk cId="3986497028" sldId="276"/>
        </pc:sldMkLst>
        <pc:spChg chg="mod">
          <ac:chgData name="Danielle" userId="e2554c37-e717-43a0-ba79-1183ca921ccd" providerId="ADAL" clId="{A1CD1F5C-E524-4DFC-8DC3-8E7493E6B3EB}" dt="2020-05-17T19:11:48.402" v="34" actId="20577"/>
          <ac:spMkLst>
            <pc:docMk/>
            <pc:sldMk cId="3986497028" sldId="276"/>
            <ac:spMk id="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1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2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19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20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23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11:43.383" v="32" actId="2711"/>
          <ac:spMkLst>
            <pc:docMk/>
            <pc:sldMk cId="3986497028" sldId="276"/>
            <ac:spMk id="24" creationId="{00000000-0000-0000-0000-000000000000}"/>
          </ac:spMkLst>
        </pc:spChg>
      </pc:sldChg>
      <pc:sldMasterChg chg="modSp modSldLayout">
        <pc:chgData name="Danielle" userId="e2554c37-e717-43a0-ba79-1183ca921ccd" providerId="ADAL" clId="{A1CD1F5C-E524-4DFC-8DC3-8E7493E6B3EB}" dt="2020-05-17T19:08:28.220" v="2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A1CD1F5C-E524-4DFC-8DC3-8E7493E6B3EB}" dt="2020-05-17T19:08:22.517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8:22.517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A1CD1F5C-E524-4DFC-8DC3-8E7493E6B3EB}" dt="2020-05-17T19:08:22.517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22.517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22.517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22.517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22.517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A1CD1F5C-E524-4DFC-8DC3-8E7493E6B3EB}" dt="2020-05-17T19:08:28.220" v="2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A1CD1F5C-E524-4DFC-8DC3-8E7493E6B3EB}" dt="2020-05-17T19:08:28.220" v="2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A1CD1F5C-E524-4DFC-8DC3-8E7493E6B3EB}" dt="2020-05-17T19:09:19.398" v="14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A1CD1F5C-E524-4DFC-8DC3-8E7493E6B3EB}" dt="2020-05-17T19:08:35.297" v="3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8:35.297" v="3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8:35.297" v="3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8:35.297" v="3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A1CD1F5C-E524-4DFC-8DC3-8E7493E6B3EB}" dt="2020-05-17T19:08:35.297" v="3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A1CD1F5C-E524-4DFC-8DC3-8E7493E6B3EB}" dt="2020-05-17T19:08:35.297" v="3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35.297" v="3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35.297" v="3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35.297" v="3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35.297" v="3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35.297" v="3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A1CD1F5C-E524-4DFC-8DC3-8E7493E6B3EB}" dt="2020-05-17T19:08:35.297" v="3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A1CD1F5C-E524-4DFC-8DC3-8E7493E6B3EB}" dt="2020-05-17T19:09:02.037" v="11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A1CD1F5C-E524-4DFC-8DC3-8E7493E6B3EB}" dt="2020-05-17T19:08:55.074" v="6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A1CD1F5C-E524-4DFC-8DC3-8E7493E6B3EB}" dt="2020-05-17T19:08:55.074" v="6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A1CD1F5C-E524-4DFC-8DC3-8E7493E6B3EB}" dt="2020-05-17T19:09:02.037" v="11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A1CD1F5C-E524-4DFC-8DC3-8E7493E6B3EB}" dt="2020-05-17T19:08:58.056" v="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A1CD1F5C-E524-4DFC-8DC3-8E7493E6B3EB}" dt="2020-05-17T19:08:55.074" v="6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A1CD1F5C-E524-4DFC-8DC3-8E7493E6B3EB}" dt="2020-05-17T19:08:55.074" v="6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A1CD1F5C-E524-4DFC-8DC3-8E7493E6B3EB}" dt="2020-05-17T19:08:55.074" v="6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A1CD1F5C-E524-4DFC-8DC3-8E7493E6B3EB}" dt="2020-05-17T19:08:55.074" v="6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A1CD1F5C-E524-4DFC-8DC3-8E7493E6B3EB}" dt="2020-05-17T19:08:55.074" v="6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A1CD1F5C-E524-4DFC-8DC3-8E7493E6B3EB}" dt="2020-05-17T19:09:07.518" v="12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A1CD1F5C-E524-4DFC-8DC3-8E7493E6B3EB}" dt="2020-05-17T19:09:07.518" v="12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A1CD1F5C-E524-4DFC-8DC3-8E7493E6B3EB}" dt="2020-05-17T19:09:07.518" v="12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A1CD1F5C-E524-4DFC-8DC3-8E7493E6B3EB}" dt="2020-05-17T19:08:44.383" v="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A1CD1F5C-E524-4DFC-8DC3-8E7493E6B3EB}" dt="2020-05-17T19:08:44.383" v="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A1CD1F5C-E524-4DFC-8DC3-8E7493E6B3EB}" dt="2020-05-17T19:09:13.790" v="13" actId="2711"/>
          <pc:sldLayoutMkLst>
            <pc:docMk/>
            <pc:sldMasterMk cId="2492940549" sldId="2147483650"/>
            <pc:sldLayoutMk cId="2999082406" sldId="2147483666"/>
          </pc:sldLayoutMkLst>
          <pc:spChg chg="mod">
            <ac:chgData name="Danielle" userId="e2554c37-e717-43a0-ba79-1183ca921ccd" providerId="ADAL" clId="{A1CD1F5C-E524-4DFC-8DC3-8E7493E6B3EB}" dt="2020-05-17T19:09:13.790" v="13" actId="2711"/>
            <ac:spMkLst>
              <pc:docMk/>
              <pc:sldMasterMk cId="2492940549" sldId="2147483650"/>
              <pc:sldLayoutMk cId="2999082406" sldId="2147483666"/>
              <ac:spMk id="3" creationId="{00000000-0000-0000-0000-000000000000}"/>
            </ac:spMkLst>
          </pc:spChg>
          <pc:spChg chg="mod">
            <ac:chgData name="Danielle" userId="e2554c37-e717-43a0-ba79-1183ca921ccd" providerId="ADAL" clId="{A1CD1F5C-E524-4DFC-8DC3-8E7493E6B3EB}" dt="2020-05-17T19:09:13.790" v="13" actId="2711"/>
            <ac:spMkLst>
              <pc:docMk/>
              <pc:sldMasterMk cId="2492940549" sldId="2147483650"/>
              <pc:sldLayoutMk cId="2999082406" sldId="2147483666"/>
              <ac:spMk id="4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A1CD1F5C-E524-4DFC-8DC3-8E7493E6B3EB}" dt="2020-05-17T19:09:19.398" v="14" actId="2711"/>
          <pc:sldLayoutMkLst>
            <pc:docMk/>
            <pc:sldMasterMk cId="2492940549" sldId="2147483650"/>
            <pc:sldLayoutMk cId="3123579352" sldId="2147483667"/>
          </pc:sldLayoutMkLst>
          <pc:spChg chg="mod">
            <ac:chgData name="Danielle" userId="e2554c37-e717-43a0-ba79-1183ca921ccd" providerId="ADAL" clId="{A1CD1F5C-E524-4DFC-8DC3-8E7493E6B3EB}" dt="2020-05-17T19:09:19.398" v="14" actId="2711"/>
            <ac:spMkLst>
              <pc:docMk/>
              <pc:sldMasterMk cId="2492940549" sldId="2147483650"/>
              <pc:sldLayoutMk cId="3123579352" sldId="2147483667"/>
              <ac:spMk id="3" creationId="{00000000-0000-0000-0000-000000000000}"/>
            </ac:spMkLst>
          </pc:spChg>
          <pc:spChg chg="mod">
            <ac:chgData name="Danielle" userId="e2554c37-e717-43a0-ba79-1183ca921ccd" providerId="ADAL" clId="{A1CD1F5C-E524-4DFC-8DC3-8E7493E6B3EB}" dt="2020-05-17T19:09:19.398" v="14" actId="2711"/>
            <ac:spMkLst>
              <pc:docMk/>
              <pc:sldMasterMk cId="2492940549" sldId="2147483650"/>
              <pc:sldLayoutMk cId="3123579352" sldId="2147483667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150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92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Patterns an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d Sequences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Patterns an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d Sequences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9717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Pattern,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sequence, shape, number, term, add, subtract, multiply, divide, term-to-term rule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 patterns.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would out what the next image/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number would be in a pattern or sequence.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describe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the rule of a sequence.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What comes next?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O, T, T, F, F, S, S, E, ...</a:t>
            </a:r>
          </a:p>
          <a:p>
            <a:pPr marL="457200" indent="-457200">
              <a:buFont typeface="+mj-lt"/>
              <a:buAutoNum type="arabicParenR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J, F, M, A, M, J, J, A, ...</a:t>
            </a:r>
          </a:p>
          <a:p>
            <a:pPr marL="457200" indent="-457200">
              <a:buFont typeface="+mj-lt"/>
              <a:buAutoNum type="arabicParenR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R, O, Y, G, B, I, ...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306896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One, two, three, four, five, six, seven, eight, nine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3824671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January, February, March. April, May, June, July, August, September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5776" y="4929665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Red, orange, yellow, green, blue, indigo, violet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your whiteboards, draw the image that would come next in this pattern.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87824" y="2780928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3648" y="2780928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79912" y="2780928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56176" y="2780928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64088" y="2780928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48264" y="2780928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31840" y="4437112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16016" y="4437112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23928" y="4437112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08104" y="4437112"/>
            <a:ext cx="792088" cy="7920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2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your whiteboards, draw the image that would come next in this pattern.</a:t>
            </a:r>
          </a:p>
        </p:txBody>
      </p:sp>
      <p:sp>
        <p:nvSpPr>
          <p:cNvPr id="4" name="Oval 3"/>
          <p:cNvSpPr/>
          <p:nvPr/>
        </p:nvSpPr>
        <p:spPr>
          <a:xfrm>
            <a:off x="3779912" y="270892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11960" y="270892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779912" y="31409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372200" y="270892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04248" y="270892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372200" y="314096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727684" y="270892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372200" y="3566833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236296" y="2708920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563888" y="436510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995936" y="436510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563888" y="47971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563888" y="522301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427984" y="436510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860032" y="436510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563888" y="564888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your whiteboards, draw the image that would come next in this pattern.</a:t>
            </a:r>
          </a:p>
        </p:txBody>
      </p:sp>
      <p:sp>
        <p:nvSpPr>
          <p:cNvPr id="3" name="L-Shape 2"/>
          <p:cNvSpPr/>
          <p:nvPr/>
        </p:nvSpPr>
        <p:spPr>
          <a:xfrm>
            <a:off x="1223628" y="2708920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-Shape 13"/>
          <p:cNvSpPr/>
          <p:nvPr/>
        </p:nvSpPr>
        <p:spPr>
          <a:xfrm>
            <a:off x="3167844" y="2709438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-Shape 14"/>
          <p:cNvSpPr/>
          <p:nvPr/>
        </p:nvSpPr>
        <p:spPr>
          <a:xfrm rot="10800000">
            <a:off x="3635896" y="2708920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-Shape 15"/>
          <p:cNvSpPr/>
          <p:nvPr/>
        </p:nvSpPr>
        <p:spPr>
          <a:xfrm>
            <a:off x="5580111" y="2709438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-Shape 16"/>
          <p:cNvSpPr/>
          <p:nvPr/>
        </p:nvSpPr>
        <p:spPr>
          <a:xfrm rot="10800000">
            <a:off x="6048163" y="2708920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-Shape 17"/>
          <p:cNvSpPr/>
          <p:nvPr/>
        </p:nvSpPr>
        <p:spPr>
          <a:xfrm>
            <a:off x="6984267" y="2708401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-Shape 18"/>
          <p:cNvSpPr/>
          <p:nvPr/>
        </p:nvSpPr>
        <p:spPr>
          <a:xfrm>
            <a:off x="3239852" y="4509637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-Shape 19"/>
          <p:cNvSpPr/>
          <p:nvPr/>
        </p:nvSpPr>
        <p:spPr>
          <a:xfrm rot="10800000">
            <a:off x="3707904" y="4509119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-Shape 20"/>
          <p:cNvSpPr/>
          <p:nvPr/>
        </p:nvSpPr>
        <p:spPr>
          <a:xfrm>
            <a:off x="4644007" y="4509120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-Shape 21"/>
          <p:cNvSpPr/>
          <p:nvPr/>
        </p:nvSpPr>
        <p:spPr>
          <a:xfrm rot="10800000">
            <a:off x="5112059" y="4508602"/>
            <a:ext cx="936104" cy="936104"/>
          </a:xfrm>
          <a:prstGeom prst="corne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2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your whiteboards, draw the image that would come next in this pattern.</a:t>
            </a:r>
          </a:p>
        </p:txBody>
      </p:sp>
      <p:sp>
        <p:nvSpPr>
          <p:cNvPr id="4" name="Smiley Face 3"/>
          <p:cNvSpPr/>
          <p:nvPr/>
        </p:nvSpPr>
        <p:spPr>
          <a:xfrm>
            <a:off x="539552" y="2856508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miley Face 22"/>
          <p:cNvSpPr/>
          <p:nvPr/>
        </p:nvSpPr>
        <p:spPr>
          <a:xfrm>
            <a:off x="1115616" y="2854722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miley Face 23"/>
          <p:cNvSpPr/>
          <p:nvPr/>
        </p:nvSpPr>
        <p:spPr>
          <a:xfrm>
            <a:off x="1691680" y="2852936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miley Face 24"/>
          <p:cNvSpPr/>
          <p:nvPr/>
        </p:nvSpPr>
        <p:spPr>
          <a:xfrm>
            <a:off x="2267744" y="2851150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miley Face 25"/>
          <p:cNvSpPr/>
          <p:nvPr/>
        </p:nvSpPr>
        <p:spPr>
          <a:xfrm>
            <a:off x="2843808" y="2849364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miley Face 26"/>
          <p:cNvSpPr/>
          <p:nvPr/>
        </p:nvSpPr>
        <p:spPr>
          <a:xfrm>
            <a:off x="3923928" y="2854722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miley Face 27"/>
          <p:cNvSpPr/>
          <p:nvPr/>
        </p:nvSpPr>
        <p:spPr>
          <a:xfrm>
            <a:off x="4499992" y="2852936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miley Face 28"/>
          <p:cNvSpPr/>
          <p:nvPr/>
        </p:nvSpPr>
        <p:spPr>
          <a:xfrm>
            <a:off x="5076056" y="2851150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miley Face 29"/>
          <p:cNvSpPr/>
          <p:nvPr/>
        </p:nvSpPr>
        <p:spPr>
          <a:xfrm>
            <a:off x="5652120" y="2849364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miley Face 30"/>
          <p:cNvSpPr/>
          <p:nvPr/>
        </p:nvSpPr>
        <p:spPr>
          <a:xfrm>
            <a:off x="6732240" y="2858294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miley Face 31"/>
          <p:cNvSpPr/>
          <p:nvPr/>
        </p:nvSpPr>
        <p:spPr>
          <a:xfrm>
            <a:off x="7308304" y="2856508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miley Face 32"/>
          <p:cNvSpPr/>
          <p:nvPr/>
        </p:nvSpPr>
        <p:spPr>
          <a:xfrm>
            <a:off x="7884368" y="2854722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miley Face 33"/>
          <p:cNvSpPr/>
          <p:nvPr/>
        </p:nvSpPr>
        <p:spPr>
          <a:xfrm>
            <a:off x="3923928" y="4509120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miley Face 34"/>
          <p:cNvSpPr/>
          <p:nvPr/>
        </p:nvSpPr>
        <p:spPr>
          <a:xfrm>
            <a:off x="4499992" y="4507334"/>
            <a:ext cx="576064" cy="57606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2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1268760"/>
            <a:ext cx="639045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Look at these numbers.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	3	5	7	?	?	?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they getting bigger or smaller?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gap between each number the same?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big is the gap?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write the three missing numbers on your whiteboard.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96752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number in a sequence is called a term.</a:t>
            </a:r>
          </a:p>
          <a:p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you need to do to a term in a sequence to make the next term is called the rule.</a:t>
            </a:r>
          </a:p>
          <a:p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	3	5	7	9	11	13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can express the rule like this: +2</a:t>
            </a:r>
          </a:p>
        </p:txBody>
      </p:sp>
    </p:spTree>
    <p:extLst>
      <p:ext uri="{BB962C8B-B14F-4D97-AF65-F5344CB8AC3E}">
        <p14:creationId xmlns:p14="http://schemas.microsoft.com/office/powerpoint/2010/main" val="266058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268760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your whiteboards write down the rule and then the next three terms: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a)	4	8	12	16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b)	2	4	8	16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c)	17	14	11	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2160" y="2708920"/>
            <a:ext cx="40324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+4, 20, 24, 28</a:t>
            </a:r>
          </a:p>
          <a:p>
            <a:endParaRPr lang="en-GB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x2, 32, 64, 128</a:t>
            </a:r>
          </a:p>
          <a:p>
            <a:endParaRPr lang="en-GB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-3, 5, 2, -1</a:t>
            </a:r>
          </a:p>
        </p:txBody>
      </p:sp>
    </p:spTree>
    <p:extLst>
      <p:ext uri="{BB962C8B-B14F-4D97-AF65-F5344CB8AC3E}">
        <p14:creationId xmlns:p14="http://schemas.microsoft.com/office/powerpoint/2010/main" val="283529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69674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Sometimes you will be given an incomplete sequence where you will have to find missing numbers in the middle of sequences. Try these examples.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a)	1	?	5	7	?	11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b)	8	5	?	-1	-4	?</a:t>
            </a: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c)	-4	?	4	?	12	16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2775645"/>
            <a:ext cx="385042" cy="523220"/>
          </a:xfrm>
          <a:prstGeom prst="rect">
            <a:avLst/>
          </a:prstGeom>
          <a:solidFill>
            <a:srgbClr val="ECDAF1"/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2240" y="2775645"/>
            <a:ext cx="385042" cy="523220"/>
          </a:xfrm>
          <a:prstGeom prst="rect">
            <a:avLst/>
          </a:prstGeom>
          <a:solidFill>
            <a:srgbClr val="ECDAF1"/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3789040"/>
            <a:ext cx="385042" cy="523220"/>
          </a:xfrm>
          <a:prstGeom prst="rect">
            <a:avLst/>
          </a:prstGeom>
          <a:solidFill>
            <a:srgbClr val="ECDAF1"/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31844" y="3771499"/>
            <a:ext cx="385042" cy="523220"/>
          </a:xfrm>
          <a:prstGeom prst="rect">
            <a:avLst/>
          </a:prstGeom>
          <a:solidFill>
            <a:srgbClr val="ECDAF1"/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95936" y="4723460"/>
            <a:ext cx="385042" cy="523220"/>
          </a:xfrm>
          <a:prstGeom prst="rect">
            <a:avLst/>
          </a:prstGeom>
          <a:solidFill>
            <a:srgbClr val="ECDAF1"/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4128" y="4723460"/>
            <a:ext cx="385042" cy="523220"/>
          </a:xfrm>
          <a:prstGeom prst="rect">
            <a:avLst/>
          </a:prstGeom>
          <a:solidFill>
            <a:srgbClr val="ECDAF1"/>
          </a:solidFill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4511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17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46848" y="1889827"/>
            <a:ext cx="49685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12, 13, 14,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		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+1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25, 27, 29,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+2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13, 24, 35,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46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57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68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+11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19, 17, 15,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51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49, 46,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40,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37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22, 34,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46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58,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70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+12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27, 24,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18,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3, 6, 12,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96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x2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20, 40,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160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x2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64, 32,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8,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÷2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12, 6, 3,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1.5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÷2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3, 9,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81,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243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x3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13, 8,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-2,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-7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-5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-8,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-5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7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+3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7,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17,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27		Rule: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+5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9634" y="1889827"/>
            <a:ext cx="79208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67674" y="2935168"/>
            <a:ext cx="891101" cy="89110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33972" y="3968152"/>
            <a:ext cx="2592288" cy="1080120"/>
            <a:chOff x="647564" y="3933056"/>
            <a:chExt cx="2592288" cy="1080120"/>
          </a:xfrm>
        </p:grpSpPr>
        <p:sp>
          <p:nvSpPr>
            <p:cNvPr id="7" name="Pentagon 6"/>
            <p:cNvSpPr/>
            <p:nvPr/>
          </p:nvSpPr>
          <p:spPr>
            <a:xfrm rot="16200000">
              <a:off x="431540" y="4149080"/>
              <a:ext cx="1080120" cy="648072"/>
            </a:xfrm>
            <a:prstGeom prst="homePlat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 rot="16200000">
              <a:off x="1079612" y="4149080"/>
              <a:ext cx="1080120" cy="648072"/>
            </a:xfrm>
            <a:prstGeom prst="homePlat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Pentagon 8"/>
            <p:cNvSpPr/>
            <p:nvPr/>
          </p:nvSpPr>
          <p:spPr>
            <a:xfrm rot="16200000">
              <a:off x="1727684" y="4149080"/>
              <a:ext cx="1080120" cy="648072"/>
            </a:xfrm>
            <a:prstGeom prst="homePlat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 rot="16200000">
              <a:off x="2375756" y="4149080"/>
              <a:ext cx="1080120" cy="648072"/>
            </a:xfrm>
            <a:prstGeom prst="homePlat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12938" y="5313623"/>
            <a:ext cx="1009780" cy="924344"/>
            <a:chOff x="-3278540" y="5075240"/>
            <a:chExt cx="1009780" cy="924344"/>
          </a:xfrm>
        </p:grpSpPr>
        <p:sp>
          <p:nvSpPr>
            <p:cNvPr id="11" name="Oval 10"/>
            <p:cNvSpPr/>
            <p:nvPr/>
          </p:nvSpPr>
          <p:spPr>
            <a:xfrm>
              <a:off x="-2844824" y="5075240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-2700808" y="5334744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-2988840" y="5334744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-2844824" y="559424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-2556792" y="559424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-3132856" y="559424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-2412776" y="585556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-2988840" y="585556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-3278540" y="585375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2700808" y="585556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51520" y="1889827"/>
            <a:ext cx="38985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520" y="1340768"/>
            <a:ext cx="8663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98649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shape comes next in this sequence?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564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4008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7230" y="3831431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762302" y="3831431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777230" y="5241974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762302" y="5241974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9" name="Oval 18"/>
          <p:cNvSpPr/>
          <p:nvPr/>
        </p:nvSpPr>
        <p:spPr>
          <a:xfrm>
            <a:off x="2555776" y="5277978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562279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gular Pentagon 17"/>
          <p:cNvSpPr/>
          <p:nvPr/>
        </p:nvSpPr>
        <p:spPr>
          <a:xfrm>
            <a:off x="2063795" y="2245334"/>
            <a:ext cx="881077" cy="839121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gular Pentagon 26"/>
          <p:cNvSpPr/>
          <p:nvPr/>
        </p:nvSpPr>
        <p:spPr>
          <a:xfrm>
            <a:off x="6547964" y="3831431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1761" y="2245335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gular Pentagon 27"/>
          <p:cNvSpPr/>
          <p:nvPr/>
        </p:nvSpPr>
        <p:spPr>
          <a:xfrm>
            <a:off x="4634961" y="2247389"/>
            <a:ext cx="881077" cy="839121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92927" y="2247390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gular Pentagon 29"/>
          <p:cNvSpPr/>
          <p:nvPr/>
        </p:nvSpPr>
        <p:spPr>
          <a:xfrm>
            <a:off x="7206127" y="2274684"/>
            <a:ext cx="881077" cy="839121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64093" y="2274685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41414" y="5241974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58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6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634961" y="5108908"/>
            <a:ext cx="3816424" cy="1224136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shape comes next in this sequence?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564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4008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7230" y="3831431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762302" y="3831431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777230" y="5241974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762302" y="5241974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9" name="Oval 18"/>
          <p:cNvSpPr/>
          <p:nvPr/>
        </p:nvSpPr>
        <p:spPr>
          <a:xfrm>
            <a:off x="2555776" y="5277978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562279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gular Pentagon 17"/>
          <p:cNvSpPr/>
          <p:nvPr/>
        </p:nvSpPr>
        <p:spPr>
          <a:xfrm>
            <a:off x="2063795" y="2245334"/>
            <a:ext cx="881077" cy="839121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gular Pentagon 26"/>
          <p:cNvSpPr/>
          <p:nvPr/>
        </p:nvSpPr>
        <p:spPr>
          <a:xfrm>
            <a:off x="6547964" y="3831431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1761" y="2245335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gular Pentagon 27"/>
          <p:cNvSpPr/>
          <p:nvPr/>
        </p:nvSpPr>
        <p:spPr>
          <a:xfrm>
            <a:off x="4634961" y="2247389"/>
            <a:ext cx="881077" cy="839121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92927" y="2247390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gular Pentagon 29"/>
          <p:cNvSpPr/>
          <p:nvPr/>
        </p:nvSpPr>
        <p:spPr>
          <a:xfrm>
            <a:off x="7206127" y="2274684"/>
            <a:ext cx="881077" cy="839121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64093" y="2274685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41414" y="5241974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8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shape comes next in this sequence?</a:t>
            </a:r>
          </a:p>
        </p:txBody>
      </p:sp>
      <p:sp>
        <p:nvSpPr>
          <p:cNvPr id="3" name="Oval 2"/>
          <p:cNvSpPr/>
          <p:nvPr/>
        </p:nvSpPr>
        <p:spPr>
          <a:xfrm>
            <a:off x="401297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553425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564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4008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7230" y="3831431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762302" y="3831431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777230" y="5241974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762302" y="5241974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9" name="Oval 18"/>
          <p:cNvSpPr/>
          <p:nvPr/>
        </p:nvSpPr>
        <p:spPr>
          <a:xfrm>
            <a:off x="2555776" y="5277978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562279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10800000">
            <a:off x="6550181" y="5334293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gular Pentagon 17"/>
          <p:cNvSpPr/>
          <p:nvPr/>
        </p:nvSpPr>
        <p:spPr>
          <a:xfrm>
            <a:off x="2843808" y="2276872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07669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5259797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gular Pentagon 24"/>
          <p:cNvSpPr/>
          <p:nvPr/>
        </p:nvSpPr>
        <p:spPr>
          <a:xfrm>
            <a:off x="6550180" y="2276872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749282" y="2302401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gular Pentagon 26"/>
          <p:cNvSpPr/>
          <p:nvPr/>
        </p:nvSpPr>
        <p:spPr>
          <a:xfrm>
            <a:off x="6547964" y="3831431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6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shape comes next in this sequence?</a:t>
            </a:r>
          </a:p>
        </p:txBody>
      </p:sp>
      <p:sp>
        <p:nvSpPr>
          <p:cNvPr id="3" name="Oval 2"/>
          <p:cNvSpPr/>
          <p:nvPr/>
        </p:nvSpPr>
        <p:spPr>
          <a:xfrm>
            <a:off x="401297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553425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564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4008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7230" y="3831431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762302" y="3831431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777230" y="5241974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762302" y="5241974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9" name="Oval 18"/>
          <p:cNvSpPr/>
          <p:nvPr/>
        </p:nvSpPr>
        <p:spPr>
          <a:xfrm>
            <a:off x="2555776" y="5277978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562279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10800000">
            <a:off x="6550181" y="5334293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gular Pentagon 17"/>
          <p:cNvSpPr/>
          <p:nvPr/>
        </p:nvSpPr>
        <p:spPr>
          <a:xfrm>
            <a:off x="2843808" y="2276872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07669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5259797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gular Pentagon 24"/>
          <p:cNvSpPr/>
          <p:nvPr/>
        </p:nvSpPr>
        <p:spPr>
          <a:xfrm>
            <a:off x="6550180" y="2276872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749282" y="2302401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gular Pentagon 26"/>
          <p:cNvSpPr/>
          <p:nvPr/>
        </p:nvSpPr>
        <p:spPr>
          <a:xfrm>
            <a:off x="6547964" y="3831431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0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shape comes next in this sequence?</a:t>
            </a:r>
          </a:p>
        </p:txBody>
      </p:sp>
      <p:sp>
        <p:nvSpPr>
          <p:cNvPr id="3" name="Oval 2"/>
          <p:cNvSpPr/>
          <p:nvPr/>
        </p:nvSpPr>
        <p:spPr>
          <a:xfrm>
            <a:off x="401297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553425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gular Pentagon 17"/>
          <p:cNvSpPr/>
          <p:nvPr/>
        </p:nvSpPr>
        <p:spPr>
          <a:xfrm>
            <a:off x="2843808" y="2276872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9141" y="2289636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146792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6298920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gular Pentagon 29"/>
          <p:cNvSpPr/>
          <p:nvPr/>
        </p:nvSpPr>
        <p:spPr>
          <a:xfrm>
            <a:off x="7589303" y="2276872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7564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44008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44008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77230" y="3831431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Oval 36"/>
          <p:cNvSpPr/>
          <p:nvPr/>
        </p:nvSpPr>
        <p:spPr>
          <a:xfrm>
            <a:off x="4762302" y="3831431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8" name="Oval 37"/>
          <p:cNvSpPr/>
          <p:nvPr/>
        </p:nvSpPr>
        <p:spPr>
          <a:xfrm>
            <a:off x="777230" y="5241974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9" name="Oval 38"/>
          <p:cNvSpPr/>
          <p:nvPr/>
        </p:nvSpPr>
        <p:spPr>
          <a:xfrm>
            <a:off x="4762302" y="5241974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40" name="Oval 39"/>
          <p:cNvSpPr/>
          <p:nvPr/>
        </p:nvSpPr>
        <p:spPr>
          <a:xfrm>
            <a:off x="6553700" y="5277978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Isosceles Triangle 40"/>
          <p:cNvSpPr/>
          <p:nvPr/>
        </p:nvSpPr>
        <p:spPr>
          <a:xfrm>
            <a:off x="2562279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gular Pentagon 41"/>
          <p:cNvSpPr/>
          <p:nvPr/>
        </p:nvSpPr>
        <p:spPr>
          <a:xfrm>
            <a:off x="6547964" y="3831431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44170" y="5339511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6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42000" y="5114125"/>
            <a:ext cx="3816424" cy="1224136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shape comes next in this sequence?</a:t>
            </a:r>
          </a:p>
        </p:txBody>
      </p:sp>
      <p:sp>
        <p:nvSpPr>
          <p:cNvPr id="3" name="Oval 2"/>
          <p:cNvSpPr/>
          <p:nvPr/>
        </p:nvSpPr>
        <p:spPr>
          <a:xfrm>
            <a:off x="401297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553425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gular Pentagon 17"/>
          <p:cNvSpPr/>
          <p:nvPr/>
        </p:nvSpPr>
        <p:spPr>
          <a:xfrm>
            <a:off x="2843808" y="2276872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9141" y="2289636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146792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6298920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gular Pentagon 29"/>
          <p:cNvSpPr/>
          <p:nvPr/>
        </p:nvSpPr>
        <p:spPr>
          <a:xfrm>
            <a:off x="7589303" y="2276872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7564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44008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44008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77230" y="3831431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Oval 36"/>
          <p:cNvSpPr/>
          <p:nvPr/>
        </p:nvSpPr>
        <p:spPr>
          <a:xfrm>
            <a:off x="4762302" y="3831431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8" name="Oval 37"/>
          <p:cNvSpPr/>
          <p:nvPr/>
        </p:nvSpPr>
        <p:spPr>
          <a:xfrm>
            <a:off x="777230" y="5241974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9" name="Oval 38"/>
          <p:cNvSpPr/>
          <p:nvPr/>
        </p:nvSpPr>
        <p:spPr>
          <a:xfrm>
            <a:off x="4762302" y="5241974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40" name="Oval 39"/>
          <p:cNvSpPr/>
          <p:nvPr/>
        </p:nvSpPr>
        <p:spPr>
          <a:xfrm>
            <a:off x="6553700" y="5277978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Isosceles Triangle 40"/>
          <p:cNvSpPr/>
          <p:nvPr/>
        </p:nvSpPr>
        <p:spPr>
          <a:xfrm>
            <a:off x="2562279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gular Pentagon 41"/>
          <p:cNvSpPr/>
          <p:nvPr/>
        </p:nvSpPr>
        <p:spPr>
          <a:xfrm>
            <a:off x="6547964" y="3831431"/>
            <a:ext cx="907301" cy="864096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44170" y="5339511"/>
            <a:ext cx="838567" cy="83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0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shape comes next in this sequence?</a:t>
            </a:r>
          </a:p>
        </p:txBody>
      </p:sp>
      <p:sp>
        <p:nvSpPr>
          <p:cNvPr id="3" name="Oval 2"/>
          <p:cNvSpPr/>
          <p:nvPr/>
        </p:nvSpPr>
        <p:spPr>
          <a:xfrm>
            <a:off x="401297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553425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43808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995936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86319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6438447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728830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564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4008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7230" y="3831431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762302" y="3831431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777230" y="5241974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762302" y="5241974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9" name="Oval 18"/>
          <p:cNvSpPr/>
          <p:nvPr/>
        </p:nvSpPr>
        <p:spPr>
          <a:xfrm>
            <a:off x="2555776" y="5277978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562279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10800000">
            <a:off x="6550181" y="5334293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 rot="5400000">
            <a:off x="6659506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41968" y="5109963"/>
            <a:ext cx="3816424" cy="1224136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shape comes next in this sequence?</a:t>
            </a:r>
          </a:p>
        </p:txBody>
      </p:sp>
      <p:sp>
        <p:nvSpPr>
          <p:cNvPr id="3" name="Oval 2"/>
          <p:cNvSpPr/>
          <p:nvPr/>
        </p:nvSpPr>
        <p:spPr>
          <a:xfrm>
            <a:off x="401297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553425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43808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995936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86319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6438447" y="2276872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728830" y="2276872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564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564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4008" y="3687415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509795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7230" y="3831431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762302" y="3831431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" name="Oval 15"/>
          <p:cNvSpPr/>
          <p:nvPr/>
        </p:nvSpPr>
        <p:spPr>
          <a:xfrm>
            <a:off x="777230" y="5241974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762302" y="5241974"/>
            <a:ext cx="936104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9" name="Oval 18"/>
          <p:cNvSpPr/>
          <p:nvPr/>
        </p:nvSpPr>
        <p:spPr>
          <a:xfrm>
            <a:off x="2555776" y="5277978"/>
            <a:ext cx="864096" cy="8640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562279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10800000">
            <a:off x="6550181" y="5334293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 rot="5400000">
            <a:off x="6659506" y="3831431"/>
            <a:ext cx="1002351" cy="86409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83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777</Words>
  <Application>Microsoft Office PowerPoint</Application>
  <PresentationFormat>On-screen Show (4:3)</PresentationFormat>
  <Paragraphs>136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29</cp:revision>
  <dcterms:created xsi:type="dcterms:W3CDTF">2015-07-01T12:05:39Z</dcterms:created>
  <dcterms:modified xsi:type="dcterms:W3CDTF">2020-05-17T19:12:01Z</dcterms:modified>
</cp:coreProperties>
</file>